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0.jpg" ContentType="image/jpg"/>
  <Override PartName="/ppt/media/image14.jpg" ContentType="image/jpg"/>
  <Override PartName="/ppt/media/image52.jpg" ContentType="image/jpg"/>
  <Override PartName="/ppt/media/image53.jpg" ContentType="image/jp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6" r:id="rId1"/>
  </p:sldMasterIdLst>
  <p:sldIdLst>
    <p:sldId id="28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5" r:id="rId25"/>
    <p:sldId id="290" r:id="rId26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566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2581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612715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0225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2719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938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0671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98671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59185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987508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1448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1D8BD707-D9CF-40AE-B4C6-C98DA3205C09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656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10/8/2021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lang="en-MY" smtClean="0"/>
              <a:t>‹#›</a:t>
            </a:fld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208608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image" Target="../media/image51.png"/><Relationship Id="rId5" Type="http://schemas.openxmlformats.org/officeDocument/2006/relationships/image" Target="../media/image45.png"/><Relationship Id="rId10" Type="http://schemas.openxmlformats.org/officeDocument/2006/relationships/image" Target="../media/image50.png"/><Relationship Id="rId4" Type="http://schemas.openxmlformats.org/officeDocument/2006/relationships/image" Target="../media/image44.png"/><Relationship Id="rId9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83.png"/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12" Type="http://schemas.openxmlformats.org/officeDocument/2006/relationships/image" Target="../media/image82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5" Type="http://schemas.openxmlformats.org/officeDocument/2006/relationships/image" Target="../media/image75.png"/><Relationship Id="rId10" Type="http://schemas.openxmlformats.org/officeDocument/2006/relationships/image" Target="../media/image80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13" Type="http://schemas.openxmlformats.org/officeDocument/2006/relationships/image" Target="../media/image97.png"/><Relationship Id="rId18" Type="http://schemas.openxmlformats.org/officeDocument/2006/relationships/image" Target="../media/image102.png"/><Relationship Id="rId3" Type="http://schemas.openxmlformats.org/officeDocument/2006/relationships/image" Target="../media/image87.png"/><Relationship Id="rId21" Type="http://schemas.openxmlformats.org/officeDocument/2006/relationships/image" Target="../media/image105.png"/><Relationship Id="rId7" Type="http://schemas.openxmlformats.org/officeDocument/2006/relationships/image" Target="../media/image91.png"/><Relationship Id="rId12" Type="http://schemas.openxmlformats.org/officeDocument/2006/relationships/image" Target="../media/image96.png"/><Relationship Id="rId17" Type="http://schemas.openxmlformats.org/officeDocument/2006/relationships/image" Target="../media/image101.png"/><Relationship Id="rId2" Type="http://schemas.openxmlformats.org/officeDocument/2006/relationships/image" Target="../media/image86.png"/><Relationship Id="rId16" Type="http://schemas.openxmlformats.org/officeDocument/2006/relationships/image" Target="../media/image100.png"/><Relationship Id="rId20" Type="http://schemas.openxmlformats.org/officeDocument/2006/relationships/image" Target="../media/image10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11" Type="http://schemas.openxmlformats.org/officeDocument/2006/relationships/image" Target="../media/image95.png"/><Relationship Id="rId24" Type="http://schemas.openxmlformats.org/officeDocument/2006/relationships/image" Target="../media/image108.png"/><Relationship Id="rId5" Type="http://schemas.openxmlformats.org/officeDocument/2006/relationships/image" Target="../media/image89.png"/><Relationship Id="rId15" Type="http://schemas.openxmlformats.org/officeDocument/2006/relationships/image" Target="../media/image99.png"/><Relationship Id="rId23" Type="http://schemas.openxmlformats.org/officeDocument/2006/relationships/image" Target="../media/image107.png"/><Relationship Id="rId10" Type="http://schemas.openxmlformats.org/officeDocument/2006/relationships/image" Target="../media/image94.png"/><Relationship Id="rId19" Type="http://schemas.openxmlformats.org/officeDocument/2006/relationships/image" Target="../media/image103.png"/><Relationship Id="rId4" Type="http://schemas.openxmlformats.org/officeDocument/2006/relationships/image" Target="../media/image88.png"/><Relationship Id="rId9" Type="http://schemas.openxmlformats.org/officeDocument/2006/relationships/image" Target="../media/image93.png"/><Relationship Id="rId14" Type="http://schemas.openxmlformats.org/officeDocument/2006/relationships/image" Target="../media/image98.png"/><Relationship Id="rId22" Type="http://schemas.openxmlformats.org/officeDocument/2006/relationships/image" Target="../media/image10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18" Type="http://schemas.openxmlformats.org/officeDocument/2006/relationships/image" Target="../media/image36.png"/><Relationship Id="rId3" Type="http://schemas.openxmlformats.org/officeDocument/2006/relationships/image" Target="../media/image21.png"/><Relationship Id="rId21" Type="http://schemas.openxmlformats.org/officeDocument/2006/relationships/image" Target="../media/image39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17" Type="http://schemas.openxmlformats.org/officeDocument/2006/relationships/image" Target="../media/image35.png"/><Relationship Id="rId2" Type="http://schemas.openxmlformats.org/officeDocument/2006/relationships/image" Target="../media/image20.png"/><Relationship Id="rId16" Type="http://schemas.openxmlformats.org/officeDocument/2006/relationships/image" Target="../media/image34.png"/><Relationship Id="rId20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5" Type="http://schemas.openxmlformats.org/officeDocument/2006/relationships/image" Target="../media/image33.png"/><Relationship Id="rId23" Type="http://schemas.openxmlformats.org/officeDocument/2006/relationships/image" Target="../media/image41.png"/><Relationship Id="rId10" Type="http://schemas.openxmlformats.org/officeDocument/2006/relationships/image" Target="../media/image28.png"/><Relationship Id="rId19" Type="http://schemas.openxmlformats.org/officeDocument/2006/relationships/image" Target="../media/image37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2.png"/><Relationship Id="rId22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2A075-B949-413F-8EC1-474DD33D9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Prepositions and adverbs of time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1E0F2A-C70E-4000-B7D8-C8F41E7C0F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MY" dirty="0"/>
          </a:p>
          <a:p>
            <a:endParaRPr lang="en-MY" dirty="0"/>
          </a:p>
          <a:p>
            <a:endParaRPr lang="en-MY" dirty="0"/>
          </a:p>
          <a:p>
            <a:endParaRPr lang="en-MY" dirty="0"/>
          </a:p>
          <a:p>
            <a:endParaRPr lang="en-MY" dirty="0"/>
          </a:p>
          <a:p>
            <a:endParaRPr lang="en-MY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EBB5B2-7D7E-4F1C-A95B-C380B643763E}"/>
              </a:ext>
            </a:extLst>
          </p:cNvPr>
          <p:cNvSpPr txBox="1"/>
          <p:nvPr/>
        </p:nvSpPr>
        <p:spPr>
          <a:xfrm>
            <a:off x="5181600" y="4724400"/>
            <a:ext cx="42048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Grammar</a:t>
            </a:r>
          </a:p>
          <a:p>
            <a:r>
              <a:rPr lang="en-US" sz="3200" dirty="0"/>
              <a:t>Lower Intermediate</a:t>
            </a: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3305100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1275" y="241363"/>
            <a:ext cx="7825105" cy="728980"/>
            <a:chOff x="1311275" y="241363"/>
            <a:chExt cx="7825105" cy="728980"/>
          </a:xfrm>
        </p:grpSpPr>
        <p:sp>
          <p:nvSpPr>
            <p:cNvPr id="3" name="object 3"/>
            <p:cNvSpPr/>
            <p:nvPr/>
          </p:nvSpPr>
          <p:spPr>
            <a:xfrm>
              <a:off x="1354201" y="241363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11275" y="241363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AEE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541019" y="241300"/>
            <a:ext cx="723900" cy="723265"/>
            <a:chOff x="541019" y="241300"/>
            <a:chExt cx="723900" cy="723265"/>
          </a:xfrm>
        </p:grpSpPr>
        <p:sp>
          <p:nvSpPr>
            <p:cNvPr id="6" name="object 6"/>
            <p:cNvSpPr/>
            <p:nvPr/>
          </p:nvSpPr>
          <p:spPr>
            <a:xfrm>
              <a:off x="541019" y="241300"/>
              <a:ext cx="723900" cy="723265"/>
            </a:xfrm>
            <a:custGeom>
              <a:avLst/>
              <a:gdLst/>
              <a:ahLst/>
              <a:cxnLst/>
              <a:rect l="l" t="t" r="r" b="b"/>
              <a:pathLst>
                <a:path w="723900" h="723265">
                  <a:moveTo>
                    <a:pt x="361708" y="0"/>
                  </a:moveTo>
                  <a:lnTo>
                    <a:pt x="312628" y="3299"/>
                  </a:lnTo>
                  <a:lnTo>
                    <a:pt x="265554" y="12909"/>
                  </a:lnTo>
                  <a:lnTo>
                    <a:pt x="220918" y="28400"/>
                  </a:lnTo>
                  <a:lnTo>
                    <a:pt x="179150" y="49341"/>
                  </a:lnTo>
                  <a:lnTo>
                    <a:pt x="140682" y="75303"/>
                  </a:lnTo>
                  <a:lnTo>
                    <a:pt x="105944" y="105854"/>
                  </a:lnTo>
                  <a:lnTo>
                    <a:pt x="75368" y="140564"/>
                  </a:lnTo>
                  <a:lnTo>
                    <a:pt x="49385" y="179004"/>
                  </a:lnTo>
                  <a:lnTo>
                    <a:pt x="28425" y="220741"/>
                  </a:lnTo>
                  <a:lnTo>
                    <a:pt x="12921" y="265347"/>
                  </a:lnTo>
                  <a:lnTo>
                    <a:pt x="3302" y="312391"/>
                  </a:lnTo>
                  <a:lnTo>
                    <a:pt x="0" y="361441"/>
                  </a:lnTo>
                  <a:lnTo>
                    <a:pt x="3302" y="410492"/>
                  </a:lnTo>
                  <a:lnTo>
                    <a:pt x="12921" y="457536"/>
                  </a:lnTo>
                  <a:lnTo>
                    <a:pt x="28425" y="502142"/>
                  </a:lnTo>
                  <a:lnTo>
                    <a:pt x="49385" y="543879"/>
                  </a:lnTo>
                  <a:lnTo>
                    <a:pt x="75368" y="582319"/>
                  </a:lnTo>
                  <a:lnTo>
                    <a:pt x="105944" y="617029"/>
                  </a:lnTo>
                  <a:lnTo>
                    <a:pt x="140682" y="647580"/>
                  </a:lnTo>
                  <a:lnTo>
                    <a:pt x="179150" y="673542"/>
                  </a:lnTo>
                  <a:lnTo>
                    <a:pt x="220918" y="694483"/>
                  </a:lnTo>
                  <a:lnTo>
                    <a:pt x="265554" y="709974"/>
                  </a:lnTo>
                  <a:lnTo>
                    <a:pt x="312628" y="719584"/>
                  </a:lnTo>
                  <a:lnTo>
                    <a:pt x="361708" y="722884"/>
                  </a:lnTo>
                  <a:lnTo>
                    <a:pt x="410791" y="719584"/>
                  </a:lnTo>
                  <a:lnTo>
                    <a:pt x="457867" y="709974"/>
                  </a:lnTo>
                  <a:lnTo>
                    <a:pt x="502506" y="694483"/>
                  </a:lnTo>
                  <a:lnTo>
                    <a:pt x="544275" y="673542"/>
                  </a:lnTo>
                  <a:lnTo>
                    <a:pt x="582744" y="647580"/>
                  </a:lnTo>
                  <a:lnTo>
                    <a:pt x="617483" y="617029"/>
                  </a:lnTo>
                  <a:lnTo>
                    <a:pt x="648060" y="582319"/>
                  </a:lnTo>
                  <a:lnTo>
                    <a:pt x="674044" y="543879"/>
                  </a:lnTo>
                  <a:lnTo>
                    <a:pt x="695003" y="502142"/>
                  </a:lnTo>
                  <a:lnTo>
                    <a:pt x="710508" y="457536"/>
                  </a:lnTo>
                  <a:lnTo>
                    <a:pt x="720127" y="410492"/>
                  </a:lnTo>
                  <a:lnTo>
                    <a:pt x="723430" y="361441"/>
                  </a:lnTo>
                  <a:lnTo>
                    <a:pt x="720127" y="312391"/>
                  </a:lnTo>
                  <a:lnTo>
                    <a:pt x="710508" y="265347"/>
                  </a:lnTo>
                  <a:lnTo>
                    <a:pt x="695003" y="220741"/>
                  </a:lnTo>
                  <a:lnTo>
                    <a:pt x="674044" y="179004"/>
                  </a:lnTo>
                  <a:lnTo>
                    <a:pt x="648060" y="140564"/>
                  </a:lnTo>
                  <a:lnTo>
                    <a:pt x="617483" y="105854"/>
                  </a:lnTo>
                  <a:lnTo>
                    <a:pt x="582744" y="75303"/>
                  </a:lnTo>
                  <a:lnTo>
                    <a:pt x="544275" y="49341"/>
                  </a:lnTo>
                  <a:lnTo>
                    <a:pt x="502506" y="28400"/>
                  </a:lnTo>
                  <a:lnTo>
                    <a:pt x="457867" y="12909"/>
                  </a:lnTo>
                  <a:lnTo>
                    <a:pt x="410791" y="3299"/>
                  </a:lnTo>
                  <a:lnTo>
                    <a:pt x="361708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41019" y="241300"/>
              <a:ext cx="723430" cy="7228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1726692" y="4573904"/>
            <a:ext cx="1899285" cy="1544955"/>
            <a:chOff x="1726692" y="4573904"/>
            <a:chExt cx="1899285" cy="1544955"/>
          </a:xfrm>
        </p:grpSpPr>
        <p:sp>
          <p:nvSpPr>
            <p:cNvPr id="9" name="object 9"/>
            <p:cNvSpPr/>
            <p:nvPr/>
          </p:nvSpPr>
          <p:spPr>
            <a:xfrm>
              <a:off x="1726692" y="4696967"/>
              <a:ext cx="1898904" cy="142189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727835" y="4660899"/>
              <a:ext cx="1896110" cy="1420495"/>
            </a:xfrm>
            <a:custGeom>
              <a:avLst/>
              <a:gdLst/>
              <a:ahLst/>
              <a:cxnLst/>
              <a:rect l="l" t="t" r="r" b="b"/>
              <a:pathLst>
                <a:path w="1896110" h="1420495">
                  <a:moveTo>
                    <a:pt x="1895982" y="0"/>
                  </a:moveTo>
                  <a:lnTo>
                    <a:pt x="0" y="0"/>
                  </a:lnTo>
                  <a:lnTo>
                    <a:pt x="0" y="1403350"/>
                  </a:lnTo>
                  <a:lnTo>
                    <a:pt x="762" y="1408074"/>
                  </a:lnTo>
                  <a:lnTo>
                    <a:pt x="3047" y="1412125"/>
                  </a:lnTo>
                  <a:lnTo>
                    <a:pt x="6222" y="1416164"/>
                  </a:lnTo>
                  <a:lnTo>
                    <a:pt x="10159" y="1420215"/>
                  </a:lnTo>
                  <a:lnTo>
                    <a:pt x="17271" y="1418196"/>
                  </a:lnTo>
                  <a:lnTo>
                    <a:pt x="26497" y="1414104"/>
                  </a:lnTo>
                  <a:lnTo>
                    <a:pt x="33067" y="1408750"/>
                  </a:lnTo>
                  <a:lnTo>
                    <a:pt x="39042" y="1404916"/>
                  </a:lnTo>
                  <a:lnTo>
                    <a:pt x="70015" y="1404916"/>
                  </a:lnTo>
                  <a:lnTo>
                    <a:pt x="70992" y="1404708"/>
                  </a:lnTo>
                  <a:lnTo>
                    <a:pt x="165509" y="1404708"/>
                  </a:lnTo>
                  <a:lnTo>
                    <a:pt x="187862" y="1396561"/>
                  </a:lnTo>
                  <a:lnTo>
                    <a:pt x="197786" y="1395853"/>
                  </a:lnTo>
                  <a:lnTo>
                    <a:pt x="223473" y="1395853"/>
                  </a:lnTo>
                  <a:lnTo>
                    <a:pt x="228853" y="1390548"/>
                  </a:lnTo>
                  <a:lnTo>
                    <a:pt x="309649" y="1390548"/>
                  </a:lnTo>
                  <a:lnTo>
                    <a:pt x="310895" y="1389189"/>
                  </a:lnTo>
                  <a:lnTo>
                    <a:pt x="317900" y="1376433"/>
                  </a:lnTo>
                  <a:lnTo>
                    <a:pt x="324738" y="1372589"/>
                  </a:lnTo>
                  <a:lnTo>
                    <a:pt x="402944" y="1372589"/>
                  </a:lnTo>
                  <a:lnTo>
                    <a:pt x="407241" y="1372249"/>
                  </a:lnTo>
                  <a:lnTo>
                    <a:pt x="458637" y="1372249"/>
                  </a:lnTo>
                  <a:lnTo>
                    <a:pt x="466030" y="1365831"/>
                  </a:lnTo>
                  <a:lnTo>
                    <a:pt x="477615" y="1361963"/>
                  </a:lnTo>
                  <a:lnTo>
                    <a:pt x="648450" y="1361963"/>
                  </a:lnTo>
                  <a:lnTo>
                    <a:pt x="650678" y="1361242"/>
                  </a:lnTo>
                  <a:lnTo>
                    <a:pt x="1892869" y="1361242"/>
                  </a:lnTo>
                  <a:lnTo>
                    <a:pt x="1895982" y="1352105"/>
                  </a:lnTo>
                  <a:lnTo>
                    <a:pt x="1895982" y="0"/>
                  </a:lnTo>
                  <a:close/>
                </a:path>
                <a:path w="1896110" h="1420495">
                  <a:moveTo>
                    <a:pt x="165509" y="1404708"/>
                  </a:moveTo>
                  <a:lnTo>
                    <a:pt x="70992" y="1404708"/>
                  </a:lnTo>
                  <a:lnTo>
                    <a:pt x="72526" y="1410098"/>
                  </a:lnTo>
                  <a:lnTo>
                    <a:pt x="79349" y="1413636"/>
                  </a:lnTo>
                  <a:lnTo>
                    <a:pt x="95551" y="1415662"/>
                  </a:lnTo>
                  <a:lnTo>
                    <a:pt x="118397" y="1415412"/>
                  </a:lnTo>
                  <a:lnTo>
                    <a:pt x="145160" y="1412125"/>
                  </a:lnTo>
                  <a:lnTo>
                    <a:pt x="165509" y="1404708"/>
                  </a:lnTo>
                  <a:close/>
                </a:path>
                <a:path w="1896110" h="1420495">
                  <a:moveTo>
                    <a:pt x="223473" y="1395853"/>
                  </a:moveTo>
                  <a:lnTo>
                    <a:pt x="197786" y="1395853"/>
                  </a:lnTo>
                  <a:lnTo>
                    <a:pt x="194827" y="1403113"/>
                  </a:lnTo>
                  <a:lnTo>
                    <a:pt x="198881" y="1411452"/>
                  </a:lnTo>
                  <a:lnTo>
                    <a:pt x="204083" y="1412249"/>
                  </a:lnTo>
                  <a:lnTo>
                    <a:pt x="209057" y="1410266"/>
                  </a:lnTo>
                  <a:lnTo>
                    <a:pt x="213866" y="1406514"/>
                  </a:lnTo>
                  <a:lnTo>
                    <a:pt x="218566" y="1402003"/>
                  </a:lnTo>
                  <a:lnTo>
                    <a:pt x="223392" y="1395933"/>
                  </a:lnTo>
                  <a:close/>
                </a:path>
                <a:path w="1896110" h="1420495">
                  <a:moveTo>
                    <a:pt x="852423" y="1392567"/>
                  </a:moveTo>
                  <a:lnTo>
                    <a:pt x="813053" y="1392567"/>
                  </a:lnTo>
                  <a:lnTo>
                    <a:pt x="821340" y="1406706"/>
                  </a:lnTo>
                  <a:lnTo>
                    <a:pt x="829638" y="1410093"/>
                  </a:lnTo>
                  <a:lnTo>
                    <a:pt x="837914" y="1406410"/>
                  </a:lnTo>
                  <a:lnTo>
                    <a:pt x="846201" y="1399311"/>
                  </a:lnTo>
                  <a:lnTo>
                    <a:pt x="852423" y="1392567"/>
                  </a:lnTo>
                  <a:close/>
                </a:path>
                <a:path w="1896110" h="1420495">
                  <a:moveTo>
                    <a:pt x="70015" y="1404916"/>
                  </a:moveTo>
                  <a:lnTo>
                    <a:pt x="39042" y="1404916"/>
                  </a:lnTo>
                  <a:lnTo>
                    <a:pt x="46481" y="1405382"/>
                  </a:lnTo>
                  <a:lnTo>
                    <a:pt x="52831" y="1407401"/>
                  </a:lnTo>
                  <a:lnTo>
                    <a:pt x="58292" y="1406728"/>
                  </a:lnTo>
                  <a:lnTo>
                    <a:pt x="62356" y="1406055"/>
                  </a:lnTo>
                  <a:lnTo>
                    <a:pt x="67817" y="1405382"/>
                  </a:lnTo>
                  <a:lnTo>
                    <a:pt x="70015" y="1404916"/>
                  </a:lnTo>
                  <a:close/>
                </a:path>
                <a:path w="1896110" h="1420495">
                  <a:moveTo>
                    <a:pt x="1079955" y="1384477"/>
                  </a:moveTo>
                  <a:lnTo>
                    <a:pt x="960627" y="1384477"/>
                  </a:lnTo>
                  <a:lnTo>
                    <a:pt x="969263" y="1385150"/>
                  </a:lnTo>
                  <a:lnTo>
                    <a:pt x="975613" y="1389189"/>
                  </a:lnTo>
                  <a:lnTo>
                    <a:pt x="989123" y="1398348"/>
                  </a:lnTo>
                  <a:lnTo>
                    <a:pt x="1003395" y="1405294"/>
                  </a:lnTo>
                  <a:lnTo>
                    <a:pt x="1016190" y="1405032"/>
                  </a:lnTo>
                  <a:lnTo>
                    <a:pt x="1025270" y="1392567"/>
                  </a:lnTo>
                  <a:lnTo>
                    <a:pt x="1045442" y="1389175"/>
                  </a:lnTo>
                  <a:lnTo>
                    <a:pt x="1065577" y="1384644"/>
                  </a:lnTo>
                  <a:lnTo>
                    <a:pt x="1079955" y="1384477"/>
                  </a:lnTo>
                  <a:close/>
                </a:path>
                <a:path w="1896110" h="1420495">
                  <a:moveTo>
                    <a:pt x="309649" y="1390548"/>
                  </a:moveTo>
                  <a:lnTo>
                    <a:pt x="228853" y="1390548"/>
                  </a:lnTo>
                  <a:lnTo>
                    <a:pt x="235203" y="1391221"/>
                  </a:lnTo>
                  <a:lnTo>
                    <a:pt x="239140" y="1391221"/>
                  </a:lnTo>
                  <a:lnTo>
                    <a:pt x="247776" y="1393913"/>
                  </a:lnTo>
                  <a:lnTo>
                    <a:pt x="258063" y="1396606"/>
                  </a:lnTo>
                  <a:lnTo>
                    <a:pt x="273516" y="1400285"/>
                  </a:lnTo>
                  <a:lnTo>
                    <a:pt x="288909" y="1401751"/>
                  </a:lnTo>
                  <a:lnTo>
                    <a:pt x="302087" y="1398790"/>
                  </a:lnTo>
                  <a:lnTo>
                    <a:pt x="309649" y="1390548"/>
                  </a:lnTo>
                  <a:close/>
                </a:path>
                <a:path w="1896110" h="1420495">
                  <a:moveTo>
                    <a:pt x="1891883" y="1364136"/>
                  </a:moveTo>
                  <a:lnTo>
                    <a:pt x="1726049" y="1364136"/>
                  </a:lnTo>
                  <a:lnTo>
                    <a:pt x="1736598" y="1391894"/>
                  </a:lnTo>
                  <a:lnTo>
                    <a:pt x="1742503" y="1398753"/>
                  </a:lnTo>
                  <a:lnTo>
                    <a:pt x="1748409" y="1400238"/>
                  </a:lnTo>
                  <a:lnTo>
                    <a:pt x="1754314" y="1398056"/>
                  </a:lnTo>
                  <a:lnTo>
                    <a:pt x="1760219" y="1393913"/>
                  </a:lnTo>
                  <a:lnTo>
                    <a:pt x="1766569" y="1389862"/>
                  </a:lnTo>
                  <a:lnTo>
                    <a:pt x="1772030" y="1385824"/>
                  </a:lnTo>
                  <a:lnTo>
                    <a:pt x="1780715" y="1385824"/>
                  </a:lnTo>
                  <a:lnTo>
                    <a:pt x="1788927" y="1371612"/>
                  </a:lnTo>
                  <a:lnTo>
                    <a:pt x="1799320" y="1371319"/>
                  </a:lnTo>
                  <a:lnTo>
                    <a:pt x="1889435" y="1371319"/>
                  </a:lnTo>
                  <a:lnTo>
                    <a:pt x="1891883" y="1364136"/>
                  </a:lnTo>
                  <a:close/>
                </a:path>
                <a:path w="1896110" h="1420495">
                  <a:moveTo>
                    <a:pt x="1886715" y="1379303"/>
                  </a:moveTo>
                  <a:lnTo>
                    <a:pt x="1852167" y="1379303"/>
                  </a:lnTo>
                  <a:lnTo>
                    <a:pt x="1862836" y="1385150"/>
                  </a:lnTo>
                  <a:lnTo>
                    <a:pt x="1871354" y="1398286"/>
                  </a:lnTo>
                  <a:lnTo>
                    <a:pt x="1877647" y="1399222"/>
                  </a:lnTo>
                  <a:lnTo>
                    <a:pt x="1884781" y="1384940"/>
                  </a:lnTo>
                  <a:lnTo>
                    <a:pt x="1886715" y="1379303"/>
                  </a:lnTo>
                  <a:close/>
                </a:path>
                <a:path w="1896110" h="1420495">
                  <a:moveTo>
                    <a:pt x="1579638" y="1373958"/>
                  </a:moveTo>
                  <a:lnTo>
                    <a:pt x="1435409" y="1373958"/>
                  </a:lnTo>
                  <a:lnTo>
                    <a:pt x="1447863" y="1376214"/>
                  </a:lnTo>
                  <a:lnTo>
                    <a:pt x="1462984" y="1380240"/>
                  </a:lnTo>
                  <a:lnTo>
                    <a:pt x="1480058" y="1385150"/>
                  </a:lnTo>
                  <a:lnTo>
                    <a:pt x="1508636" y="1392691"/>
                  </a:lnTo>
                  <a:lnTo>
                    <a:pt x="1536477" y="1396441"/>
                  </a:lnTo>
                  <a:lnTo>
                    <a:pt x="1560175" y="1392351"/>
                  </a:lnTo>
                  <a:lnTo>
                    <a:pt x="1576324" y="1376375"/>
                  </a:lnTo>
                  <a:lnTo>
                    <a:pt x="1579638" y="1373958"/>
                  </a:lnTo>
                  <a:close/>
                </a:path>
                <a:path w="1896110" h="1420495">
                  <a:moveTo>
                    <a:pt x="1892869" y="1361242"/>
                  </a:moveTo>
                  <a:lnTo>
                    <a:pt x="650678" y="1361242"/>
                  </a:lnTo>
                  <a:lnTo>
                    <a:pt x="662193" y="1361801"/>
                  </a:lnTo>
                  <a:lnTo>
                    <a:pt x="673733" y="1368809"/>
                  </a:lnTo>
                  <a:lnTo>
                    <a:pt x="685164" y="1384477"/>
                  </a:lnTo>
                  <a:lnTo>
                    <a:pt x="716434" y="1391237"/>
                  </a:lnTo>
                  <a:lnTo>
                    <a:pt x="756157" y="1394585"/>
                  </a:lnTo>
                  <a:lnTo>
                    <a:pt x="792356" y="1394902"/>
                  </a:lnTo>
                  <a:lnTo>
                    <a:pt x="813053" y="1392567"/>
                  </a:lnTo>
                  <a:lnTo>
                    <a:pt x="852423" y="1392567"/>
                  </a:lnTo>
                  <a:lnTo>
                    <a:pt x="858773" y="1386497"/>
                  </a:lnTo>
                  <a:lnTo>
                    <a:pt x="956817" y="1386497"/>
                  </a:lnTo>
                  <a:lnTo>
                    <a:pt x="960627" y="1384477"/>
                  </a:lnTo>
                  <a:lnTo>
                    <a:pt x="1079955" y="1384477"/>
                  </a:lnTo>
                  <a:lnTo>
                    <a:pt x="1085689" y="1384411"/>
                  </a:lnTo>
                  <a:lnTo>
                    <a:pt x="1125841" y="1384400"/>
                  </a:lnTo>
                  <a:lnTo>
                    <a:pt x="1145714" y="1380007"/>
                  </a:lnTo>
                  <a:lnTo>
                    <a:pt x="1275044" y="1380007"/>
                  </a:lnTo>
                  <a:lnTo>
                    <a:pt x="1275377" y="1379739"/>
                  </a:lnTo>
                  <a:lnTo>
                    <a:pt x="1285430" y="1376125"/>
                  </a:lnTo>
                  <a:lnTo>
                    <a:pt x="1323457" y="1376125"/>
                  </a:lnTo>
                  <a:lnTo>
                    <a:pt x="1324435" y="1375787"/>
                  </a:lnTo>
                  <a:lnTo>
                    <a:pt x="1423246" y="1375787"/>
                  </a:lnTo>
                  <a:lnTo>
                    <a:pt x="1426337" y="1374355"/>
                  </a:lnTo>
                  <a:lnTo>
                    <a:pt x="1435409" y="1373958"/>
                  </a:lnTo>
                  <a:lnTo>
                    <a:pt x="1579638" y="1373958"/>
                  </a:lnTo>
                  <a:lnTo>
                    <a:pt x="1585773" y="1369484"/>
                  </a:lnTo>
                  <a:lnTo>
                    <a:pt x="1595247" y="1368790"/>
                  </a:lnTo>
                  <a:lnTo>
                    <a:pt x="1714184" y="1368790"/>
                  </a:lnTo>
                  <a:lnTo>
                    <a:pt x="1715643" y="1366600"/>
                  </a:lnTo>
                  <a:lnTo>
                    <a:pt x="1726049" y="1364136"/>
                  </a:lnTo>
                  <a:lnTo>
                    <a:pt x="1891883" y="1364136"/>
                  </a:lnTo>
                  <a:lnTo>
                    <a:pt x="1892869" y="1361242"/>
                  </a:lnTo>
                  <a:close/>
                </a:path>
                <a:path w="1896110" h="1420495">
                  <a:moveTo>
                    <a:pt x="1125818" y="1384411"/>
                  </a:moveTo>
                  <a:lnTo>
                    <a:pt x="1085689" y="1384411"/>
                  </a:lnTo>
                  <a:lnTo>
                    <a:pt x="1105789" y="1393913"/>
                  </a:lnTo>
                  <a:lnTo>
                    <a:pt x="1125818" y="1384411"/>
                  </a:lnTo>
                  <a:close/>
                </a:path>
                <a:path w="1896110" h="1420495">
                  <a:moveTo>
                    <a:pt x="1714184" y="1368790"/>
                  </a:moveTo>
                  <a:lnTo>
                    <a:pt x="1595247" y="1368790"/>
                  </a:lnTo>
                  <a:lnTo>
                    <a:pt x="1604720" y="1372396"/>
                  </a:lnTo>
                  <a:lnTo>
                    <a:pt x="1614169" y="1378407"/>
                  </a:lnTo>
                  <a:lnTo>
                    <a:pt x="1630108" y="1383578"/>
                  </a:lnTo>
                  <a:lnTo>
                    <a:pt x="1653857" y="1386917"/>
                  </a:lnTo>
                  <a:lnTo>
                    <a:pt x="1677892" y="1389878"/>
                  </a:lnTo>
                  <a:lnTo>
                    <a:pt x="1694688" y="1393913"/>
                  </a:lnTo>
                  <a:lnTo>
                    <a:pt x="1705236" y="1382216"/>
                  </a:lnTo>
                  <a:lnTo>
                    <a:pt x="1714184" y="1368790"/>
                  </a:lnTo>
                  <a:close/>
                </a:path>
                <a:path w="1896110" h="1420495">
                  <a:moveTo>
                    <a:pt x="956817" y="1386497"/>
                  </a:moveTo>
                  <a:lnTo>
                    <a:pt x="858773" y="1386497"/>
                  </a:lnTo>
                  <a:lnTo>
                    <a:pt x="865885" y="1388516"/>
                  </a:lnTo>
                  <a:lnTo>
                    <a:pt x="872235" y="1389862"/>
                  </a:lnTo>
                  <a:lnTo>
                    <a:pt x="878458" y="1390548"/>
                  </a:lnTo>
                  <a:lnTo>
                    <a:pt x="891920" y="1390548"/>
                  </a:lnTo>
                  <a:lnTo>
                    <a:pt x="908557" y="1391894"/>
                  </a:lnTo>
                  <a:lnTo>
                    <a:pt x="921648" y="1392399"/>
                  </a:lnTo>
                  <a:lnTo>
                    <a:pt x="934323" y="1392397"/>
                  </a:lnTo>
                  <a:lnTo>
                    <a:pt x="945544" y="1391132"/>
                  </a:lnTo>
                  <a:lnTo>
                    <a:pt x="954277" y="1387843"/>
                  </a:lnTo>
                  <a:lnTo>
                    <a:pt x="956817" y="1386497"/>
                  </a:lnTo>
                  <a:close/>
                </a:path>
                <a:path w="1896110" h="1420495">
                  <a:moveTo>
                    <a:pt x="1275044" y="1380007"/>
                  </a:moveTo>
                  <a:lnTo>
                    <a:pt x="1145714" y="1380007"/>
                  </a:lnTo>
                  <a:lnTo>
                    <a:pt x="1165564" y="1382062"/>
                  </a:lnTo>
                  <a:lnTo>
                    <a:pt x="1185545" y="1391894"/>
                  </a:lnTo>
                  <a:lnTo>
                    <a:pt x="1194998" y="1385727"/>
                  </a:lnTo>
                  <a:lnTo>
                    <a:pt x="1208785" y="1383544"/>
                  </a:lnTo>
                  <a:lnTo>
                    <a:pt x="1270646" y="1383544"/>
                  </a:lnTo>
                  <a:lnTo>
                    <a:pt x="1275044" y="1380007"/>
                  </a:lnTo>
                  <a:close/>
                </a:path>
                <a:path w="1896110" h="1420495">
                  <a:moveTo>
                    <a:pt x="1323457" y="1376125"/>
                  </a:moveTo>
                  <a:lnTo>
                    <a:pt x="1285430" y="1376125"/>
                  </a:lnTo>
                  <a:lnTo>
                    <a:pt x="1295483" y="1379215"/>
                  </a:lnTo>
                  <a:lnTo>
                    <a:pt x="1305559" y="1391221"/>
                  </a:lnTo>
                  <a:lnTo>
                    <a:pt x="1313181" y="1379677"/>
                  </a:lnTo>
                  <a:lnTo>
                    <a:pt x="1323457" y="1376125"/>
                  </a:lnTo>
                  <a:close/>
                </a:path>
                <a:path w="1896110" h="1420495">
                  <a:moveTo>
                    <a:pt x="1780715" y="1385824"/>
                  </a:moveTo>
                  <a:lnTo>
                    <a:pt x="1772030" y="1385824"/>
                  </a:lnTo>
                  <a:lnTo>
                    <a:pt x="1778380" y="1389862"/>
                  </a:lnTo>
                  <a:lnTo>
                    <a:pt x="1780715" y="1385824"/>
                  </a:lnTo>
                  <a:close/>
                </a:path>
                <a:path w="1896110" h="1420495">
                  <a:moveTo>
                    <a:pt x="636353" y="1370145"/>
                  </a:moveTo>
                  <a:lnTo>
                    <a:pt x="571833" y="1370145"/>
                  </a:lnTo>
                  <a:lnTo>
                    <a:pt x="584626" y="1371789"/>
                  </a:lnTo>
                  <a:lnTo>
                    <a:pt x="593597" y="1377734"/>
                  </a:lnTo>
                  <a:lnTo>
                    <a:pt x="604956" y="1384266"/>
                  </a:lnTo>
                  <a:lnTo>
                    <a:pt x="616457" y="1389029"/>
                  </a:lnTo>
                  <a:lnTo>
                    <a:pt x="627959" y="1384940"/>
                  </a:lnTo>
                  <a:lnTo>
                    <a:pt x="636353" y="1370145"/>
                  </a:lnTo>
                  <a:close/>
                </a:path>
                <a:path w="1896110" h="1420495">
                  <a:moveTo>
                    <a:pt x="1270646" y="1383544"/>
                  </a:moveTo>
                  <a:lnTo>
                    <a:pt x="1208785" y="1383544"/>
                  </a:lnTo>
                  <a:lnTo>
                    <a:pt x="1224764" y="1384018"/>
                  </a:lnTo>
                  <a:lnTo>
                    <a:pt x="1246327" y="1386498"/>
                  </a:lnTo>
                  <a:lnTo>
                    <a:pt x="1251849" y="1387171"/>
                  </a:lnTo>
                  <a:lnTo>
                    <a:pt x="1260602" y="1388516"/>
                  </a:lnTo>
                  <a:lnTo>
                    <a:pt x="1265301" y="1387843"/>
                  </a:lnTo>
                  <a:lnTo>
                    <a:pt x="1270646" y="1383544"/>
                  </a:lnTo>
                  <a:close/>
                </a:path>
                <a:path w="1896110" h="1420495">
                  <a:moveTo>
                    <a:pt x="402944" y="1372589"/>
                  </a:moveTo>
                  <a:lnTo>
                    <a:pt x="324738" y="1372589"/>
                  </a:lnTo>
                  <a:lnTo>
                    <a:pt x="331577" y="1374685"/>
                  </a:lnTo>
                  <a:lnTo>
                    <a:pt x="338581" y="1379753"/>
                  </a:lnTo>
                  <a:lnTo>
                    <a:pt x="343916" y="1384158"/>
                  </a:lnTo>
                  <a:lnTo>
                    <a:pt x="349250" y="1387171"/>
                  </a:lnTo>
                  <a:lnTo>
                    <a:pt x="354583" y="1387148"/>
                  </a:lnTo>
                  <a:lnTo>
                    <a:pt x="359917" y="1382445"/>
                  </a:lnTo>
                  <a:lnTo>
                    <a:pt x="379132" y="1374471"/>
                  </a:lnTo>
                  <a:lnTo>
                    <a:pt x="402944" y="1372589"/>
                  </a:lnTo>
                  <a:close/>
                </a:path>
                <a:path w="1896110" h="1420495">
                  <a:moveTo>
                    <a:pt x="1889435" y="1371319"/>
                  </a:moveTo>
                  <a:lnTo>
                    <a:pt x="1799320" y="1371319"/>
                  </a:lnTo>
                  <a:lnTo>
                    <a:pt x="1809868" y="1379753"/>
                  </a:lnTo>
                  <a:lnTo>
                    <a:pt x="1820164" y="1387170"/>
                  </a:lnTo>
                  <a:lnTo>
                    <a:pt x="1830909" y="1384266"/>
                  </a:lnTo>
                  <a:lnTo>
                    <a:pt x="1841499" y="1380345"/>
                  </a:lnTo>
                  <a:lnTo>
                    <a:pt x="1852167" y="1379303"/>
                  </a:lnTo>
                  <a:lnTo>
                    <a:pt x="1886715" y="1379303"/>
                  </a:lnTo>
                  <a:lnTo>
                    <a:pt x="1889435" y="1371319"/>
                  </a:lnTo>
                  <a:close/>
                </a:path>
                <a:path w="1896110" h="1420495">
                  <a:moveTo>
                    <a:pt x="1423246" y="1375787"/>
                  </a:moveTo>
                  <a:lnTo>
                    <a:pt x="1324435" y="1375787"/>
                  </a:lnTo>
                  <a:lnTo>
                    <a:pt x="1337903" y="1377084"/>
                  </a:lnTo>
                  <a:lnTo>
                    <a:pt x="1352169" y="1381099"/>
                  </a:lnTo>
                  <a:lnTo>
                    <a:pt x="1362575" y="1384431"/>
                  </a:lnTo>
                  <a:lnTo>
                    <a:pt x="1372103" y="1386497"/>
                  </a:lnTo>
                  <a:lnTo>
                    <a:pt x="1380101" y="1386034"/>
                  </a:lnTo>
                  <a:lnTo>
                    <a:pt x="1386077" y="1381772"/>
                  </a:lnTo>
                  <a:lnTo>
                    <a:pt x="1409075" y="1381772"/>
                  </a:lnTo>
                  <a:lnTo>
                    <a:pt x="1416260" y="1379024"/>
                  </a:lnTo>
                  <a:lnTo>
                    <a:pt x="1423246" y="1375787"/>
                  </a:lnTo>
                  <a:close/>
                </a:path>
                <a:path w="1896110" h="1420495">
                  <a:moveTo>
                    <a:pt x="1409075" y="1381772"/>
                  </a:moveTo>
                  <a:lnTo>
                    <a:pt x="1386077" y="1381772"/>
                  </a:lnTo>
                  <a:lnTo>
                    <a:pt x="1396154" y="1384312"/>
                  </a:lnTo>
                  <a:lnTo>
                    <a:pt x="1406207" y="1382869"/>
                  </a:lnTo>
                  <a:lnTo>
                    <a:pt x="1409075" y="1381772"/>
                  </a:lnTo>
                  <a:close/>
                </a:path>
                <a:path w="1896110" h="1420495">
                  <a:moveTo>
                    <a:pt x="648450" y="1361963"/>
                  </a:moveTo>
                  <a:lnTo>
                    <a:pt x="477615" y="1361963"/>
                  </a:lnTo>
                  <a:lnTo>
                    <a:pt x="489342" y="1364797"/>
                  </a:lnTo>
                  <a:lnTo>
                    <a:pt x="501141" y="1375029"/>
                  </a:lnTo>
                  <a:lnTo>
                    <a:pt x="507545" y="1377190"/>
                  </a:lnTo>
                  <a:lnTo>
                    <a:pt x="516747" y="1377137"/>
                  </a:lnTo>
                  <a:lnTo>
                    <a:pt x="528020" y="1375693"/>
                  </a:lnTo>
                  <a:lnTo>
                    <a:pt x="556682" y="1371283"/>
                  </a:lnTo>
                  <a:lnTo>
                    <a:pt x="571833" y="1370145"/>
                  </a:lnTo>
                  <a:lnTo>
                    <a:pt x="636353" y="1370145"/>
                  </a:lnTo>
                  <a:lnTo>
                    <a:pt x="639317" y="1364919"/>
                  </a:lnTo>
                  <a:lnTo>
                    <a:pt x="648450" y="1361963"/>
                  </a:lnTo>
                  <a:close/>
                </a:path>
                <a:path w="1896110" h="1420495">
                  <a:moveTo>
                    <a:pt x="458637" y="1372249"/>
                  </a:moveTo>
                  <a:lnTo>
                    <a:pt x="407241" y="1372249"/>
                  </a:lnTo>
                  <a:lnTo>
                    <a:pt x="435373" y="1373439"/>
                  </a:lnTo>
                  <a:lnTo>
                    <a:pt x="454670" y="1375693"/>
                  </a:lnTo>
                  <a:lnTo>
                    <a:pt x="458637" y="1372249"/>
                  </a:lnTo>
                  <a:close/>
                </a:path>
              </a:pathLst>
            </a:custGeom>
            <a:solidFill>
              <a:srgbClr val="B8F5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241423" y="4573904"/>
              <a:ext cx="868680" cy="231775"/>
            </a:xfrm>
            <a:custGeom>
              <a:avLst/>
              <a:gdLst/>
              <a:ahLst/>
              <a:cxnLst/>
              <a:rect l="l" t="t" r="r" b="b"/>
              <a:pathLst>
                <a:path w="868680" h="231775">
                  <a:moveTo>
                    <a:pt x="860678" y="0"/>
                  </a:moveTo>
                  <a:lnTo>
                    <a:pt x="0" y="33401"/>
                  </a:lnTo>
                  <a:lnTo>
                    <a:pt x="3047" y="108077"/>
                  </a:lnTo>
                  <a:lnTo>
                    <a:pt x="8127" y="231394"/>
                  </a:lnTo>
                  <a:lnTo>
                    <a:pt x="868679" y="197993"/>
                  </a:lnTo>
                  <a:lnTo>
                    <a:pt x="864743" y="108077"/>
                  </a:lnTo>
                  <a:lnTo>
                    <a:pt x="860678" y="0"/>
                  </a:lnTo>
                  <a:close/>
                </a:path>
              </a:pathLst>
            </a:custGeom>
            <a:solidFill>
              <a:srgbClr val="38E3A1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1726692" y="2888614"/>
            <a:ext cx="1899285" cy="1544955"/>
            <a:chOff x="1726692" y="2888614"/>
            <a:chExt cx="1899285" cy="1544955"/>
          </a:xfrm>
        </p:grpSpPr>
        <p:sp>
          <p:nvSpPr>
            <p:cNvPr id="13" name="object 13"/>
            <p:cNvSpPr/>
            <p:nvPr/>
          </p:nvSpPr>
          <p:spPr>
            <a:xfrm>
              <a:off x="1726692" y="3011423"/>
              <a:ext cx="1898904" cy="142189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727835" y="2975609"/>
              <a:ext cx="1896110" cy="1420495"/>
            </a:xfrm>
            <a:custGeom>
              <a:avLst/>
              <a:gdLst/>
              <a:ahLst/>
              <a:cxnLst/>
              <a:rect l="l" t="t" r="r" b="b"/>
              <a:pathLst>
                <a:path w="1896110" h="1420495">
                  <a:moveTo>
                    <a:pt x="1895982" y="0"/>
                  </a:moveTo>
                  <a:lnTo>
                    <a:pt x="0" y="0"/>
                  </a:lnTo>
                  <a:lnTo>
                    <a:pt x="0" y="1403350"/>
                  </a:lnTo>
                  <a:lnTo>
                    <a:pt x="762" y="1408048"/>
                  </a:lnTo>
                  <a:lnTo>
                    <a:pt x="3047" y="1412113"/>
                  </a:lnTo>
                  <a:lnTo>
                    <a:pt x="6222" y="1416050"/>
                  </a:lnTo>
                  <a:lnTo>
                    <a:pt x="10159" y="1420114"/>
                  </a:lnTo>
                  <a:lnTo>
                    <a:pt x="17271" y="1418082"/>
                  </a:lnTo>
                  <a:lnTo>
                    <a:pt x="26497" y="1414025"/>
                  </a:lnTo>
                  <a:lnTo>
                    <a:pt x="33067" y="1408683"/>
                  </a:lnTo>
                  <a:lnTo>
                    <a:pt x="39042" y="1404866"/>
                  </a:lnTo>
                  <a:lnTo>
                    <a:pt x="69967" y="1404866"/>
                  </a:lnTo>
                  <a:lnTo>
                    <a:pt x="70992" y="1404620"/>
                  </a:lnTo>
                  <a:lnTo>
                    <a:pt x="165667" y="1404620"/>
                  </a:lnTo>
                  <a:lnTo>
                    <a:pt x="187862" y="1396509"/>
                  </a:lnTo>
                  <a:lnTo>
                    <a:pt x="197786" y="1395777"/>
                  </a:lnTo>
                  <a:lnTo>
                    <a:pt x="223474" y="1395777"/>
                  </a:lnTo>
                  <a:lnTo>
                    <a:pt x="228853" y="1390522"/>
                  </a:lnTo>
                  <a:lnTo>
                    <a:pt x="309611" y="1390522"/>
                  </a:lnTo>
                  <a:lnTo>
                    <a:pt x="310894" y="1389127"/>
                  </a:lnTo>
                  <a:lnTo>
                    <a:pt x="317900" y="1376370"/>
                  </a:lnTo>
                  <a:lnTo>
                    <a:pt x="324738" y="1372520"/>
                  </a:lnTo>
                  <a:lnTo>
                    <a:pt x="403409" y="1372520"/>
                  </a:lnTo>
                  <a:lnTo>
                    <a:pt x="407241" y="1372219"/>
                  </a:lnTo>
                  <a:lnTo>
                    <a:pt x="458622" y="1372219"/>
                  </a:lnTo>
                  <a:lnTo>
                    <a:pt x="466030" y="1365777"/>
                  </a:lnTo>
                  <a:lnTo>
                    <a:pt x="477615" y="1361916"/>
                  </a:lnTo>
                  <a:lnTo>
                    <a:pt x="648440" y="1361916"/>
                  </a:lnTo>
                  <a:lnTo>
                    <a:pt x="650678" y="1361191"/>
                  </a:lnTo>
                  <a:lnTo>
                    <a:pt x="1892862" y="1361191"/>
                  </a:lnTo>
                  <a:lnTo>
                    <a:pt x="1895982" y="1352041"/>
                  </a:lnTo>
                  <a:lnTo>
                    <a:pt x="1895982" y="0"/>
                  </a:lnTo>
                  <a:close/>
                </a:path>
                <a:path w="1896110" h="1420495">
                  <a:moveTo>
                    <a:pt x="165667" y="1404620"/>
                  </a:moveTo>
                  <a:lnTo>
                    <a:pt x="70992" y="1404620"/>
                  </a:lnTo>
                  <a:lnTo>
                    <a:pt x="72516" y="1410081"/>
                  </a:lnTo>
                  <a:lnTo>
                    <a:pt x="79349" y="1413595"/>
                  </a:lnTo>
                  <a:lnTo>
                    <a:pt x="95551" y="1415621"/>
                  </a:lnTo>
                  <a:lnTo>
                    <a:pt x="118397" y="1415385"/>
                  </a:lnTo>
                  <a:lnTo>
                    <a:pt x="145160" y="1412113"/>
                  </a:lnTo>
                  <a:lnTo>
                    <a:pt x="165667" y="1404620"/>
                  </a:lnTo>
                  <a:close/>
                </a:path>
                <a:path w="1896110" h="1420495">
                  <a:moveTo>
                    <a:pt x="223474" y="1395777"/>
                  </a:moveTo>
                  <a:lnTo>
                    <a:pt x="197786" y="1395777"/>
                  </a:lnTo>
                  <a:lnTo>
                    <a:pt x="194827" y="1403022"/>
                  </a:lnTo>
                  <a:lnTo>
                    <a:pt x="198881" y="1411351"/>
                  </a:lnTo>
                  <a:lnTo>
                    <a:pt x="204083" y="1412186"/>
                  </a:lnTo>
                  <a:lnTo>
                    <a:pt x="209057" y="1410223"/>
                  </a:lnTo>
                  <a:lnTo>
                    <a:pt x="213866" y="1406475"/>
                  </a:lnTo>
                  <a:lnTo>
                    <a:pt x="218566" y="1401952"/>
                  </a:lnTo>
                  <a:lnTo>
                    <a:pt x="223392" y="1395857"/>
                  </a:lnTo>
                  <a:close/>
                </a:path>
                <a:path w="1896110" h="1420495">
                  <a:moveTo>
                    <a:pt x="852423" y="1392554"/>
                  </a:moveTo>
                  <a:lnTo>
                    <a:pt x="813053" y="1392554"/>
                  </a:lnTo>
                  <a:lnTo>
                    <a:pt x="821360" y="1406652"/>
                  </a:lnTo>
                  <a:lnTo>
                    <a:pt x="829627" y="1410017"/>
                  </a:lnTo>
                  <a:lnTo>
                    <a:pt x="837914" y="1406342"/>
                  </a:lnTo>
                  <a:lnTo>
                    <a:pt x="846201" y="1399285"/>
                  </a:lnTo>
                  <a:lnTo>
                    <a:pt x="852423" y="1392554"/>
                  </a:lnTo>
                  <a:close/>
                </a:path>
                <a:path w="1896110" h="1420495">
                  <a:moveTo>
                    <a:pt x="69967" y="1404866"/>
                  </a:moveTo>
                  <a:lnTo>
                    <a:pt x="39042" y="1404866"/>
                  </a:lnTo>
                  <a:lnTo>
                    <a:pt x="46481" y="1405382"/>
                  </a:lnTo>
                  <a:lnTo>
                    <a:pt x="52831" y="1407287"/>
                  </a:lnTo>
                  <a:lnTo>
                    <a:pt x="58343" y="1406644"/>
                  </a:lnTo>
                  <a:lnTo>
                    <a:pt x="62356" y="1406016"/>
                  </a:lnTo>
                  <a:lnTo>
                    <a:pt x="67817" y="1405382"/>
                  </a:lnTo>
                  <a:lnTo>
                    <a:pt x="69967" y="1404866"/>
                  </a:lnTo>
                  <a:close/>
                </a:path>
                <a:path w="1896110" h="1420495">
                  <a:moveTo>
                    <a:pt x="1077161" y="1384427"/>
                  </a:moveTo>
                  <a:lnTo>
                    <a:pt x="960627" y="1384427"/>
                  </a:lnTo>
                  <a:lnTo>
                    <a:pt x="969263" y="1385062"/>
                  </a:lnTo>
                  <a:lnTo>
                    <a:pt x="975616" y="1389127"/>
                  </a:lnTo>
                  <a:lnTo>
                    <a:pt x="989123" y="1398270"/>
                  </a:lnTo>
                  <a:lnTo>
                    <a:pt x="1003395" y="1405223"/>
                  </a:lnTo>
                  <a:lnTo>
                    <a:pt x="1016190" y="1404985"/>
                  </a:lnTo>
                  <a:lnTo>
                    <a:pt x="1025270" y="1392554"/>
                  </a:lnTo>
                  <a:lnTo>
                    <a:pt x="1045450" y="1389126"/>
                  </a:lnTo>
                  <a:lnTo>
                    <a:pt x="1065577" y="1384569"/>
                  </a:lnTo>
                  <a:lnTo>
                    <a:pt x="1077161" y="1384427"/>
                  </a:lnTo>
                  <a:close/>
                </a:path>
                <a:path w="1896110" h="1420495">
                  <a:moveTo>
                    <a:pt x="309611" y="1390522"/>
                  </a:moveTo>
                  <a:lnTo>
                    <a:pt x="228853" y="1390522"/>
                  </a:lnTo>
                  <a:lnTo>
                    <a:pt x="235203" y="1391158"/>
                  </a:lnTo>
                  <a:lnTo>
                    <a:pt x="239140" y="1391158"/>
                  </a:lnTo>
                  <a:lnTo>
                    <a:pt x="247776" y="1393825"/>
                  </a:lnTo>
                  <a:lnTo>
                    <a:pt x="258138" y="1396509"/>
                  </a:lnTo>
                  <a:lnTo>
                    <a:pt x="273516" y="1400198"/>
                  </a:lnTo>
                  <a:lnTo>
                    <a:pt x="288909" y="1401667"/>
                  </a:lnTo>
                  <a:lnTo>
                    <a:pt x="302092" y="1398700"/>
                  </a:lnTo>
                  <a:lnTo>
                    <a:pt x="309611" y="1390522"/>
                  </a:lnTo>
                  <a:close/>
                </a:path>
                <a:path w="1896110" h="1420495">
                  <a:moveTo>
                    <a:pt x="1891875" y="1364089"/>
                  </a:moveTo>
                  <a:lnTo>
                    <a:pt x="1726049" y="1364089"/>
                  </a:lnTo>
                  <a:lnTo>
                    <a:pt x="1736598" y="1391792"/>
                  </a:lnTo>
                  <a:lnTo>
                    <a:pt x="1742503" y="1398700"/>
                  </a:lnTo>
                  <a:lnTo>
                    <a:pt x="1748409" y="1400190"/>
                  </a:lnTo>
                  <a:lnTo>
                    <a:pt x="1754314" y="1397990"/>
                  </a:lnTo>
                  <a:lnTo>
                    <a:pt x="1760219" y="1393825"/>
                  </a:lnTo>
                  <a:lnTo>
                    <a:pt x="1766569" y="1389760"/>
                  </a:lnTo>
                  <a:lnTo>
                    <a:pt x="1772030" y="1385823"/>
                  </a:lnTo>
                  <a:lnTo>
                    <a:pt x="1780661" y="1385823"/>
                  </a:lnTo>
                  <a:lnTo>
                    <a:pt x="1788927" y="1371556"/>
                  </a:lnTo>
                  <a:lnTo>
                    <a:pt x="1799320" y="1371282"/>
                  </a:lnTo>
                  <a:lnTo>
                    <a:pt x="1889422" y="1371282"/>
                  </a:lnTo>
                  <a:lnTo>
                    <a:pt x="1891875" y="1364089"/>
                  </a:lnTo>
                  <a:close/>
                </a:path>
                <a:path w="1896110" h="1420495">
                  <a:moveTo>
                    <a:pt x="1886704" y="1379253"/>
                  </a:moveTo>
                  <a:lnTo>
                    <a:pt x="1852167" y="1379253"/>
                  </a:lnTo>
                  <a:lnTo>
                    <a:pt x="1862836" y="1385062"/>
                  </a:lnTo>
                  <a:lnTo>
                    <a:pt x="1871354" y="1398190"/>
                  </a:lnTo>
                  <a:lnTo>
                    <a:pt x="1877647" y="1399127"/>
                  </a:lnTo>
                  <a:lnTo>
                    <a:pt x="1884820" y="1384776"/>
                  </a:lnTo>
                  <a:lnTo>
                    <a:pt x="1886704" y="1379253"/>
                  </a:lnTo>
                  <a:close/>
                </a:path>
                <a:path w="1896110" h="1420495">
                  <a:moveTo>
                    <a:pt x="1579652" y="1373882"/>
                  </a:moveTo>
                  <a:lnTo>
                    <a:pt x="1435409" y="1373882"/>
                  </a:lnTo>
                  <a:lnTo>
                    <a:pt x="1447863" y="1376140"/>
                  </a:lnTo>
                  <a:lnTo>
                    <a:pt x="1462984" y="1380160"/>
                  </a:lnTo>
                  <a:lnTo>
                    <a:pt x="1480058" y="1385062"/>
                  </a:lnTo>
                  <a:lnTo>
                    <a:pt x="1508636" y="1392604"/>
                  </a:lnTo>
                  <a:lnTo>
                    <a:pt x="1536477" y="1396349"/>
                  </a:lnTo>
                  <a:lnTo>
                    <a:pt x="1560175" y="1392259"/>
                  </a:lnTo>
                  <a:lnTo>
                    <a:pt x="1576324" y="1376298"/>
                  </a:lnTo>
                  <a:lnTo>
                    <a:pt x="1579652" y="1373882"/>
                  </a:lnTo>
                  <a:close/>
                </a:path>
                <a:path w="1896110" h="1420495">
                  <a:moveTo>
                    <a:pt x="1892862" y="1361191"/>
                  </a:moveTo>
                  <a:lnTo>
                    <a:pt x="650678" y="1361191"/>
                  </a:lnTo>
                  <a:lnTo>
                    <a:pt x="662193" y="1361741"/>
                  </a:lnTo>
                  <a:lnTo>
                    <a:pt x="673733" y="1368744"/>
                  </a:lnTo>
                  <a:lnTo>
                    <a:pt x="685164" y="1384427"/>
                  </a:lnTo>
                  <a:lnTo>
                    <a:pt x="716434" y="1391179"/>
                  </a:lnTo>
                  <a:lnTo>
                    <a:pt x="756157" y="1394539"/>
                  </a:lnTo>
                  <a:lnTo>
                    <a:pt x="792356" y="1394874"/>
                  </a:lnTo>
                  <a:lnTo>
                    <a:pt x="813053" y="1392554"/>
                  </a:lnTo>
                  <a:lnTo>
                    <a:pt x="852423" y="1392554"/>
                  </a:lnTo>
                  <a:lnTo>
                    <a:pt x="858773" y="1386458"/>
                  </a:lnTo>
                  <a:lnTo>
                    <a:pt x="956720" y="1386458"/>
                  </a:lnTo>
                  <a:lnTo>
                    <a:pt x="960627" y="1384427"/>
                  </a:lnTo>
                  <a:lnTo>
                    <a:pt x="1077161" y="1384427"/>
                  </a:lnTo>
                  <a:lnTo>
                    <a:pt x="1085689" y="1384321"/>
                  </a:lnTo>
                  <a:lnTo>
                    <a:pt x="1125868" y="1384321"/>
                  </a:lnTo>
                  <a:lnTo>
                    <a:pt x="1145714" y="1379950"/>
                  </a:lnTo>
                  <a:lnTo>
                    <a:pt x="1275032" y="1379950"/>
                  </a:lnTo>
                  <a:lnTo>
                    <a:pt x="1275377" y="1379674"/>
                  </a:lnTo>
                  <a:lnTo>
                    <a:pt x="1285430" y="1376060"/>
                  </a:lnTo>
                  <a:lnTo>
                    <a:pt x="1323514" y="1376060"/>
                  </a:lnTo>
                  <a:lnTo>
                    <a:pt x="1324435" y="1375743"/>
                  </a:lnTo>
                  <a:lnTo>
                    <a:pt x="1423164" y="1375743"/>
                  </a:lnTo>
                  <a:lnTo>
                    <a:pt x="1426337" y="1374266"/>
                  </a:lnTo>
                  <a:lnTo>
                    <a:pt x="1435409" y="1373882"/>
                  </a:lnTo>
                  <a:lnTo>
                    <a:pt x="1579652" y="1373882"/>
                  </a:lnTo>
                  <a:lnTo>
                    <a:pt x="1585773" y="1369437"/>
                  </a:lnTo>
                  <a:lnTo>
                    <a:pt x="1595247" y="1368742"/>
                  </a:lnTo>
                  <a:lnTo>
                    <a:pt x="1714192" y="1368742"/>
                  </a:lnTo>
                  <a:lnTo>
                    <a:pt x="1715643" y="1366567"/>
                  </a:lnTo>
                  <a:lnTo>
                    <a:pt x="1726049" y="1364089"/>
                  </a:lnTo>
                  <a:lnTo>
                    <a:pt x="1891875" y="1364089"/>
                  </a:lnTo>
                  <a:lnTo>
                    <a:pt x="1892862" y="1361191"/>
                  </a:lnTo>
                  <a:close/>
                </a:path>
                <a:path w="1896110" h="1420495">
                  <a:moveTo>
                    <a:pt x="1125868" y="1384321"/>
                  </a:moveTo>
                  <a:lnTo>
                    <a:pt x="1085689" y="1384321"/>
                  </a:lnTo>
                  <a:lnTo>
                    <a:pt x="1105789" y="1393825"/>
                  </a:lnTo>
                  <a:lnTo>
                    <a:pt x="1125868" y="1384321"/>
                  </a:lnTo>
                  <a:close/>
                </a:path>
                <a:path w="1896110" h="1420495">
                  <a:moveTo>
                    <a:pt x="1714192" y="1368742"/>
                  </a:moveTo>
                  <a:lnTo>
                    <a:pt x="1595247" y="1368742"/>
                  </a:lnTo>
                  <a:lnTo>
                    <a:pt x="1604720" y="1372334"/>
                  </a:lnTo>
                  <a:lnTo>
                    <a:pt x="1614169" y="1378331"/>
                  </a:lnTo>
                  <a:lnTo>
                    <a:pt x="1630108" y="1383502"/>
                  </a:lnTo>
                  <a:lnTo>
                    <a:pt x="1653857" y="1386840"/>
                  </a:lnTo>
                  <a:lnTo>
                    <a:pt x="1677892" y="1389796"/>
                  </a:lnTo>
                  <a:lnTo>
                    <a:pt x="1694688" y="1393825"/>
                  </a:lnTo>
                  <a:lnTo>
                    <a:pt x="1705236" y="1382166"/>
                  </a:lnTo>
                  <a:lnTo>
                    <a:pt x="1714192" y="1368742"/>
                  </a:lnTo>
                  <a:close/>
                </a:path>
                <a:path w="1896110" h="1420495">
                  <a:moveTo>
                    <a:pt x="956720" y="1386458"/>
                  </a:moveTo>
                  <a:lnTo>
                    <a:pt x="858773" y="1386458"/>
                  </a:lnTo>
                  <a:lnTo>
                    <a:pt x="865885" y="1388490"/>
                  </a:lnTo>
                  <a:lnTo>
                    <a:pt x="872235" y="1389760"/>
                  </a:lnTo>
                  <a:lnTo>
                    <a:pt x="878458" y="1390522"/>
                  </a:lnTo>
                  <a:lnTo>
                    <a:pt x="891920" y="1390522"/>
                  </a:lnTo>
                  <a:lnTo>
                    <a:pt x="908557" y="1391792"/>
                  </a:lnTo>
                  <a:lnTo>
                    <a:pt x="921648" y="1392336"/>
                  </a:lnTo>
                  <a:lnTo>
                    <a:pt x="934323" y="1392332"/>
                  </a:lnTo>
                  <a:lnTo>
                    <a:pt x="945544" y="1391042"/>
                  </a:lnTo>
                  <a:lnTo>
                    <a:pt x="954277" y="1387728"/>
                  </a:lnTo>
                  <a:lnTo>
                    <a:pt x="956720" y="1386458"/>
                  </a:lnTo>
                  <a:close/>
                </a:path>
                <a:path w="1896110" h="1420495">
                  <a:moveTo>
                    <a:pt x="1275032" y="1379950"/>
                  </a:moveTo>
                  <a:lnTo>
                    <a:pt x="1145714" y="1379950"/>
                  </a:lnTo>
                  <a:lnTo>
                    <a:pt x="1165564" y="1382002"/>
                  </a:lnTo>
                  <a:lnTo>
                    <a:pt x="1185545" y="1391792"/>
                  </a:lnTo>
                  <a:lnTo>
                    <a:pt x="1194998" y="1385645"/>
                  </a:lnTo>
                  <a:lnTo>
                    <a:pt x="1208785" y="1383474"/>
                  </a:lnTo>
                  <a:lnTo>
                    <a:pt x="1270623" y="1383474"/>
                  </a:lnTo>
                  <a:lnTo>
                    <a:pt x="1275032" y="1379950"/>
                  </a:lnTo>
                  <a:close/>
                </a:path>
                <a:path w="1896110" h="1420495">
                  <a:moveTo>
                    <a:pt x="1323514" y="1376060"/>
                  </a:moveTo>
                  <a:lnTo>
                    <a:pt x="1285430" y="1376060"/>
                  </a:lnTo>
                  <a:lnTo>
                    <a:pt x="1295483" y="1379138"/>
                  </a:lnTo>
                  <a:lnTo>
                    <a:pt x="1305559" y="1391158"/>
                  </a:lnTo>
                  <a:lnTo>
                    <a:pt x="1313181" y="1379622"/>
                  </a:lnTo>
                  <a:lnTo>
                    <a:pt x="1323514" y="1376060"/>
                  </a:lnTo>
                  <a:close/>
                </a:path>
                <a:path w="1896110" h="1420495">
                  <a:moveTo>
                    <a:pt x="1780661" y="1385823"/>
                  </a:moveTo>
                  <a:lnTo>
                    <a:pt x="1772030" y="1385823"/>
                  </a:lnTo>
                  <a:lnTo>
                    <a:pt x="1778380" y="1389760"/>
                  </a:lnTo>
                  <a:lnTo>
                    <a:pt x="1780661" y="1385823"/>
                  </a:lnTo>
                  <a:close/>
                </a:path>
                <a:path w="1896110" h="1420495">
                  <a:moveTo>
                    <a:pt x="636358" y="1370091"/>
                  </a:moveTo>
                  <a:lnTo>
                    <a:pt x="571833" y="1370091"/>
                  </a:lnTo>
                  <a:lnTo>
                    <a:pt x="584626" y="1371756"/>
                  </a:lnTo>
                  <a:lnTo>
                    <a:pt x="593597" y="1377695"/>
                  </a:lnTo>
                  <a:lnTo>
                    <a:pt x="605095" y="1384286"/>
                  </a:lnTo>
                  <a:lnTo>
                    <a:pt x="616457" y="1388999"/>
                  </a:lnTo>
                  <a:lnTo>
                    <a:pt x="627959" y="1384911"/>
                  </a:lnTo>
                  <a:lnTo>
                    <a:pt x="636358" y="1370091"/>
                  </a:lnTo>
                  <a:close/>
                </a:path>
                <a:path w="1896110" h="1420495">
                  <a:moveTo>
                    <a:pt x="1270623" y="1383474"/>
                  </a:moveTo>
                  <a:lnTo>
                    <a:pt x="1208785" y="1383474"/>
                  </a:lnTo>
                  <a:lnTo>
                    <a:pt x="1224764" y="1383970"/>
                  </a:lnTo>
                  <a:lnTo>
                    <a:pt x="1251839" y="1387094"/>
                  </a:lnTo>
                  <a:lnTo>
                    <a:pt x="1260602" y="1388490"/>
                  </a:lnTo>
                  <a:lnTo>
                    <a:pt x="1265301" y="1387728"/>
                  </a:lnTo>
                  <a:lnTo>
                    <a:pt x="1270623" y="1383474"/>
                  </a:lnTo>
                  <a:close/>
                </a:path>
                <a:path w="1896110" h="1420495">
                  <a:moveTo>
                    <a:pt x="403409" y="1372520"/>
                  </a:moveTo>
                  <a:lnTo>
                    <a:pt x="324738" y="1372520"/>
                  </a:lnTo>
                  <a:lnTo>
                    <a:pt x="331577" y="1374624"/>
                  </a:lnTo>
                  <a:lnTo>
                    <a:pt x="338581" y="1379727"/>
                  </a:lnTo>
                  <a:lnTo>
                    <a:pt x="343916" y="1384145"/>
                  </a:lnTo>
                  <a:lnTo>
                    <a:pt x="349250" y="1387157"/>
                  </a:lnTo>
                  <a:lnTo>
                    <a:pt x="354583" y="1387121"/>
                  </a:lnTo>
                  <a:lnTo>
                    <a:pt x="359917" y="1382395"/>
                  </a:lnTo>
                  <a:lnTo>
                    <a:pt x="379132" y="1374431"/>
                  </a:lnTo>
                  <a:lnTo>
                    <a:pt x="403409" y="1372520"/>
                  </a:lnTo>
                  <a:close/>
                </a:path>
                <a:path w="1896110" h="1420495">
                  <a:moveTo>
                    <a:pt x="1889422" y="1371282"/>
                  </a:moveTo>
                  <a:lnTo>
                    <a:pt x="1799320" y="1371282"/>
                  </a:lnTo>
                  <a:lnTo>
                    <a:pt x="1809893" y="1379727"/>
                  </a:lnTo>
                  <a:lnTo>
                    <a:pt x="1820164" y="1387094"/>
                  </a:lnTo>
                  <a:lnTo>
                    <a:pt x="1830912" y="1384228"/>
                  </a:lnTo>
                  <a:lnTo>
                    <a:pt x="1841499" y="1380315"/>
                  </a:lnTo>
                  <a:lnTo>
                    <a:pt x="1852167" y="1379253"/>
                  </a:lnTo>
                  <a:lnTo>
                    <a:pt x="1886704" y="1379253"/>
                  </a:lnTo>
                  <a:lnTo>
                    <a:pt x="1889422" y="1371282"/>
                  </a:lnTo>
                  <a:close/>
                </a:path>
                <a:path w="1896110" h="1420495">
                  <a:moveTo>
                    <a:pt x="1423164" y="1375743"/>
                  </a:moveTo>
                  <a:lnTo>
                    <a:pt x="1324435" y="1375743"/>
                  </a:lnTo>
                  <a:lnTo>
                    <a:pt x="1337903" y="1377031"/>
                  </a:lnTo>
                  <a:lnTo>
                    <a:pt x="1352169" y="1380997"/>
                  </a:lnTo>
                  <a:lnTo>
                    <a:pt x="1362575" y="1384385"/>
                  </a:lnTo>
                  <a:lnTo>
                    <a:pt x="1372076" y="1386474"/>
                  </a:lnTo>
                  <a:lnTo>
                    <a:pt x="1380101" y="1386016"/>
                  </a:lnTo>
                  <a:lnTo>
                    <a:pt x="1386077" y="1381759"/>
                  </a:lnTo>
                  <a:lnTo>
                    <a:pt x="1408972" y="1381759"/>
                  </a:lnTo>
                  <a:lnTo>
                    <a:pt x="1416260" y="1378956"/>
                  </a:lnTo>
                  <a:lnTo>
                    <a:pt x="1423164" y="1375743"/>
                  </a:lnTo>
                  <a:close/>
                </a:path>
                <a:path w="1896110" h="1420495">
                  <a:moveTo>
                    <a:pt x="1408972" y="1381759"/>
                  </a:moveTo>
                  <a:lnTo>
                    <a:pt x="1386077" y="1381759"/>
                  </a:lnTo>
                  <a:lnTo>
                    <a:pt x="1396154" y="1384286"/>
                  </a:lnTo>
                  <a:lnTo>
                    <a:pt x="1406207" y="1382823"/>
                  </a:lnTo>
                  <a:lnTo>
                    <a:pt x="1408972" y="1381759"/>
                  </a:lnTo>
                  <a:close/>
                </a:path>
                <a:path w="1896110" h="1420495">
                  <a:moveTo>
                    <a:pt x="648440" y="1361916"/>
                  </a:moveTo>
                  <a:lnTo>
                    <a:pt x="477615" y="1361916"/>
                  </a:lnTo>
                  <a:lnTo>
                    <a:pt x="489342" y="1364769"/>
                  </a:lnTo>
                  <a:lnTo>
                    <a:pt x="501141" y="1375028"/>
                  </a:lnTo>
                  <a:lnTo>
                    <a:pt x="507545" y="1377168"/>
                  </a:lnTo>
                  <a:lnTo>
                    <a:pt x="516747" y="1377092"/>
                  </a:lnTo>
                  <a:lnTo>
                    <a:pt x="528020" y="1375636"/>
                  </a:lnTo>
                  <a:lnTo>
                    <a:pt x="556682" y="1371213"/>
                  </a:lnTo>
                  <a:lnTo>
                    <a:pt x="571833" y="1370091"/>
                  </a:lnTo>
                  <a:lnTo>
                    <a:pt x="636358" y="1370091"/>
                  </a:lnTo>
                  <a:lnTo>
                    <a:pt x="639317" y="1364869"/>
                  </a:lnTo>
                  <a:lnTo>
                    <a:pt x="648440" y="1361916"/>
                  </a:lnTo>
                  <a:close/>
                </a:path>
                <a:path w="1896110" h="1420495">
                  <a:moveTo>
                    <a:pt x="458622" y="1372219"/>
                  </a:moveTo>
                  <a:lnTo>
                    <a:pt x="407241" y="1372219"/>
                  </a:lnTo>
                  <a:lnTo>
                    <a:pt x="435373" y="1373411"/>
                  </a:lnTo>
                  <a:lnTo>
                    <a:pt x="454659" y="1375664"/>
                  </a:lnTo>
                  <a:lnTo>
                    <a:pt x="458622" y="1372219"/>
                  </a:lnTo>
                  <a:close/>
                </a:path>
              </a:pathLst>
            </a:custGeom>
            <a:solidFill>
              <a:srgbClr val="F9D2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2241423" y="2888614"/>
              <a:ext cx="868680" cy="231775"/>
            </a:xfrm>
            <a:custGeom>
              <a:avLst/>
              <a:gdLst/>
              <a:ahLst/>
              <a:cxnLst/>
              <a:rect l="l" t="t" r="r" b="b"/>
              <a:pathLst>
                <a:path w="868680" h="231775">
                  <a:moveTo>
                    <a:pt x="860678" y="0"/>
                  </a:moveTo>
                  <a:lnTo>
                    <a:pt x="0" y="33274"/>
                  </a:lnTo>
                  <a:lnTo>
                    <a:pt x="3047" y="108076"/>
                  </a:lnTo>
                  <a:lnTo>
                    <a:pt x="8127" y="231267"/>
                  </a:lnTo>
                  <a:lnTo>
                    <a:pt x="868679" y="197993"/>
                  </a:lnTo>
                  <a:lnTo>
                    <a:pt x="864743" y="108076"/>
                  </a:lnTo>
                  <a:lnTo>
                    <a:pt x="860678" y="0"/>
                  </a:lnTo>
                  <a:close/>
                </a:path>
              </a:pathLst>
            </a:custGeom>
            <a:solidFill>
              <a:srgbClr val="AF1348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6" name="object 16"/>
          <p:cNvGrpSpPr/>
          <p:nvPr/>
        </p:nvGrpSpPr>
        <p:grpSpPr>
          <a:xfrm>
            <a:off x="1726692" y="1203197"/>
            <a:ext cx="1899285" cy="1546225"/>
            <a:chOff x="1726692" y="1203197"/>
            <a:chExt cx="1899285" cy="1546225"/>
          </a:xfrm>
        </p:grpSpPr>
        <p:sp>
          <p:nvSpPr>
            <p:cNvPr id="17" name="object 17"/>
            <p:cNvSpPr/>
            <p:nvPr/>
          </p:nvSpPr>
          <p:spPr>
            <a:xfrm>
              <a:off x="1726692" y="1327403"/>
              <a:ext cx="1898904" cy="142189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1727835" y="1290192"/>
              <a:ext cx="1896110" cy="1420495"/>
            </a:xfrm>
            <a:custGeom>
              <a:avLst/>
              <a:gdLst/>
              <a:ahLst/>
              <a:cxnLst/>
              <a:rect l="l" t="t" r="r" b="b"/>
              <a:pathLst>
                <a:path w="1896110" h="1420495">
                  <a:moveTo>
                    <a:pt x="1895982" y="0"/>
                  </a:moveTo>
                  <a:lnTo>
                    <a:pt x="0" y="0"/>
                  </a:lnTo>
                  <a:lnTo>
                    <a:pt x="0" y="1403350"/>
                  </a:lnTo>
                  <a:lnTo>
                    <a:pt x="762" y="1408049"/>
                  </a:lnTo>
                  <a:lnTo>
                    <a:pt x="3047" y="1412113"/>
                  </a:lnTo>
                  <a:lnTo>
                    <a:pt x="6222" y="1416177"/>
                  </a:lnTo>
                  <a:lnTo>
                    <a:pt x="10159" y="1420241"/>
                  </a:lnTo>
                  <a:lnTo>
                    <a:pt x="17271" y="1418209"/>
                  </a:lnTo>
                  <a:lnTo>
                    <a:pt x="26497" y="1414097"/>
                  </a:lnTo>
                  <a:lnTo>
                    <a:pt x="33067" y="1408747"/>
                  </a:lnTo>
                  <a:lnTo>
                    <a:pt x="39042" y="1404921"/>
                  </a:lnTo>
                  <a:lnTo>
                    <a:pt x="70119" y="1404921"/>
                  </a:lnTo>
                  <a:lnTo>
                    <a:pt x="70992" y="1404747"/>
                  </a:lnTo>
                  <a:lnTo>
                    <a:pt x="165415" y="1404747"/>
                  </a:lnTo>
                  <a:lnTo>
                    <a:pt x="187862" y="1396583"/>
                  </a:lnTo>
                  <a:lnTo>
                    <a:pt x="197786" y="1395888"/>
                  </a:lnTo>
                  <a:lnTo>
                    <a:pt x="223488" y="1395888"/>
                  </a:lnTo>
                  <a:lnTo>
                    <a:pt x="228853" y="1390523"/>
                  </a:lnTo>
                  <a:lnTo>
                    <a:pt x="309728" y="1390523"/>
                  </a:lnTo>
                  <a:lnTo>
                    <a:pt x="310895" y="1389253"/>
                  </a:lnTo>
                  <a:lnTo>
                    <a:pt x="317900" y="1376441"/>
                  </a:lnTo>
                  <a:lnTo>
                    <a:pt x="324738" y="1372584"/>
                  </a:lnTo>
                  <a:lnTo>
                    <a:pt x="402878" y="1372584"/>
                  </a:lnTo>
                  <a:lnTo>
                    <a:pt x="407241" y="1372235"/>
                  </a:lnTo>
                  <a:lnTo>
                    <a:pt x="458625" y="1372235"/>
                  </a:lnTo>
                  <a:lnTo>
                    <a:pt x="466030" y="1365831"/>
                  </a:lnTo>
                  <a:lnTo>
                    <a:pt x="477615" y="1361963"/>
                  </a:lnTo>
                  <a:lnTo>
                    <a:pt x="648337" y="1361963"/>
                  </a:lnTo>
                  <a:lnTo>
                    <a:pt x="650678" y="1361209"/>
                  </a:lnTo>
                  <a:lnTo>
                    <a:pt x="1892900" y="1361209"/>
                  </a:lnTo>
                  <a:lnTo>
                    <a:pt x="1895982" y="1352169"/>
                  </a:lnTo>
                  <a:lnTo>
                    <a:pt x="1895982" y="0"/>
                  </a:lnTo>
                  <a:close/>
                </a:path>
                <a:path w="1896110" h="1420495">
                  <a:moveTo>
                    <a:pt x="165415" y="1404747"/>
                  </a:moveTo>
                  <a:lnTo>
                    <a:pt x="70992" y="1404747"/>
                  </a:lnTo>
                  <a:lnTo>
                    <a:pt x="72516" y="1410081"/>
                  </a:lnTo>
                  <a:lnTo>
                    <a:pt x="79349" y="1413648"/>
                  </a:lnTo>
                  <a:lnTo>
                    <a:pt x="95551" y="1415669"/>
                  </a:lnTo>
                  <a:lnTo>
                    <a:pt x="118397" y="1415403"/>
                  </a:lnTo>
                  <a:lnTo>
                    <a:pt x="145160" y="1412113"/>
                  </a:lnTo>
                  <a:lnTo>
                    <a:pt x="165415" y="1404747"/>
                  </a:lnTo>
                  <a:close/>
                </a:path>
                <a:path w="1896110" h="1420495">
                  <a:moveTo>
                    <a:pt x="223488" y="1395888"/>
                  </a:moveTo>
                  <a:lnTo>
                    <a:pt x="197786" y="1395888"/>
                  </a:lnTo>
                  <a:lnTo>
                    <a:pt x="194827" y="1403147"/>
                  </a:lnTo>
                  <a:lnTo>
                    <a:pt x="198881" y="1411478"/>
                  </a:lnTo>
                  <a:lnTo>
                    <a:pt x="205994" y="1414780"/>
                  </a:lnTo>
                  <a:lnTo>
                    <a:pt x="212344" y="1408049"/>
                  </a:lnTo>
                  <a:lnTo>
                    <a:pt x="218566" y="1402080"/>
                  </a:lnTo>
                  <a:lnTo>
                    <a:pt x="223392" y="1395984"/>
                  </a:lnTo>
                  <a:close/>
                </a:path>
                <a:path w="1896110" h="1420495">
                  <a:moveTo>
                    <a:pt x="852423" y="1392555"/>
                  </a:moveTo>
                  <a:lnTo>
                    <a:pt x="813053" y="1392555"/>
                  </a:lnTo>
                  <a:lnTo>
                    <a:pt x="821340" y="1406715"/>
                  </a:lnTo>
                  <a:lnTo>
                    <a:pt x="829627" y="1410112"/>
                  </a:lnTo>
                  <a:lnTo>
                    <a:pt x="837914" y="1406413"/>
                  </a:lnTo>
                  <a:lnTo>
                    <a:pt x="846230" y="1399254"/>
                  </a:lnTo>
                  <a:lnTo>
                    <a:pt x="852423" y="1392555"/>
                  </a:lnTo>
                  <a:close/>
                </a:path>
                <a:path w="1896110" h="1420495">
                  <a:moveTo>
                    <a:pt x="70119" y="1404921"/>
                  </a:moveTo>
                  <a:lnTo>
                    <a:pt x="39042" y="1404921"/>
                  </a:lnTo>
                  <a:lnTo>
                    <a:pt x="46481" y="1405382"/>
                  </a:lnTo>
                  <a:lnTo>
                    <a:pt x="52831" y="1407414"/>
                  </a:lnTo>
                  <a:lnTo>
                    <a:pt x="58292" y="1406779"/>
                  </a:lnTo>
                  <a:lnTo>
                    <a:pt x="62356" y="1406017"/>
                  </a:lnTo>
                  <a:lnTo>
                    <a:pt x="67817" y="1405382"/>
                  </a:lnTo>
                  <a:lnTo>
                    <a:pt x="70119" y="1404921"/>
                  </a:lnTo>
                  <a:close/>
                </a:path>
                <a:path w="1896110" h="1420495">
                  <a:moveTo>
                    <a:pt x="1125885" y="1384427"/>
                  </a:moveTo>
                  <a:lnTo>
                    <a:pt x="960627" y="1384427"/>
                  </a:lnTo>
                  <a:lnTo>
                    <a:pt x="969263" y="1385189"/>
                  </a:lnTo>
                  <a:lnTo>
                    <a:pt x="975613" y="1389253"/>
                  </a:lnTo>
                  <a:lnTo>
                    <a:pt x="989123" y="1398395"/>
                  </a:lnTo>
                  <a:lnTo>
                    <a:pt x="1003395" y="1405334"/>
                  </a:lnTo>
                  <a:lnTo>
                    <a:pt x="1016190" y="1405058"/>
                  </a:lnTo>
                  <a:lnTo>
                    <a:pt x="1025270" y="1392555"/>
                  </a:lnTo>
                  <a:lnTo>
                    <a:pt x="1045442" y="1389201"/>
                  </a:lnTo>
                  <a:lnTo>
                    <a:pt x="1065577" y="1384681"/>
                  </a:lnTo>
                  <a:lnTo>
                    <a:pt x="1085689" y="1384446"/>
                  </a:lnTo>
                  <a:lnTo>
                    <a:pt x="1125820" y="1384446"/>
                  </a:lnTo>
                  <a:close/>
                </a:path>
                <a:path w="1896110" h="1420495">
                  <a:moveTo>
                    <a:pt x="309728" y="1390523"/>
                  </a:moveTo>
                  <a:lnTo>
                    <a:pt x="228853" y="1390523"/>
                  </a:lnTo>
                  <a:lnTo>
                    <a:pt x="235203" y="1391285"/>
                  </a:lnTo>
                  <a:lnTo>
                    <a:pt x="239140" y="1391285"/>
                  </a:lnTo>
                  <a:lnTo>
                    <a:pt x="247776" y="1393952"/>
                  </a:lnTo>
                  <a:lnTo>
                    <a:pt x="258063" y="1396619"/>
                  </a:lnTo>
                  <a:lnTo>
                    <a:pt x="273516" y="1400325"/>
                  </a:lnTo>
                  <a:lnTo>
                    <a:pt x="288909" y="1401794"/>
                  </a:lnTo>
                  <a:lnTo>
                    <a:pt x="302087" y="1398833"/>
                  </a:lnTo>
                  <a:lnTo>
                    <a:pt x="309728" y="1390523"/>
                  </a:lnTo>
                  <a:close/>
                </a:path>
                <a:path w="1896110" h="1420495">
                  <a:moveTo>
                    <a:pt x="1891899" y="1364144"/>
                  </a:moveTo>
                  <a:lnTo>
                    <a:pt x="1726049" y="1364144"/>
                  </a:lnTo>
                  <a:lnTo>
                    <a:pt x="1736598" y="1391920"/>
                  </a:lnTo>
                  <a:lnTo>
                    <a:pt x="1742503" y="1398774"/>
                  </a:lnTo>
                  <a:lnTo>
                    <a:pt x="1748409" y="1400270"/>
                  </a:lnTo>
                  <a:lnTo>
                    <a:pt x="1754314" y="1398099"/>
                  </a:lnTo>
                  <a:lnTo>
                    <a:pt x="1760219" y="1393952"/>
                  </a:lnTo>
                  <a:lnTo>
                    <a:pt x="1766569" y="1389888"/>
                  </a:lnTo>
                  <a:lnTo>
                    <a:pt x="1772030" y="1385824"/>
                  </a:lnTo>
                  <a:lnTo>
                    <a:pt x="1780726" y="1385824"/>
                  </a:lnTo>
                  <a:lnTo>
                    <a:pt x="1788927" y="1371611"/>
                  </a:lnTo>
                  <a:lnTo>
                    <a:pt x="1799320" y="1371314"/>
                  </a:lnTo>
                  <a:lnTo>
                    <a:pt x="1889454" y="1371314"/>
                  </a:lnTo>
                  <a:lnTo>
                    <a:pt x="1891899" y="1364144"/>
                  </a:lnTo>
                  <a:close/>
                </a:path>
                <a:path w="1896110" h="1420495">
                  <a:moveTo>
                    <a:pt x="1886728" y="1379309"/>
                  </a:moveTo>
                  <a:lnTo>
                    <a:pt x="1852167" y="1379309"/>
                  </a:lnTo>
                  <a:lnTo>
                    <a:pt x="1862836" y="1385189"/>
                  </a:lnTo>
                  <a:lnTo>
                    <a:pt x="1871354" y="1398317"/>
                  </a:lnTo>
                  <a:lnTo>
                    <a:pt x="1877647" y="1399254"/>
                  </a:lnTo>
                  <a:lnTo>
                    <a:pt x="1884816" y="1384911"/>
                  </a:lnTo>
                  <a:lnTo>
                    <a:pt x="1886728" y="1379309"/>
                  </a:lnTo>
                  <a:close/>
                </a:path>
                <a:path w="1896110" h="1420495">
                  <a:moveTo>
                    <a:pt x="1579626" y="1374009"/>
                  </a:moveTo>
                  <a:lnTo>
                    <a:pt x="1435409" y="1374009"/>
                  </a:lnTo>
                  <a:lnTo>
                    <a:pt x="1447863" y="1376267"/>
                  </a:lnTo>
                  <a:lnTo>
                    <a:pt x="1462984" y="1380287"/>
                  </a:lnTo>
                  <a:lnTo>
                    <a:pt x="1480058" y="1385189"/>
                  </a:lnTo>
                  <a:lnTo>
                    <a:pt x="1508636" y="1392731"/>
                  </a:lnTo>
                  <a:lnTo>
                    <a:pt x="1536477" y="1396476"/>
                  </a:lnTo>
                  <a:lnTo>
                    <a:pt x="1560175" y="1392386"/>
                  </a:lnTo>
                  <a:lnTo>
                    <a:pt x="1576324" y="1376426"/>
                  </a:lnTo>
                  <a:lnTo>
                    <a:pt x="1579626" y="1374009"/>
                  </a:lnTo>
                  <a:close/>
                </a:path>
                <a:path w="1896110" h="1420495">
                  <a:moveTo>
                    <a:pt x="1892900" y="1361209"/>
                  </a:moveTo>
                  <a:lnTo>
                    <a:pt x="650678" y="1361209"/>
                  </a:lnTo>
                  <a:lnTo>
                    <a:pt x="662193" y="1361789"/>
                  </a:lnTo>
                  <a:lnTo>
                    <a:pt x="673750" y="1368821"/>
                  </a:lnTo>
                  <a:lnTo>
                    <a:pt x="685164" y="1384427"/>
                  </a:lnTo>
                  <a:lnTo>
                    <a:pt x="716434" y="1391233"/>
                  </a:lnTo>
                  <a:lnTo>
                    <a:pt x="756157" y="1394587"/>
                  </a:lnTo>
                  <a:lnTo>
                    <a:pt x="792356" y="1394892"/>
                  </a:lnTo>
                  <a:lnTo>
                    <a:pt x="813053" y="1392555"/>
                  </a:lnTo>
                  <a:lnTo>
                    <a:pt x="852423" y="1392555"/>
                  </a:lnTo>
                  <a:lnTo>
                    <a:pt x="858773" y="1386459"/>
                  </a:lnTo>
                  <a:lnTo>
                    <a:pt x="956865" y="1386459"/>
                  </a:lnTo>
                  <a:lnTo>
                    <a:pt x="960627" y="1384427"/>
                  </a:lnTo>
                  <a:lnTo>
                    <a:pt x="1125885" y="1384427"/>
                  </a:lnTo>
                  <a:lnTo>
                    <a:pt x="1145714" y="1380029"/>
                  </a:lnTo>
                  <a:lnTo>
                    <a:pt x="1275027" y="1380029"/>
                  </a:lnTo>
                  <a:lnTo>
                    <a:pt x="1275377" y="1379747"/>
                  </a:lnTo>
                  <a:lnTo>
                    <a:pt x="1285430" y="1376140"/>
                  </a:lnTo>
                  <a:lnTo>
                    <a:pt x="1323521" y="1376140"/>
                  </a:lnTo>
                  <a:lnTo>
                    <a:pt x="1324435" y="1375822"/>
                  </a:lnTo>
                  <a:lnTo>
                    <a:pt x="1423253" y="1375822"/>
                  </a:lnTo>
                  <a:lnTo>
                    <a:pt x="1426337" y="1374394"/>
                  </a:lnTo>
                  <a:lnTo>
                    <a:pt x="1435409" y="1374009"/>
                  </a:lnTo>
                  <a:lnTo>
                    <a:pt x="1579626" y="1374009"/>
                  </a:lnTo>
                  <a:lnTo>
                    <a:pt x="1585773" y="1369510"/>
                  </a:lnTo>
                  <a:lnTo>
                    <a:pt x="1595247" y="1368821"/>
                  </a:lnTo>
                  <a:lnTo>
                    <a:pt x="1714162" y="1368821"/>
                  </a:lnTo>
                  <a:lnTo>
                    <a:pt x="1715643" y="1366599"/>
                  </a:lnTo>
                  <a:lnTo>
                    <a:pt x="1726049" y="1364144"/>
                  </a:lnTo>
                  <a:lnTo>
                    <a:pt x="1891899" y="1364144"/>
                  </a:lnTo>
                  <a:lnTo>
                    <a:pt x="1892900" y="1361209"/>
                  </a:lnTo>
                  <a:close/>
                </a:path>
                <a:path w="1896110" h="1420495">
                  <a:moveTo>
                    <a:pt x="1125820" y="1384446"/>
                  </a:moveTo>
                  <a:lnTo>
                    <a:pt x="1085689" y="1384446"/>
                  </a:lnTo>
                  <a:lnTo>
                    <a:pt x="1105789" y="1393952"/>
                  </a:lnTo>
                  <a:lnTo>
                    <a:pt x="1125820" y="1384446"/>
                  </a:lnTo>
                  <a:close/>
                </a:path>
                <a:path w="1896110" h="1420495">
                  <a:moveTo>
                    <a:pt x="1714162" y="1368821"/>
                  </a:moveTo>
                  <a:lnTo>
                    <a:pt x="1595247" y="1368821"/>
                  </a:lnTo>
                  <a:lnTo>
                    <a:pt x="1604720" y="1372443"/>
                  </a:lnTo>
                  <a:lnTo>
                    <a:pt x="1614169" y="1378458"/>
                  </a:lnTo>
                  <a:lnTo>
                    <a:pt x="1630108" y="1383629"/>
                  </a:lnTo>
                  <a:lnTo>
                    <a:pt x="1653857" y="1386966"/>
                  </a:lnTo>
                  <a:lnTo>
                    <a:pt x="1677892" y="1389923"/>
                  </a:lnTo>
                  <a:lnTo>
                    <a:pt x="1694688" y="1393952"/>
                  </a:lnTo>
                  <a:lnTo>
                    <a:pt x="1705236" y="1382222"/>
                  </a:lnTo>
                  <a:lnTo>
                    <a:pt x="1714162" y="1368821"/>
                  </a:lnTo>
                  <a:close/>
                </a:path>
                <a:path w="1896110" h="1420495">
                  <a:moveTo>
                    <a:pt x="956865" y="1386459"/>
                  </a:moveTo>
                  <a:lnTo>
                    <a:pt x="858773" y="1386459"/>
                  </a:lnTo>
                  <a:lnTo>
                    <a:pt x="865885" y="1388491"/>
                  </a:lnTo>
                  <a:lnTo>
                    <a:pt x="872235" y="1389888"/>
                  </a:lnTo>
                  <a:lnTo>
                    <a:pt x="878458" y="1390523"/>
                  </a:lnTo>
                  <a:lnTo>
                    <a:pt x="891920" y="1390523"/>
                  </a:lnTo>
                  <a:lnTo>
                    <a:pt x="899794" y="1391285"/>
                  </a:lnTo>
                  <a:lnTo>
                    <a:pt x="908557" y="1391920"/>
                  </a:lnTo>
                  <a:lnTo>
                    <a:pt x="921648" y="1392410"/>
                  </a:lnTo>
                  <a:lnTo>
                    <a:pt x="934340" y="1392410"/>
                  </a:lnTo>
                  <a:lnTo>
                    <a:pt x="945544" y="1391152"/>
                  </a:lnTo>
                  <a:lnTo>
                    <a:pt x="954277" y="1387856"/>
                  </a:lnTo>
                  <a:lnTo>
                    <a:pt x="956865" y="1386459"/>
                  </a:lnTo>
                  <a:close/>
                </a:path>
                <a:path w="1896110" h="1420495">
                  <a:moveTo>
                    <a:pt x="1275027" y="1380029"/>
                  </a:moveTo>
                  <a:lnTo>
                    <a:pt x="1145714" y="1380029"/>
                  </a:lnTo>
                  <a:lnTo>
                    <a:pt x="1165564" y="1382075"/>
                  </a:lnTo>
                  <a:lnTo>
                    <a:pt x="1185545" y="1391920"/>
                  </a:lnTo>
                  <a:lnTo>
                    <a:pt x="1194998" y="1385770"/>
                  </a:lnTo>
                  <a:lnTo>
                    <a:pt x="1208785" y="1383585"/>
                  </a:lnTo>
                  <a:lnTo>
                    <a:pt x="1270608" y="1383585"/>
                  </a:lnTo>
                  <a:lnTo>
                    <a:pt x="1275027" y="1380029"/>
                  </a:lnTo>
                  <a:close/>
                </a:path>
                <a:path w="1896110" h="1420495">
                  <a:moveTo>
                    <a:pt x="1323521" y="1376140"/>
                  </a:moveTo>
                  <a:lnTo>
                    <a:pt x="1285430" y="1376140"/>
                  </a:lnTo>
                  <a:lnTo>
                    <a:pt x="1295483" y="1379247"/>
                  </a:lnTo>
                  <a:lnTo>
                    <a:pt x="1305559" y="1391285"/>
                  </a:lnTo>
                  <a:lnTo>
                    <a:pt x="1313193" y="1379728"/>
                  </a:lnTo>
                  <a:lnTo>
                    <a:pt x="1323521" y="1376140"/>
                  </a:lnTo>
                  <a:close/>
                </a:path>
                <a:path w="1896110" h="1420495">
                  <a:moveTo>
                    <a:pt x="1780726" y="1385824"/>
                  </a:moveTo>
                  <a:lnTo>
                    <a:pt x="1772030" y="1385824"/>
                  </a:lnTo>
                  <a:lnTo>
                    <a:pt x="1778380" y="1389888"/>
                  </a:lnTo>
                  <a:lnTo>
                    <a:pt x="1780726" y="1385824"/>
                  </a:lnTo>
                  <a:close/>
                </a:path>
                <a:path w="1896110" h="1420495">
                  <a:moveTo>
                    <a:pt x="636331" y="1370139"/>
                  </a:moveTo>
                  <a:lnTo>
                    <a:pt x="571833" y="1370139"/>
                  </a:lnTo>
                  <a:lnTo>
                    <a:pt x="584626" y="1371774"/>
                  </a:lnTo>
                  <a:lnTo>
                    <a:pt x="593597" y="1377696"/>
                  </a:lnTo>
                  <a:lnTo>
                    <a:pt x="604956" y="1384228"/>
                  </a:lnTo>
                  <a:lnTo>
                    <a:pt x="616457" y="1388999"/>
                  </a:lnTo>
                  <a:lnTo>
                    <a:pt x="627963" y="1384903"/>
                  </a:lnTo>
                  <a:lnTo>
                    <a:pt x="636331" y="1370139"/>
                  </a:lnTo>
                  <a:close/>
                </a:path>
                <a:path w="1896110" h="1420495">
                  <a:moveTo>
                    <a:pt x="1270608" y="1383585"/>
                  </a:moveTo>
                  <a:lnTo>
                    <a:pt x="1208785" y="1383585"/>
                  </a:lnTo>
                  <a:lnTo>
                    <a:pt x="1224764" y="1384044"/>
                  </a:lnTo>
                  <a:lnTo>
                    <a:pt x="1240789" y="1385824"/>
                  </a:lnTo>
                  <a:lnTo>
                    <a:pt x="1251839" y="1387221"/>
                  </a:lnTo>
                  <a:lnTo>
                    <a:pt x="1260602" y="1388491"/>
                  </a:lnTo>
                  <a:lnTo>
                    <a:pt x="1265301" y="1387856"/>
                  </a:lnTo>
                  <a:lnTo>
                    <a:pt x="1270608" y="1383585"/>
                  </a:lnTo>
                  <a:close/>
                </a:path>
                <a:path w="1896110" h="1420495">
                  <a:moveTo>
                    <a:pt x="1889454" y="1371314"/>
                  </a:moveTo>
                  <a:lnTo>
                    <a:pt x="1799320" y="1371314"/>
                  </a:lnTo>
                  <a:lnTo>
                    <a:pt x="1809841" y="1379747"/>
                  </a:lnTo>
                  <a:lnTo>
                    <a:pt x="1820164" y="1387221"/>
                  </a:lnTo>
                  <a:lnTo>
                    <a:pt x="1830853" y="1384305"/>
                  </a:lnTo>
                  <a:lnTo>
                    <a:pt x="1841499" y="1380347"/>
                  </a:lnTo>
                  <a:lnTo>
                    <a:pt x="1852167" y="1379309"/>
                  </a:lnTo>
                  <a:lnTo>
                    <a:pt x="1886728" y="1379309"/>
                  </a:lnTo>
                  <a:lnTo>
                    <a:pt x="1889454" y="1371314"/>
                  </a:lnTo>
                  <a:close/>
                </a:path>
                <a:path w="1896110" h="1420495">
                  <a:moveTo>
                    <a:pt x="402878" y="1372584"/>
                  </a:moveTo>
                  <a:lnTo>
                    <a:pt x="324738" y="1372584"/>
                  </a:lnTo>
                  <a:lnTo>
                    <a:pt x="331577" y="1374679"/>
                  </a:lnTo>
                  <a:lnTo>
                    <a:pt x="338605" y="1379747"/>
                  </a:lnTo>
                  <a:lnTo>
                    <a:pt x="343916" y="1384147"/>
                  </a:lnTo>
                  <a:lnTo>
                    <a:pt x="349250" y="1387173"/>
                  </a:lnTo>
                  <a:lnTo>
                    <a:pt x="354586" y="1387173"/>
                  </a:lnTo>
                  <a:lnTo>
                    <a:pt x="359917" y="1382522"/>
                  </a:lnTo>
                  <a:lnTo>
                    <a:pt x="379132" y="1374485"/>
                  </a:lnTo>
                  <a:lnTo>
                    <a:pt x="402878" y="1372584"/>
                  </a:lnTo>
                  <a:close/>
                </a:path>
                <a:path w="1896110" h="1420495">
                  <a:moveTo>
                    <a:pt x="1423253" y="1375822"/>
                  </a:moveTo>
                  <a:lnTo>
                    <a:pt x="1324435" y="1375822"/>
                  </a:lnTo>
                  <a:lnTo>
                    <a:pt x="1337903" y="1377104"/>
                  </a:lnTo>
                  <a:lnTo>
                    <a:pt x="1352169" y="1381125"/>
                  </a:lnTo>
                  <a:lnTo>
                    <a:pt x="1362611" y="1384446"/>
                  </a:lnTo>
                  <a:lnTo>
                    <a:pt x="1372076" y="1386490"/>
                  </a:lnTo>
                  <a:lnTo>
                    <a:pt x="1380101" y="1386018"/>
                  </a:lnTo>
                  <a:lnTo>
                    <a:pt x="1386077" y="1381760"/>
                  </a:lnTo>
                  <a:lnTo>
                    <a:pt x="1409170" y="1381760"/>
                  </a:lnTo>
                  <a:lnTo>
                    <a:pt x="1416260" y="1379063"/>
                  </a:lnTo>
                  <a:lnTo>
                    <a:pt x="1423253" y="1375822"/>
                  </a:lnTo>
                  <a:close/>
                </a:path>
                <a:path w="1896110" h="1420495">
                  <a:moveTo>
                    <a:pt x="1409170" y="1381760"/>
                  </a:moveTo>
                  <a:lnTo>
                    <a:pt x="1386077" y="1381760"/>
                  </a:lnTo>
                  <a:lnTo>
                    <a:pt x="1396154" y="1384305"/>
                  </a:lnTo>
                  <a:lnTo>
                    <a:pt x="1406207" y="1382887"/>
                  </a:lnTo>
                  <a:lnTo>
                    <a:pt x="1409170" y="1381760"/>
                  </a:lnTo>
                  <a:close/>
                </a:path>
                <a:path w="1896110" h="1420495">
                  <a:moveTo>
                    <a:pt x="648337" y="1361963"/>
                  </a:moveTo>
                  <a:lnTo>
                    <a:pt x="477615" y="1361963"/>
                  </a:lnTo>
                  <a:lnTo>
                    <a:pt x="489342" y="1364787"/>
                  </a:lnTo>
                  <a:lnTo>
                    <a:pt x="501141" y="1375029"/>
                  </a:lnTo>
                  <a:lnTo>
                    <a:pt x="507545" y="1377186"/>
                  </a:lnTo>
                  <a:lnTo>
                    <a:pt x="516747" y="1377140"/>
                  </a:lnTo>
                  <a:lnTo>
                    <a:pt x="528020" y="1375689"/>
                  </a:lnTo>
                  <a:lnTo>
                    <a:pt x="540638" y="1373632"/>
                  </a:lnTo>
                  <a:lnTo>
                    <a:pt x="556682" y="1371266"/>
                  </a:lnTo>
                  <a:lnTo>
                    <a:pt x="571833" y="1370139"/>
                  </a:lnTo>
                  <a:lnTo>
                    <a:pt x="636331" y="1370139"/>
                  </a:lnTo>
                  <a:lnTo>
                    <a:pt x="639317" y="1364869"/>
                  </a:lnTo>
                  <a:lnTo>
                    <a:pt x="648337" y="1361963"/>
                  </a:lnTo>
                  <a:close/>
                </a:path>
                <a:path w="1896110" h="1420495">
                  <a:moveTo>
                    <a:pt x="458625" y="1372235"/>
                  </a:moveTo>
                  <a:lnTo>
                    <a:pt x="407241" y="1372235"/>
                  </a:lnTo>
                  <a:lnTo>
                    <a:pt x="435373" y="1373413"/>
                  </a:lnTo>
                  <a:lnTo>
                    <a:pt x="454659" y="1375664"/>
                  </a:lnTo>
                  <a:lnTo>
                    <a:pt x="458625" y="1372235"/>
                  </a:lnTo>
                  <a:close/>
                </a:path>
              </a:pathLst>
            </a:custGeom>
            <a:solidFill>
              <a:srgbClr val="E8FB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2241423" y="1203197"/>
              <a:ext cx="868680" cy="231775"/>
            </a:xfrm>
            <a:custGeom>
              <a:avLst/>
              <a:gdLst/>
              <a:ahLst/>
              <a:cxnLst/>
              <a:rect l="l" t="t" r="r" b="b"/>
              <a:pathLst>
                <a:path w="868680" h="231775">
                  <a:moveTo>
                    <a:pt x="860678" y="0"/>
                  </a:moveTo>
                  <a:lnTo>
                    <a:pt x="0" y="33400"/>
                  </a:lnTo>
                  <a:lnTo>
                    <a:pt x="3047" y="108076"/>
                  </a:lnTo>
                  <a:lnTo>
                    <a:pt x="8127" y="231393"/>
                  </a:lnTo>
                  <a:lnTo>
                    <a:pt x="868679" y="197992"/>
                  </a:lnTo>
                  <a:lnTo>
                    <a:pt x="864743" y="108076"/>
                  </a:lnTo>
                  <a:lnTo>
                    <a:pt x="860678" y="0"/>
                  </a:lnTo>
                  <a:close/>
                </a:path>
              </a:pathLst>
            </a:custGeom>
            <a:solidFill>
              <a:srgbClr val="38E3A1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0" name="object 20"/>
          <p:cNvGrpSpPr/>
          <p:nvPr/>
        </p:nvGrpSpPr>
        <p:grpSpPr>
          <a:xfrm>
            <a:off x="4130040" y="4558791"/>
            <a:ext cx="1899285" cy="1544955"/>
            <a:chOff x="4130040" y="4558791"/>
            <a:chExt cx="1899285" cy="1544955"/>
          </a:xfrm>
        </p:grpSpPr>
        <p:sp>
          <p:nvSpPr>
            <p:cNvPr id="21" name="object 21"/>
            <p:cNvSpPr/>
            <p:nvPr/>
          </p:nvSpPr>
          <p:spPr>
            <a:xfrm>
              <a:off x="4130040" y="4681727"/>
              <a:ext cx="1898904" cy="142189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131945" y="4645786"/>
              <a:ext cx="1896110" cy="1420495"/>
            </a:xfrm>
            <a:custGeom>
              <a:avLst/>
              <a:gdLst/>
              <a:ahLst/>
              <a:cxnLst/>
              <a:rect l="l" t="t" r="r" b="b"/>
              <a:pathLst>
                <a:path w="1896110" h="1420495">
                  <a:moveTo>
                    <a:pt x="1895982" y="0"/>
                  </a:moveTo>
                  <a:lnTo>
                    <a:pt x="0" y="0"/>
                  </a:lnTo>
                  <a:lnTo>
                    <a:pt x="0" y="1403324"/>
                  </a:lnTo>
                  <a:lnTo>
                    <a:pt x="762" y="1408049"/>
                  </a:lnTo>
                  <a:lnTo>
                    <a:pt x="3175" y="1412100"/>
                  </a:lnTo>
                  <a:lnTo>
                    <a:pt x="6222" y="1416138"/>
                  </a:lnTo>
                  <a:lnTo>
                    <a:pt x="10159" y="1420190"/>
                  </a:lnTo>
                  <a:lnTo>
                    <a:pt x="17271" y="1418170"/>
                  </a:lnTo>
                  <a:lnTo>
                    <a:pt x="26550" y="1414079"/>
                  </a:lnTo>
                  <a:lnTo>
                    <a:pt x="33115" y="1408725"/>
                  </a:lnTo>
                  <a:lnTo>
                    <a:pt x="39060" y="1404890"/>
                  </a:lnTo>
                  <a:lnTo>
                    <a:pt x="70015" y="1404890"/>
                  </a:lnTo>
                  <a:lnTo>
                    <a:pt x="70992" y="1404683"/>
                  </a:lnTo>
                  <a:lnTo>
                    <a:pt x="165509" y="1404683"/>
                  </a:lnTo>
                  <a:lnTo>
                    <a:pt x="187862" y="1396536"/>
                  </a:lnTo>
                  <a:lnTo>
                    <a:pt x="197786" y="1395828"/>
                  </a:lnTo>
                  <a:lnTo>
                    <a:pt x="223473" y="1395828"/>
                  </a:lnTo>
                  <a:lnTo>
                    <a:pt x="228853" y="1390510"/>
                  </a:lnTo>
                  <a:lnTo>
                    <a:pt x="309780" y="1390510"/>
                  </a:lnTo>
                  <a:lnTo>
                    <a:pt x="311022" y="1389164"/>
                  </a:lnTo>
                  <a:lnTo>
                    <a:pt x="317972" y="1376407"/>
                  </a:lnTo>
                  <a:lnTo>
                    <a:pt x="324802" y="1372563"/>
                  </a:lnTo>
                  <a:lnTo>
                    <a:pt x="402944" y="1372563"/>
                  </a:lnTo>
                  <a:lnTo>
                    <a:pt x="407241" y="1372223"/>
                  </a:lnTo>
                  <a:lnTo>
                    <a:pt x="458638" y="1372223"/>
                  </a:lnTo>
                  <a:lnTo>
                    <a:pt x="466032" y="1365806"/>
                  </a:lnTo>
                  <a:lnTo>
                    <a:pt x="477631" y="1361938"/>
                  </a:lnTo>
                  <a:lnTo>
                    <a:pt x="648464" y="1361938"/>
                  </a:lnTo>
                  <a:lnTo>
                    <a:pt x="650696" y="1361217"/>
                  </a:lnTo>
                  <a:lnTo>
                    <a:pt x="1892869" y="1361217"/>
                  </a:lnTo>
                  <a:lnTo>
                    <a:pt x="1895982" y="1352080"/>
                  </a:lnTo>
                  <a:lnTo>
                    <a:pt x="1895982" y="0"/>
                  </a:lnTo>
                  <a:close/>
                </a:path>
                <a:path w="1896110" h="1420495">
                  <a:moveTo>
                    <a:pt x="165509" y="1404683"/>
                  </a:moveTo>
                  <a:lnTo>
                    <a:pt x="70992" y="1404683"/>
                  </a:lnTo>
                  <a:lnTo>
                    <a:pt x="72653" y="1410073"/>
                  </a:lnTo>
                  <a:lnTo>
                    <a:pt x="79402" y="1413611"/>
                  </a:lnTo>
                  <a:lnTo>
                    <a:pt x="95567" y="1415637"/>
                  </a:lnTo>
                  <a:lnTo>
                    <a:pt x="118399" y="1415386"/>
                  </a:lnTo>
                  <a:lnTo>
                    <a:pt x="145160" y="1412100"/>
                  </a:lnTo>
                  <a:lnTo>
                    <a:pt x="165509" y="1404683"/>
                  </a:lnTo>
                  <a:close/>
                </a:path>
                <a:path w="1896110" h="1420495">
                  <a:moveTo>
                    <a:pt x="223473" y="1395828"/>
                  </a:moveTo>
                  <a:lnTo>
                    <a:pt x="197786" y="1395828"/>
                  </a:lnTo>
                  <a:lnTo>
                    <a:pt x="194827" y="1403088"/>
                  </a:lnTo>
                  <a:lnTo>
                    <a:pt x="198881" y="1411427"/>
                  </a:lnTo>
                  <a:lnTo>
                    <a:pt x="204083" y="1412224"/>
                  </a:lnTo>
                  <a:lnTo>
                    <a:pt x="209057" y="1410241"/>
                  </a:lnTo>
                  <a:lnTo>
                    <a:pt x="213866" y="1406489"/>
                  </a:lnTo>
                  <a:lnTo>
                    <a:pt x="218566" y="1401978"/>
                  </a:lnTo>
                  <a:lnTo>
                    <a:pt x="223392" y="1395907"/>
                  </a:lnTo>
                  <a:close/>
                </a:path>
                <a:path w="1896110" h="1420495">
                  <a:moveTo>
                    <a:pt x="852424" y="1392542"/>
                  </a:moveTo>
                  <a:lnTo>
                    <a:pt x="813053" y="1392542"/>
                  </a:lnTo>
                  <a:lnTo>
                    <a:pt x="821340" y="1406681"/>
                  </a:lnTo>
                  <a:lnTo>
                    <a:pt x="829638" y="1410068"/>
                  </a:lnTo>
                  <a:lnTo>
                    <a:pt x="837914" y="1406385"/>
                  </a:lnTo>
                  <a:lnTo>
                    <a:pt x="846201" y="1399286"/>
                  </a:lnTo>
                  <a:lnTo>
                    <a:pt x="852424" y="1392542"/>
                  </a:lnTo>
                  <a:close/>
                </a:path>
                <a:path w="1896110" h="1420495">
                  <a:moveTo>
                    <a:pt x="70015" y="1404890"/>
                  </a:moveTo>
                  <a:lnTo>
                    <a:pt x="39060" y="1404890"/>
                  </a:lnTo>
                  <a:lnTo>
                    <a:pt x="46481" y="1405356"/>
                  </a:lnTo>
                  <a:lnTo>
                    <a:pt x="52831" y="1407375"/>
                  </a:lnTo>
                  <a:lnTo>
                    <a:pt x="58544" y="1406681"/>
                  </a:lnTo>
                  <a:lnTo>
                    <a:pt x="62356" y="1406029"/>
                  </a:lnTo>
                  <a:lnTo>
                    <a:pt x="67817" y="1405356"/>
                  </a:lnTo>
                  <a:lnTo>
                    <a:pt x="70015" y="1404890"/>
                  </a:lnTo>
                  <a:close/>
                </a:path>
                <a:path w="1896110" h="1420495">
                  <a:moveTo>
                    <a:pt x="1080004" y="1384452"/>
                  </a:moveTo>
                  <a:lnTo>
                    <a:pt x="960627" y="1384452"/>
                  </a:lnTo>
                  <a:lnTo>
                    <a:pt x="969263" y="1385125"/>
                  </a:lnTo>
                  <a:lnTo>
                    <a:pt x="975613" y="1389164"/>
                  </a:lnTo>
                  <a:lnTo>
                    <a:pt x="989179" y="1398323"/>
                  </a:lnTo>
                  <a:lnTo>
                    <a:pt x="1003458" y="1405269"/>
                  </a:lnTo>
                  <a:lnTo>
                    <a:pt x="1016261" y="1405007"/>
                  </a:lnTo>
                  <a:lnTo>
                    <a:pt x="1025397" y="1392542"/>
                  </a:lnTo>
                  <a:lnTo>
                    <a:pt x="1045497" y="1389150"/>
                  </a:lnTo>
                  <a:lnTo>
                    <a:pt x="1065609" y="1384619"/>
                  </a:lnTo>
                  <a:lnTo>
                    <a:pt x="1080004" y="1384452"/>
                  </a:lnTo>
                  <a:close/>
                </a:path>
                <a:path w="1896110" h="1420495">
                  <a:moveTo>
                    <a:pt x="309780" y="1390510"/>
                  </a:moveTo>
                  <a:lnTo>
                    <a:pt x="228853" y="1390510"/>
                  </a:lnTo>
                  <a:lnTo>
                    <a:pt x="235203" y="1391196"/>
                  </a:lnTo>
                  <a:lnTo>
                    <a:pt x="239140" y="1391196"/>
                  </a:lnTo>
                  <a:lnTo>
                    <a:pt x="247776" y="1393888"/>
                  </a:lnTo>
                  <a:lnTo>
                    <a:pt x="258063" y="1396580"/>
                  </a:lnTo>
                  <a:lnTo>
                    <a:pt x="273571" y="1400260"/>
                  </a:lnTo>
                  <a:lnTo>
                    <a:pt x="288972" y="1401725"/>
                  </a:lnTo>
                  <a:lnTo>
                    <a:pt x="302158" y="1398765"/>
                  </a:lnTo>
                  <a:lnTo>
                    <a:pt x="309780" y="1390510"/>
                  </a:lnTo>
                  <a:close/>
                </a:path>
                <a:path w="1896110" h="1420495">
                  <a:moveTo>
                    <a:pt x="1891883" y="1364111"/>
                  </a:moveTo>
                  <a:lnTo>
                    <a:pt x="1726049" y="1364111"/>
                  </a:lnTo>
                  <a:lnTo>
                    <a:pt x="1736597" y="1391869"/>
                  </a:lnTo>
                  <a:lnTo>
                    <a:pt x="1742503" y="1398728"/>
                  </a:lnTo>
                  <a:lnTo>
                    <a:pt x="1748408" y="1400213"/>
                  </a:lnTo>
                  <a:lnTo>
                    <a:pt x="1754314" y="1398030"/>
                  </a:lnTo>
                  <a:lnTo>
                    <a:pt x="1760219" y="1393888"/>
                  </a:lnTo>
                  <a:lnTo>
                    <a:pt x="1766569" y="1389837"/>
                  </a:lnTo>
                  <a:lnTo>
                    <a:pt x="1772030" y="1385798"/>
                  </a:lnTo>
                  <a:lnTo>
                    <a:pt x="1780715" y="1385798"/>
                  </a:lnTo>
                  <a:lnTo>
                    <a:pt x="1788929" y="1371587"/>
                  </a:lnTo>
                  <a:lnTo>
                    <a:pt x="1799336" y="1371293"/>
                  </a:lnTo>
                  <a:lnTo>
                    <a:pt x="1889435" y="1371293"/>
                  </a:lnTo>
                  <a:lnTo>
                    <a:pt x="1891883" y="1364111"/>
                  </a:lnTo>
                  <a:close/>
                </a:path>
                <a:path w="1896110" h="1420495">
                  <a:moveTo>
                    <a:pt x="1886715" y="1379277"/>
                  </a:moveTo>
                  <a:lnTo>
                    <a:pt x="1852169" y="1379277"/>
                  </a:lnTo>
                  <a:lnTo>
                    <a:pt x="1862835" y="1385125"/>
                  </a:lnTo>
                  <a:lnTo>
                    <a:pt x="1871354" y="1398260"/>
                  </a:lnTo>
                  <a:lnTo>
                    <a:pt x="1877647" y="1399197"/>
                  </a:lnTo>
                  <a:lnTo>
                    <a:pt x="1884781" y="1384914"/>
                  </a:lnTo>
                  <a:lnTo>
                    <a:pt x="1886715" y="1379277"/>
                  </a:lnTo>
                  <a:close/>
                </a:path>
                <a:path w="1896110" h="1420495">
                  <a:moveTo>
                    <a:pt x="1579638" y="1373933"/>
                  </a:moveTo>
                  <a:lnTo>
                    <a:pt x="1435409" y="1373933"/>
                  </a:lnTo>
                  <a:lnTo>
                    <a:pt x="1447863" y="1376189"/>
                  </a:lnTo>
                  <a:lnTo>
                    <a:pt x="1462984" y="1380215"/>
                  </a:lnTo>
                  <a:lnTo>
                    <a:pt x="1480057" y="1385125"/>
                  </a:lnTo>
                  <a:lnTo>
                    <a:pt x="1508636" y="1392666"/>
                  </a:lnTo>
                  <a:lnTo>
                    <a:pt x="1536477" y="1396415"/>
                  </a:lnTo>
                  <a:lnTo>
                    <a:pt x="1560175" y="1392326"/>
                  </a:lnTo>
                  <a:lnTo>
                    <a:pt x="1576324" y="1376349"/>
                  </a:lnTo>
                  <a:lnTo>
                    <a:pt x="1579638" y="1373933"/>
                  </a:lnTo>
                  <a:close/>
                </a:path>
                <a:path w="1896110" h="1420495">
                  <a:moveTo>
                    <a:pt x="1892869" y="1361217"/>
                  </a:moveTo>
                  <a:lnTo>
                    <a:pt x="650696" y="1361217"/>
                  </a:lnTo>
                  <a:lnTo>
                    <a:pt x="662241" y="1361776"/>
                  </a:lnTo>
                  <a:lnTo>
                    <a:pt x="673786" y="1368784"/>
                  </a:lnTo>
                  <a:lnTo>
                    <a:pt x="685164" y="1384452"/>
                  </a:lnTo>
                  <a:lnTo>
                    <a:pt x="716434" y="1391213"/>
                  </a:lnTo>
                  <a:lnTo>
                    <a:pt x="756158" y="1394564"/>
                  </a:lnTo>
                  <a:lnTo>
                    <a:pt x="792356" y="1394882"/>
                  </a:lnTo>
                  <a:lnTo>
                    <a:pt x="813053" y="1392542"/>
                  </a:lnTo>
                  <a:lnTo>
                    <a:pt x="852424" y="1392542"/>
                  </a:lnTo>
                  <a:lnTo>
                    <a:pt x="858774" y="1386471"/>
                  </a:lnTo>
                  <a:lnTo>
                    <a:pt x="956823" y="1386468"/>
                  </a:lnTo>
                  <a:lnTo>
                    <a:pt x="960627" y="1384452"/>
                  </a:lnTo>
                  <a:lnTo>
                    <a:pt x="1080004" y="1384452"/>
                  </a:lnTo>
                  <a:lnTo>
                    <a:pt x="1085744" y="1384385"/>
                  </a:lnTo>
                  <a:lnTo>
                    <a:pt x="1125894" y="1384375"/>
                  </a:lnTo>
                  <a:lnTo>
                    <a:pt x="1145730" y="1379982"/>
                  </a:lnTo>
                  <a:lnTo>
                    <a:pt x="1275044" y="1379982"/>
                  </a:lnTo>
                  <a:lnTo>
                    <a:pt x="1275377" y="1379714"/>
                  </a:lnTo>
                  <a:lnTo>
                    <a:pt x="1285430" y="1376100"/>
                  </a:lnTo>
                  <a:lnTo>
                    <a:pt x="1323457" y="1376100"/>
                  </a:lnTo>
                  <a:lnTo>
                    <a:pt x="1324435" y="1375762"/>
                  </a:lnTo>
                  <a:lnTo>
                    <a:pt x="1423246" y="1375762"/>
                  </a:lnTo>
                  <a:lnTo>
                    <a:pt x="1426337" y="1374330"/>
                  </a:lnTo>
                  <a:lnTo>
                    <a:pt x="1435409" y="1373933"/>
                  </a:lnTo>
                  <a:lnTo>
                    <a:pt x="1579638" y="1373933"/>
                  </a:lnTo>
                  <a:lnTo>
                    <a:pt x="1585773" y="1369459"/>
                  </a:lnTo>
                  <a:lnTo>
                    <a:pt x="1595246" y="1368764"/>
                  </a:lnTo>
                  <a:lnTo>
                    <a:pt x="1714184" y="1368764"/>
                  </a:lnTo>
                  <a:lnTo>
                    <a:pt x="1715642" y="1366575"/>
                  </a:lnTo>
                  <a:lnTo>
                    <a:pt x="1726049" y="1364111"/>
                  </a:lnTo>
                  <a:lnTo>
                    <a:pt x="1891883" y="1364111"/>
                  </a:lnTo>
                  <a:lnTo>
                    <a:pt x="1892869" y="1361217"/>
                  </a:lnTo>
                  <a:close/>
                </a:path>
                <a:path w="1896110" h="1420495">
                  <a:moveTo>
                    <a:pt x="1125872" y="1384385"/>
                  </a:moveTo>
                  <a:lnTo>
                    <a:pt x="1085744" y="1384385"/>
                  </a:lnTo>
                  <a:lnTo>
                    <a:pt x="1105915" y="1393888"/>
                  </a:lnTo>
                  <a:lnTo>
                    <a:pt x="1125872" y="1384385"/>
                  </a:lnTo>
                  <a:close/>
                </a:path>
                <a:path w="1896110" h="1420495">
                  <a:moveTo>
                    <a:pt x="1714184" y="1368764"/>
                  </a:moveTo>
                  <a:lnTo>
                    <a:pt x="1595246" y="1368764"/>
                  </a:lnTo>
                  <a:lnTo>
                    <a:pt x="1604720" y="1372370"/>
                  </a:lnTo>
                  <a:lnTo>
                    <a:pt x="1614169" y="1378381"/>
                  </a:lnTo>
                  <a:lnTo>
                    <a:pt x="1630108" y="1383553"/>
                  </a:lnTo>
                  <a:lnTo>
                    <a:pt x="1653857" y="1386892"/>
                  </a:lnTo>
                  <a:lnTo>
                    <a:pt x="1677892" y="1389852"/>
                  </a:lnTo>
                  <a:lnTo>
                    <a:pt x="1694688" y="1393888"/>
                  </a:lnTo>
                  <a:lnTo>
                    <a:pt x="1705236" y="1382191"/>
                  </a:lnTo>
                  <a:lnTo>
                    <a:pt x="1714184" y="1368764"/>
                  </a:lnTo>
                  <a:close/>
                </a:path>
                <a:path w="1896110" h="1420495">
                  <a:moveTo>
                    <a:pt x="956817" y="1386471"/>
                  </a:moveTo>
                  <a:lnTo>
                    <a:pt x="858774" y="1386471"/>
                  </a:lnTo>
                  <a:lnTo>
                    <a:pt x="865885" y="1388491"/>
                  </a:lnTo>
                  <a:lnTo>
                    <a:pt x="872235" y="1389837"/>
                  </a:lnTo>
                  <a:lnTo>
                    <a:pt x="878585" y="1390510"/>
                  </a:lnTo>
                  <a:lnTo>
                    <a:pt x="891920" y="1390510"/>
                  </a:lnTo>
                  <a:lnTo>
                    <a:pt x="899794" y="1391196"/>
                  </a:lnTo>
                  <a:lnTo>
                    <a:pt x="908557" y="1391869"/>
                  </a:lnTo>
                  <a:lnTo>
                    <a:pt x="921666" y="1392373"/>
                  </a:lnTo>
                  <a:lnTo>
                    <a:pt x="934370" y="1392372"/>
                  </a:lnTo>
                  <a:lnTo>
                    <a:pt x="945598" y="1391106"/>
                  </a:lnTo>
                  <a:lnTo>
                    <a:pt x="954277" y="1387817"/>
                  </a:lnTo>
                  <a:lnTo>
                    <a:pt x="956817" y="1386471"/>
                  </a:lnTo>
                  <a:close/>
                </a:path>
                <a:path w="1896110" h="1420495">
                  <a:moveTo>
                    <a:pt x="1275044" y="1379982"/>
                  </a:moveTo>
                  <a:lnTo>
                    <a:pt x="1145730" y="1379982"/>
                  </a:lnTo>
                  <a:lnTo>
                    <a:pt x="1165566" y="1382037"/>
                  </a:lnTo>
                  <a:lnTo>
                    <a:pt x="1185544" y="1391869"/>
                  </a:lnTo>
                  <a:lnTo>
                    <a:pt x="1194998" y="1385702"/>
                  </a:lnTo>
                  <a:lnTo>
                    <a:pt x="1208785" y="1383518"/>
                  </a:lnTo>
                  <a:lnTo>
                    <a:pt x="1270646" y="1383518"/>
                  </a:lnTo>
                  <a:lnTo>
                    <a:pt x="1275044" y="1379982"/>
                  </a:lnTo>
                  <a:close/>
                </a:path>
                <a:path w="1896110" h="1420495">
                  <a:moveTo>
                    <a:pt x="1323457" y="1376100"/>
                  </a:moveTo>
                  <a:lnTo>
                    <a:pt x="1285430" y="1376100"/>
                  </a:lnTo>
                  <a:lnTo>
                    <a:pt x="1295483" y="1379190"/>
                  </a:lnTo>
                  <a:lnTo>
                    <a:pt x="1305559" y="1391196"/>
                  </a:lnTo>
                  <a:lnTo>
                    <a:pt x="1313181" y="1379652"/>
                  </a:lnTo>
                  <a:lnTo>
                    <a:pt x="1323457" y="1376100"/>
                  </a:lnTo>
                  <a:close/>
                </a:path>
                <a:path w="1896110" h="1420495">
                  <a:moveTo>
                    <a:pt x="1780715" y="1385798"/>
                  </a:moveTo>
                  <a:lnTo>
                    <a:pt x="1772030" y="1385798"/>
                  </a:lnTo>
                  <a:lnTo>
                    <a:pt x="1778380" y="1389837"/>
                  </a:lnTo>
                  <a:lnTo>
                    <a:pt x="1780715" y="1385798"/>
                  </a:lnTo>
                  <a:close/>
                </a:path>
                <a:path w="1896110" h="1420495">
                  <a:moveTo>
                    <a:pt x="636353" y="1370120"/>
                  </a:moveTo>
                  <a:lnTo>
                    <a:pt x="571833" y="1370120"/>
                  </a:lnTo>
                  <a:lnTo>
                    <a:pt x="584626" y="1371764"/>
                  </a:lnTo>
                  <a:lnTo>
                    <a:pt x="593597" y="1377708"/>
                  </a:lnTo>
                  <a:lnTo>
                    <a:pt x="604956" y="1384241"/>
                  </a:lnTo>
                  <a:lnTo>
                    <a:pt x="616457" y="1389003"/>
                  </a:lnTo>
                  <a:lnTo>
                    <a:pt x="627959" y="1384914"/>
                  </a:lnTo>
                  <a:lnTo>
                    <a:pt x="636353" y="1370120"/>
                  </a:lnTo>
                  <a:close/>
                </a:path>
                <a:path w="1896110" h="1420495">
                  <a:moveTo>
                    <a:pt x="1270646" y="1383518"/>
                  </a:moveTo>
                  <a:lnTo>
                    <a:pt x="1208785" y="1383518"/>
                  </a:lnTo>
                  <a:lnTo>
                    <a:pt x="1224764" y="1383993"/>
                  </a:lnTo>
                  <a:lnTo>
                    <a:pt x="1246314" y="1386471"/>
                  </a:lnTo>
                  <a:lnTo>
                    <a:pt x="1251849" y="1387146"/>
                  </a:lnTo>
                  <a:lnTo>
                    <a:pt x="1260602" y="1388491"/>
                  </a:lnTo>
                  <a:lnTo>
                    <a:pt x="1265301" y="1387817"/>
                  </a:lnTo>
                  <a:lnTo>
                    <a:pt x="1270646" y="1383518"/>
                  </a:lnTo>
                  <a:close/>
                </a:path>
                <a:path w="1896110" h="1420495">
                  <a:moveTo>
                    <a:pt x="402944" y="1372563"/>
                  </a:moveTo>
                  <a:lnTo>
                    <a:pt x="324802" y="1372563"/>
                  </a:lnTo>
                  <a:lnTo>
                    <a:pt x="331632" y="1374660"/>
                  </a:lnTo>
                  <a:lnTo>
                    <a:pt x="338581" y="1379728"/>
                  </a:lnTo>
                  <a:lnTo>
                    <a:pt x="343915" y="1384133"/>
                  </a:lnTo>
                  <a:lnTo>
                    <a:pt x="349249" y="1387146"/>
                  </a:lnTo>
                  <a:lnTo>
                    <a:pt x="354583" y="1387123"/>
                  </a:lnTo>
                  <a:lnTo>
                    <a:pt x="359917" y="1382420"/>
                  </a:lnTo>
                  <a:lnTo>
                    <a:pt x="379132" y="1374446"/>
                  </a:lnTo>
                  <a:lnTo>
                    <a:pt x="402944" y="1372563"/>
                  </a:lnTo>
                  <a:close/>
                </a:path>
                <a:path w="1896110" h="1420495">
                  <a:moveTo>
                    <a:pt x="1889435" y="1371293"/>
                  </a:moveTo>
                  <a:lnTo>
                    <a:pt x="1799336" y="1371293"/>
                  </a:lnTo>
                  <a:lnTo>
                    <a:pt x="1809923" y="1379728"/>
                  </a:lnTo>
                  <a:lnTo>
                    <a:pt x="1820290" y="1387144"/>
                  </a:lnTo>
                  <a:lnTo>
                    <a:pt x="1830962" y="1384241"/>
                  </a:lnTo>
                  <a:lnTo>
                    <a:pt x="1841515" y="1380320"/>
                  </a:lnTo>
                  <a:lnTo>
                    <a:pt x="1852169" y="1379277"/>
                  </a:lnTo>
                  <a:lnTo>
                    <a:pt x="1886715" y="1379277"/>
                  </a:lnTo>
                  <a:lnTo>
                    <a:pt x="1889435" y="1371293"/>
                  </a:lnTo>
                  <a:close/>
                </a:path>
                <a:path w="1896110" h="1420495">
                  <a:moveTo>
                    <a:pt x="1423246" y="1375762"/>
                  </a:moveTo>
                  <a:lnTo>
                    <a:pt x="1324435" y="1375762"/>
                  </a:lnTo>
                  <a:lnTo>
                    <a:pt x="1337903" y="1377058"/>
                  </a:lnTo>
                  <a:lnTo>
                    <a:pt x="1352168" y="1381074"/>
                  </a:lnTo>
                  <a:lnTo>
                    <a:pt x="1362575" y="1384404"/>
                  </a:lnTo>
                  <a:lnTo>
                    <a:pt x="1372076" y="1386468"/>
                  </a:lnTo>
                  <a:lnTo>
                    <a:pt x="1380101" y="1386003"/>
                  </a:lnTo>
                  <a:lnTo>
                    <a:pt x="1386077" y="1381747"/>
                  </a:lnTo>
                  <a:lnTo>
                    <a:pt x="1409075" y="1381747"/>
                  </a:lnTo>
                  <a:lnTo>
                    <a:pt x="1416260" y="1378998"/>
                  </a:lnTo>
                  <a:lnTo>
                    <a:pt x="1423246" y="1375762"/>
                  </a:lnTo>
                  <a:close/>
                </a:path>
                <a:path w="1896110" h="1420495">
                  <a:moveTo>
                    <a:pt x="1409075" y="1381747"/>
                  </a:moveTo>
                  <a:lnTo>
                    <a:pt x="1386077" y="1381747"/>
                  </a:lnTo>
                  <a:lnTo>
                    <a:pt x="1396154" y="1384287"/>
                  </a:lnTo>
                  <a:lnTo>
                    <a:pt x="1406207" y="1382844"/>
                  </a:lnTo>
                  <a:lnTo>
                    <a:pt x="1409075" y="1381747"/>
                  </a:lnTo>
                  <a:close/>
                </a:path>
                <a:path w="1896110" h="1420495">
                  <a:moveTo>
                    <a:pt x="648464" y="1361938"/>
                  </a:moveTo>
                  <a:lnTo>
                    <a:pt x="477631" y="1361938"/>
                  </a:lnTo>
                  <a:lnTo>
                    <a:pt x="489396" y="1364771"/>
                  </a:lnTo>
                  <a:lnTo>
                    <a:pt x="501268" y="1375003"/>
                  </a:lnTo>
                  <a:lnTo>
                    <a:pt x="507617" y="1377164"/>
                  </a:lnTo>
                  <a:lnTo>
                    <a:pt x="516810" y="1377111"/>
                  </a:lnTo>
                  <a:lnTo>
                    <a:pt x="528075" y="1375667"/>
                  </a:lnTo>
                  <a:lnTo>
                    <a:pt x="540638" y="1373657"/>
                  </a:lnTo>
                  <a:lnTo>
                    <a:pt x="556682" y="1371257"/>
                  </a:lnTo>
                  <a:lnTo>
                    <a:pt x="571833" y="1370120"/>
                  </a:lnTo>
                  <a:lnTo>
                    <a:pt x="636353" y="1370120"/>
                  </a:lnTo>
                  <a:lnTo>
                    <a:pt x="639317" y="1364894"/>
                  </a:lnTo>
                  <a:lnTo>
                    <a:pt x="648464" y="1361938"/>
                  </a:lnTo>
                  <a:close/>
                </a:path>
                <a:path w="1896110" h="1420495">
                  <a:moveTo>
                    <a:pt x="458638" y="1372223"/>
                  </a:moveTo>
                  <a:lnTo>
                    <a:pt x="407241" y="1372223"/>
                  </a:lnTo>
                  <a:lnTo>
                    <a:pt x="435373" y="1373413"/>
                  </a:lnTo>
                  <a:lnTo>
                    <a:pt x="454670" y="1375667"/>
                  </a:lnTo>
                  <a:lnTo>
                    <a:pt x="458638" y="1372223"/>
                  </a:lnTo>
                  <a:close/>
                </a:path>
              </a:pathLst>
            </a:custGeom>
            <a:solidFill>
              <a:srgbClr val="F9D2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645533" y="4558791"/>
              <a:ext cx="869315" cy="231775"/>
            </a:xfrm>
            <a:custGeom>
              <a:avLst/>
              <a:gdLst/>
              <a:ahLst/>
              <a:cxnLst/>
              <a:rect l="l" t="t" r="r" b="b"/>
              <a:pathLst>
                <a:path w="869314" h="231775">
                  <a:moveTo>
                    <a:pt x="860678" y="0"/>
                  </a:moveTo>
                  <a:lnTo>
                    <a:pt x="0" y="33273"/>
                  </a:lnTo>
                  <a:lnTo>
                    <a:pt x="3047" y="108076"/>
                  </a:lnTo>
                  <a:lnTo>
                    <a:pt x="8127" y="231266"/>
                  </a:lnTo>
                  <a:lnTo>
                    <a:pt x="868806" y="197992"/>
                  </a:lnTo>
                  <a:lnTo>
                    <a:pt x="864742" y="108076"/>
                  </a:lnTo>
                  <a:lnTo>
                    <a:pt x="860678" y="0"/>
                  </a:lnTo>
                  <a:close/>
                </a:path>
              </a:pathLst>
            </a:custGeom>
            <a:solidFill>
              <a:srgbClr val="AF1348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4" name="object 24"/>
          <p:cNvGrpSpPr/>
          <p:nvPr/>
        </p:nvGrpSpPr>
        <p:grpSpPr>
          <a:xfrm>
            <a:off x="4130040" y="2873501"/>
            <a:ext cx="1899285" cy="1544955"/>
            <a:chOff x="4130040" y="2873501"/>
            <a:chExt cx="1899285" cy="1544955"/>
          </a:xfrm>
        </p:grpSpPr>
        <p:sp>
          <p:nvSpPr>
            <p:cNvPr id="25" name="object 25"/>
            <p:cNvSpPr/>
            <p:nvPr/>
          </p:nvSpPr>
          <p:spPr>
            <a:xfrm>
              <a:off x="4130040" y="2997707"/>
              <a:ext cx="1898904" cy="142036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4131945" y="2960369"/>
              <a:ext cx="1896110" cy="1420495"/>
            </a:xfrm>
            <a:custGeom>
              <a:avLst/>
              <a:gdLst/>
              <a:ahLst/>
              <a:cxnLst/>
              <a:rect l="l" t="t" r="r" b="b"/>
              <a:pathLst>
                <a:path w="1896110" h="1420495">
                  <a:moveTo>
                    <a:pt x="1895982" y="0"/>
                  </a:moveTo>
                  <a:lnTo>
                    <a:pt x="0" y="0"/>
                  </a:lnTo>
                  <a:lnTo>
                    <a:pt x="0" y="1403349"/>
                  </a:lnTo>
                  <a:lnTo>
                    <a:pt x="762" y="1408175"/>
                  </a:lnTo>
                  <a:lnTo>
                    <a:pt x="3175" y="1412112"/>
                  </a:lnTo>
                  <a:lnTo>
                    <a:pt x="6222" y="1416177"/>
                  </a:lnTo>
                  <a:lnTo>
                    <a:pt x="10159" y="1420240"/>
                  </a:lnTo>
                  <a:lnTo>
                    <a:pt x="17271" y="1418208"/>
                  </a:lnTo>
                  <a:lnTo>
                    <a:pt x="26550" y="1414150"/>
                  </a:lnTo>
                  <a:lnTo>
                    <a:pt x="33115" y="1408795"/>
                  </a:lnTo>
                  <a:lnTo>
                    <a:pt x="39060" y="1404939"/>
                  </a:lnTo>
                  <a:lnTo>
                    <a:pt x="70030" y="1404939"/>
                  </a:lnTo>
                  <a:lnTo>
                    <a:pt x="70992" y="1404746"/>
                  </a:lnTo>
                  <a:lnTo>
                    <a:pt x="165415" y="1404746"/>
                  </a:lnTo>
                  <a:lnTo>
                    <a:pt x="187862" y="1396583"/>
                  </a:lnTo>
                  <a:lnTo>
                    <a:pt x="197786" y="1395888"/>
                  </a:lnTo>
                  <a:lnTo>
                    <a:pt x="223488" y="1395888"/>
                  </a:lnTo>
                  <a:lnTo>
                    <a:pt x="228853" y="1390522"/>
                  </a:lnTo>
                  <a:lnTo>
                    <a:pt x="309847" y="1390522"/>
                  </a:lnTo>
                  <a:lnTo>
                    <a:pt x="311022" y="1389252"/>
                  </a:lnTo>
                  <a:lnTo>
                    <a:pt x="317972" y="1376497"/>
                  </a:lnTo>
                  <a:lnTo>
                    <a:pt x="324802" y="1372647"/>
                  </a:lnTo>
                  <a:lnTo>
                    <a:pt x="402863" y="1372647"/>
                  </a:lnTo>
                  <a:lnTo>
                    <a:pt x="407241" y="1372298"/>
                  </a:lnTo>
                  <a:lnTo>
                    <a:pt x="458676" y="1372298"/>
                  </a:lnTo>
                  <a:lnTo>
                    <a:pt x="466032" y="1365902"/>
                  </a:lnTo>
                  <a:lnTo>
                    <a:pt x="477631" y="1362027"/>
                  </a:lnTo>
                  <a:lnTo>
                    <a:pt x="648504" y="1362027"/>
                  </a:lnTo>
                  <a:lnTo>
                    <a:pt x="650696" y="1361318"/>
                  </a:lnTo>
                  <a:lnTo>
                    <a:pt x="1892862" y="1361318"/>
                  </a:lnTo>
                  <a:lnTo>
                    <a:pt x="1895982" y="1352168"/>
                  </a:lnTo>
                  <a:lnTo>
                    <a:pt x="1895982" y="0"/>
                  </a:lnTo>
                  <a:close/>
                </a:path>
                <a:path w="1896110" h="1420495">
                  <a:moveTo>
                    <a:pt x="165415" y="1404746"/>
                  </a:moveTo>
                  <a:lnTo>
                    <a:pt x="70992" y="1404746"/>
                  </a:lnTo>
                  <a:lnTo>
                    <a:pt x="72643" y="1410080"/>
                  </a:lnTo>
                  <a:lnTo>
                    <a:pt x="79402" y="1413666"/>
                  </a:lnTo>
                  <a:lnTo>
                    <a:pt x="95567" y="1415716"/>
                  </a:lnTo>
                  <a:lnTo>
                    <a:pt x="118399" y="1415456"/>
                  </a:lnTo>
                  <a:lnTo>
                    <a:pt x="145160" y="1412112"/>
                  </a:lnTo>
                  <a:lnTo>
                    <a:pt x="165415" y="1404746"/>
                  </a:lnTo>
                  <a:close/>
                </a:path>
                <a:path w="1896110" h="1420495">
                  <a:moveTo>
                    <a:pt x="223488" y="1395888"/>
                  </a:moveTo>
                  <a:lnTo>
                    <a:pt x="197786" y="1395888"/>
                  </a:lnTo>
                  <a:lnTo>
                    <a:pt x="194827" y="1403147"/>
                  </a:lnTo>
                  <a:lnTo>
                    <a:pt x="198881" y="1411477"/>
                  </a:lnTo>
                  <a:lnTo>
                    <a:pt x="204083" y="1412313"/>
                  </a:lnTo>
                  <a:lnTo>
                    <a:pt x="209057" y="1410350"/>
                  </a:lnTo>
                  <a:lnTo>
                    <a:pt x="213866" y="1406602"/>
                  </a:lnTo>
                  <a:lnTo>
                    <a:pt x="218566" y="1402079"/>
                  </a:lnTo>
                  <a:lnTo>
                    <a:pt x="223392" y="1395983"/>
                  </a:lnTo>
                  <a:close/>
                </a:path>
                <a:path w="1896110" h="1420495">
                  <a:moveTo>
                    <a:pt x="852424" y="1392554"/>
                  </a:moveTo>
                  <a:lnTo>
                    <a:pt x="813053" y="1392554"/>
                  </a:lnTo>
                  <a:lnTo>
                    <a:pt x="821340" y="1406717"/>
                  </a:lnTo>
                  <a:lnTo>
                    <a:pt x="829627" y="1410128"/>
                  </a:lnTo>
                  <a:lnTo>
                    <a:pt x="837914" y="1406467"/>
                  </a:lnTo>
                  <a:lnTo>
                    <a:pt x="846201" y="1399412"/>
                  </a:lnTo>
                  <a:lnTo>
                    <a:pt x="852424" y="1392554"/>
                  </a:lnTo>
                  <a:close/>
                </a:path>
                <a:path w="1896110" h="1420495">
                  <a:moveTo>
                    <a:pt x="70030" y="1404939"/>
                  </a:moveTo>
                  <a:lnTo>
                    <a:pt x="39060" y="1404939"/>
                  </a:lnTo>
                  <a:lnTo>
                    <a:pt x="46481" y="1405381"/>
                  </a:lnTo>
                  <a:lnTo>
                    <a:pt x="52831" y="1407413"/>
                  </a:lnTo>
                  <a:lnTo>
                    <a:pt x="58419" y="1406778"/>
                  </a:lnTo>
                  <a:lnTo>
                    <a:pt x="62356" y="1406143"/>
                  </a:lnTo>
                  <a:lnTo>
                    <a:pt x="67817" y="1405381"/>
                  </a:lnTo>
                  <a:lnTo>
                    <a:pt x="70030" y="1404939"/>
                  </a:lnTo>
                  <a:close/>
                </a:path>
                <a:path w="1896110" h="1420495">
                  <a:moveTo>
                    <a:pt x="1076530" y="1384553"/>
                  </a:moveTo>
                  <a:lnTo>
                    <a:pt x="960627" y="1384553"/>
                  </a:lnTo>
                  <a:lnTo>
                    <a:pt x="969263" y="1385188"/>
                  </a:lnTo>
                  <a:lnTo>
                    <a:pt x="975613" y="1389252"/>
                  </a:lnTo>
                  <a:lnTo>
                    <a:pt x="989179" y="1398395"/>
                  </a:lnTo>
                  <a:lnTo>
                    <a:pt x="1003458" y="1405334"/>
                  </a:lnTo>
                  <a:lnTo>
                    <a:pt x="1016261" y="1405058"/>
                  </a:lnTo>
                  <a:lnTo>
                    <a:pt x="1025397" y="1392554"/>
                  </a:lnTo>
                  <a:lnTo>
                    <a:pt x="1045497" y="1389201"/>
                  </a:lnTo>
                  <a:lnTo>
                    <a:pt x="1065609" y="1384680"/>
                  </a:lnTo>
                  <a:lnTo>
                    <a:pt x="1076530" y="1384553"/>
                  </a:lnTo>
                  <a:close/>
                </a:path>
                <a:path w="1896110" h="1420495">
                  <a:moveTo>
                    <a:pt x="309847" y="1390522"/>
                  </a:moveTo>
                  <a:lnTo>
                    <a:pt x="228853" y="1390522"/>
                  </a:lnTo>
                  <a:lnTo>
                    <a:pt x="235203" y="1391284"/>
                  </a:lnTo>
                  <a:lnTo>
                    <a:pt x="239140" y="1391284"/>
                  </a:lnTo>
                  <a:lnTo>
                    <a:pt x="247776" y="1393952"/>
                  </a:lnTo>
                  <a:lnTo>
                    <a:pt x="258063" y="1396618"/>
                  </a:lnTo>
                  <a:lnTo>
                    <a:pt x="273571" y="1400325"/>
                  </a:lnTo>
                  <a:lnTo>
                    <a:pt x="288972" y="1401794"/>
                  </a:lnTo>
                  <a:lnTo>
                    <a:pt x="302158" y="1398833"/>
                  </a:lnTo>
                  <a:lnTo>
                    <a:pt x="309847" y="1390522"/>
                  </a:lnTo>
                  <a:close/>
                </a:path>
                <a:path w="1896110" h="1420495">
                  <a:moveTo>
                    <a:pt x="1891893" y="1364162"/>
                  </a:moveTo>
                  <a:lnTo>
                    <a:pt x="1726049" y="1364162"/>
                  </a:lnTo>
                  <a:lnTo>
                    <a:pt x="1736597" y="1391919"/>
                  </a:lnTo>
                  <a:lnTo>
                    <a:pt x="1742503" y="1398774"/>
                  </a:lnTo>
                  <a:lnTo>
                    <a:pt x="1748408" y="1400270"/>
                  </a:lnTo>
                  <a:lnTo>
                    <a:pt x="1754314" y="1398099"/>
                  </a:lnTo>
                  <a:lnTo>
                    <a:pt x="1760219" y="1393952"/>
                  </a:lnTo>
                  <a:lnTo>
                    <a:pt x="1766569" y="1389887"/>
                  </a:lnTo>
                  <a:lnTo>
                    <a:pt x="1772030" y="1385823"/>
                  </a:lnTo>
                  <a:lnTo>
                    <a:pt x="1780733" y="1385823"/>
                  </a:lnTo>
                  <a:lnTo>
                    <a:pt x="1788929" y="1371665"/>
                  </a:lnTo>
                  <a:lnTo>
                    <a:pt x="1799336" y="1371361"/>
                  </a:lnTo>
                  <a:lnTo>
                    <a:pt x="1889438" y="1371361"/>
                  </a:lnTo>
                  <a:lnTo>
                    <a:pt x="1891893" y="1364162"/>
                  </a:lnTo>
                  <a:close/>
                </a:path>
                <a:path w="1896110" h="1420495">
                  <a:moveTo>
                    <a:pt x="1886710" y="1379362"/>
                  </a:moveTo>
                  <a:lnTo>
                    <a:pt x="1852169" y="1379362"/>
                  </a:lnTo>
                  <a:lnTo>
                    <a:pt x="1862835" y="1385188"/>
                  </a:lnTo>
                  <a:lnTo>
                    <a:pt x="1871354" y="1398317"/>
                  </a:lnTo>
                  <a:lnTo>
                    <a:pt x="1877647" y="1399254"/>
                  </a:lnTo>
                  <a:lnTo>
                    <a:pt x="1884780" y="1384984"/>
                  </a:lnTo>
                  <a:lnTo>
                    <a:pt x="1886710" y="1379362"/>
                  </a:lnTo>
                  <a:close/>
                </a:path>
                <a:path w="1896110" h="1420495">
                  <a:moveTo>
                    <a:pt x="1579626" y="1374009"/>
                  </a:moveTo>
                  <a:lnTo>
                    <a:pt x="1435409" y="1374009"/>
                  </a:lnTo>
                  <a:lnTo>
                    <a:pt x="1447863" y="1376267"/>
                  </a:lnTo>
                  <a:lnTo>
                    <a:pt x="1462984" y="1380287"/>
                  </a:lnTo>
                  <a:lnTo>
                    <a:pt x="1480057" y="1385188"/>
                  </a:lnTo>
                  <a:lnTo>
                    <a:pt x="1508636" y="1392731"/>
                  </a:lnTo>
                  <a:lnTo>
                    <a:pt x="1536477" y="1396476"/>
                  </a:lnTo>
                  <a:lnTo>
                    <a:pt x="1560175" y="1392386"/>
                  </a:lnTo>
                  <a:lnTo>
                    <a:pt x="1576324" y="1376425"/>
                  </a:lnTo>
                  <a:lnTo>
                    <a:pt x="1579626" y="1374009"/>
                  </a:lnTo>
                  <a:close/>
                </a:path>
                <a:path w="1896110" h="1420495">
                  <a:moveTo>
                    <a:pt x="1892862" y="1361318"/>
                  </a:moveTo>
                  <a:lnTo>
                    <a:pt x="650696" y="1361318"/>
                  </a:lnTo>
                  <a:lnTo>
                    <a:pt x="662241" y="1361868"/>
                  </a:lnTo>
                  <a:lnTo>
                    <a:pt x="673786" y="1368871"/>
                  </a:lnTo>
                  <a:lnTo>
                    <a:pt x="685164" y="1384553"/>
                  </a:lnTo>
                  <a:lnTo>
                    <a:pt x="716434" y="1391304"/>
                  </a:lnTo>
                  <a:lnTo>
                    <a:pt x="756158" y="1394650"/>
                  </a:lnTo>
                  <a:lnTo>
                    <a:pt x="792356" y="1394948"/>
                  </a:lnTo>
                  <a:lnTo>
                    <a:pt x="813053" y="1392554"/>
                  </a:lnTo>
                  <a:lnTo>
                    <a:pt x="852424" y="1392554"/>
                  </a:lnTo>
                  <a:lnTo>
                    <a:pt x="858774" y="1386585"/>
                  </a:lnTo>
                  <a:lnTo>
                    <a:pt x="956720" y="1386585"/>
                  </a:lnTo>
                  <a:lnTo>
                    <a:pt x="960627" y="1384553"/>
                  </a:lnTo>
                  <a:lnTo>
                    <a:pt x="1076530" y="1384553"/>
                  </a:lnTo>
                  <a:lnTo>
                    <a:pt x="1085744" y="1384446"/>
                  </a:lnTo>
                  <a:lnTo>
                    <a:pt x="1125894" y="1384436"/>
                  </a:lnTo>
                  <a:lnTo>
                    <a:pt x="1145730" y="1380029"/>
                  </a:lnTo>
                  <a:lnTo>
                    <a:pt x="1275027" y="1380029"/>
                  </a:lnTo>
                  <a:lnTo>
                    <a:pt x="1275377" y="1379747"/>
                  </a:lnTo>
                  <a:lnTo>
                    <a:pt x="1285430" y="1376140"/>
                  </a:lnTo>
                  <a:lnTo>
                    <a:pt x="1323521" y="1376140"/>
                  </a:lnTo>
                  <a:lnTo>
                    <a:pt x="1324435" y="1375822"/>
                  </a:lnTo>
                  <a:lnTo>
                    <a:pt x="1423265" y="1375822"/>
                  </a:lnTo>
                  <a:lnTo>
                    <a:pt x="1426337" y="1374393"/>
                  </a:lnTo>
                  <a:lnTo>
                    <a:pt x="1435409" y="1374009"/>
                  </a:lnTo>
                  <a:lnTo>
                    <a:pt x="1579626" y="1374009"/>
                  </a:lnTo>
                  <a:lnTo>
                    <a:pt x="1585773" y="1369510"/>
                  </a:lnTo>
                  <a:lnTo>
                    <a:pt x="1595246" y="1368821"/>
                  </a:lnTo>
                  <a:lnTo>
                    <a:pt x="1714194" y="1368821"/>
                  </a:lnTo>
                  <a:lnTo>
                    <a:pt x="1715642" y="1366646"/>
                  </a:lnTo>
                  <a:lnTo>
                    <a:pt x="1726049" y="1364162"/>
                  </a:lnTo>
                  <a:lnTo>
                    <a:pt x="1891893" y="1364162"/>
                  </a:lnTo>
                  <a:lnTo>
                    <a:pt x="1892862" y="1361318"/>
                  </a:lnTo>
                  <a:close/>
                </a:path>
                <a:path w="1896110" h="1420495">
                  <a:moveTo>
                    <a:pt x="1125873" y="1384446"/>
                  </a:moveTo>
                  <a:lnTo>
                    <a:pt x="1085744" y="1384446"/>
                  </a:lnTo>
                  <a:lnTo>
                    <a:pt x="1105915" y="1393952"/>
                  </a:lnTo>
                  <a:lnTo>
                    <a:pt x="1125873" y="1384446"/>
                  </a:lnTo>
                  <a:close/>
                </a:path>
                <a:path w="1896110" h="1420495">
                  <a:moveTo>
                    <a:pt x="1714194" y="1368821"/>
                  </a:moveTo>
                  <a:lnTo>
                    <a:pt x="1595246" y="1368821"/>
                  </a:lnTo>
                  <a:lnTo>
                    <a:pt x="1604720" y="1372443"/>
                  </a:lnTo>
                  <a:lnTo>
                    <a:pt x="1614169" y="1378457"/>
                  </a:lnTo>
                  <a:lnTo>
                    <a:pt x="1630108" y="1383629"/>
                  </a:lnTo>
                  <a:lnTo>
                    <a:pt x="1653857" y="1386967"/>
                  </a:lnTo>
                  <a:lnTo>
                    <a:pt x="1677892" y="1389923"/>
                  </a:lnTo>
                  <a:lnTo>
                    <a:pt x="1694688" y="1393952"/>
                  </a:lnTo>
                  <a:lnTo>
                    <a:pt x="1705236" y="1382275"/>
                  </a:lnTo>
                  <a:lnTo>
                    <a:pt x="1714194" y="1368821"/>
                  </a:lnTo>
                  <a:close/>
                </a:path>
                <a:path w="1896110" h="1420495">
                  <a:moveTo>
                    <a:pt x="956720" y="1386585"/>
                  </a:moveTo>
                  <a:lnTo>
                    <a:pt x="858774" y="1386585"/>
                  </a:lnTo>
                  <a:lnTo>
                    <a:pt x="865885" y="1388617"/>
                  </a:lnTo>
                  <a:lnTo>
                    <a:pt x="872235" y="1389887"/>
                  </a:lnTo>
                  <a:lnTo>
                    <a:pt x="878585" y="1390522"/>
                  </a:lnTo>
                  <a:lnTo>
                    <a:pt x="891920" y="1390522"/>
                  </a:lnTo>
                  <a:lnTo>
                    <a:pt x="899794" y="1391284"/>
                  </a:lnTo>
                  <a:lnTo>
                    <a:pt x="908557" y="1391919"/>
                  </a:lnTo>
                  <a:lnTo>
                    <a:pt x="921666" y="1392410"/>
                  </a:lnTo>
                  <a:lnTo>
                    <a:pt x="934388" y="1392410"/>
                  </a:lnTo>
                  <a:lnTo>
                    <a:pt x="945598" y="1391152"/>
                  </a:lnTo>
                  <a:lnTo>
                    <a:pt x="954277" y="1387855"/>
                  </a:lnTo>
                  <a:lnTo>
                    <a:pt x="956720" y="1386585"/>
                  </a:lnTo>
                  <a:close/>
                </a:path>
                <a:path w="1896110" h="1420495">
                  <a:moveTo>
                    <a:pt x="1275027" y="1380029"/>
                  </a:moveTo>
                  <a:lnTo>
                    <a:pt x="1145730" y="1380029"/>
                  </a:lnTo>
                  <a:lnTo>
                    <a:pt x="1165566" y="1382075"/>
                  </a:lnTo>
                  <a:lnTo>
                    <a:pt x="1185544" y="1391919"/>
                  </a:lnTo>
                  <a:lnTo>
                    <a:pt x="1194998" y="1385770"/>
                  </a:lnTo>
                  <a:lnTo>
                    <a:pt x="1208785" y="1383585"/>
                  </a:lnTo>
                  <a:lnTo>
                    <a:pt x="1270608" y="1383585"/>
                  </a:lnTo>
                  <a:lnTo>
                    <a:pt x="1275027" y="1380029"/>
                  </a:lnTo>
                  <a:close/>
                </a:path>
                <a:path w="1896110" h="1420495">
                  <a:moveTo>
                    <a:pt x="1323521" y="1376140"/>
                  </a:moveTo>
                  <a:lnTo>
                    <a:pt x="1285430" y="1376140"/>
                  </a:lnTo>
                  <a:lnTo>
                    <a:pt x="1295483" y="1379247"/>
                  </a:lnTo>
                  <a:lnTo>
                    <a:pt x="1305559" y="1391284"/>
                  </a:lnTo>
                  <a:lnTo>
                    <a:pt x="1313181" y="1379731"/>
                  </a:lnTo>
                  <a:lnTo>
                    <a:pt x="1323521" y="1376140"/>
                  </a:lnTo>
                  <a:close/>
                </a:path>
                <a:path w="1896110" h="1420495">
                  <a:moveTo>
                    <a:pt x="1780733" y="1385823"/>
                  </a:moveTo>
                  <a:lnTo>
                    <a:pt x="1772030" y="1385823"/>
                  </a:lnTo>
                  <a:lnTo>
                    <a:pt x="1778380" y="1389887"/>
                  </a:lnTo>
                  <a:lnTo>
                    <a:pt x="1780733" y="1385823"/>
                  </a:lnTo>
                  <a:close/>
                </a:path>
                <a:path w="1896110" h="1420495">
                  <a:moveTo>
                    <a:pt x="636377" y="1370171"/>
                  </a:moveTo>
                  <a:lnTo>
                    <a:pt x="571833" y="1370171"/>
                  </a:lnTo>
                  <a:lnTo>
                    <a:pt x="584626" y="1371830"/>
                  </a:lnTo>
                  <a:lnTo>
                    <a:pt x="593597" y="1377822"/>
                  </a:lnTo>
                  <a:lnTo>
                    <a:pt x="605009" y="1384359"/>
                  </a:lnTo>
                  <a:lnTo>
                    <a:pt x="616457" y="1389078"/>
                  </a:lnTo>
                  <a:lnTo>
                    <a:pt x="627959" y="1384984"/>
                  </a:lnTo>
                  <a:lnTo>
                    <a:pt x="636377" y="1370171"/>
                  </a:lnTo>
                  <a:close/>
                </a:path>
                <a:path w="1896110" h="1420495">
                  <a:moveTo>
                    <a:pt x="1270608" y="1383585"/>
                  </a:moveTo>
                  <a:lnTo>
                    <a:pt x="1208785" y="1383585"/>
                  </a:lnTo>
                  <a:lnTo>
                    <a:pt x="1224764" y="1384044"/>
                  </a:lnTo>
                  <a:lnTo>
                    <a:pt x="1240789" y="1385823"/>
                  </a:lnTo>
                  <a:lnTo>
                    <a:pt x="1251839" y="1387220"/>
                  </a:lnTo>
                  <a:lnTo>
                    <a:pt x="1260602" y="1388617"/>
                  </a:lnTo>
                  <a:lnTo>
                    <a:pt x="1265301" y="1387855"/>
                  </a:lnTo>
                  <a:lnTo>
                    <a:pt x="1270608" y="1383585"/>
                  </a:lnTo>
                  <a:close/>
                </a:path>
                <a:path w="1896110" h="1420495">
                  <a:moveTo>
                    <a:pt x="1889438" y="1371361"/>
                  </a:moveTo>
                  <a:lnTo>
                    <a:pt x="1799336" y="1371361"/>
                  </a:lnTo>
                  <a:lnTo>
                    <a:pt x="1809872" y="1379747"/>
                  </a:lnTo>
                  <a:lnTo>
                    <a:pt x="1820290" y="1387220"/>
                  </a:lnTo>
                  <a:lnTo>
                    <a:pt x="1830885" y="1384331"/>
                  </a:lnTo>
                  <a:lnTo>
                    <a:pt x="1841515" y="1380394"/>
                  </a:lnTo>
                  <a:lnTo>
                    <a:pt x="1852169" y="1379362"/>
                  </a:lnTo>
                  <a:lnTo>
                    <a:pt x="1886710" y="1379362"/>
                  </a:lnTo>
                  <a:lnTo>
                    <a:pt x="1889438" y="1371361"/>
                  </a:lnTo>
                  <a:close/>
                </a:path>
                <a:path w="1896110" h="1420495">
                  <a:moveTo>
                    <a:pt x="402863" y="1372647"/>
                  </a:moveTo>
                  <a:lnTo>
                    <a:pt x="324802" y="1372647"/>
                  </a:lnTo>
                  <a:lnTo>
                    <a:pt x="331632" y="1374751"/>
                  </a:lnTo>
                  <a:lnTo>
                    <a:pt x="338581" y="1379854"/>
                  </a:lnTo>
                  <a:lnTo>
                    <a:pt x="343915" y="1384200"/>
                  </a:lnTo>
                  <a:lnTo>
                    <a:pt x="349249" y="1387189"/>
                  </a:lnTo>
                  <a:lnTo>
                    <a:pt x="354583" y="1387177"/>
                  </a:lnTo>
                  <a:lnTo>
                    <a:pt x="359917" y="1382521"/>
                  </a:lnTo>
                  <a:lnTo>
                    <a:pt x="379132" y="1374540"/>
                  </a:lnTo>
                  <a:lnTo>
                    <a:pt x="402863" y="1372647"/>
                  </a:lnTo>
                  <a:close/>
                </a:path>
                <a:path w="1896110" h="1420495">
                  <a:moveTo>
                    <a:pt x="1423265" y="1375822"/>
                  </a:moveTo>
                  <a:lnTo>
                    <a:pt x="1324435" y="1375822"/>
                  </a:lnTo>
                  <a:lnTo>
                    <a:pt x="1337903" y="1377104"/>
                  </a:lnTo>
                  <a:lnTo>
                    <a:pt x="1352168" y="1381124"/>
                  </a:lnTo>
                  <a:lnTo>
                    <a:pt x="1362611" y="1384446"/>
                  </a:lnTo>
                  <a:lnTo>
                    <a:pt x="1372076" y="1386490"/>
                  </a:lnTo>
                  <a:lnTo>
                    <a:pt x="1380101" y="1386018"/>
                  </a:lnTo>
                  <a:lnTo>
                    <a:pt x="1386077" y="1381759"/>
                  </a:lnTo>
                  <a:lnTo>
                    <a:pt x="1409272" y="1381759"/>
                  </a:lnTo>
                  <a:lnTo>
                    <a:pt x="1416260" y="1379081"/>
                  </a:lnTo>
                  <a:lnTo>
                    <a:pt x="1423265" y="1375822"/>
                  </a:lnTo>
                  <a:close/>
                </a:path>
                <a:path w="1896110" h="1420495">
                  <a:moveTo>
                    <a:pt x="1409272" y="1381759"/>
                  </a:moveTo>
                  <a:lnTo>
                    <a:pt x="1386077" y="1381759"/>
                  </a:lnTo>
                  <a:lnTo>
                    <a:pt x="1396154" y="1384359"/>
                  </a:lnTo>
                  <a:lnTo>
                    <a:pt x="1406207" y="1382934"/>
                  </a:lnTo>
                  <a:lnTo>
                    <a:pt x="1409272" y="1381759"/>
                  </a:lnTo>
                  <a:close/>
                </a:path>
                <a:path w="1896110" h="1420495">
                  <a:moveTo>
                    <a:pt x="648504" y="1362027"/>
                  </a:moveTo>
                  <a:lnTo>
                    <a:pt x="477631" y="1362027"/>
                  </a:lnTo>
                  <a:lnTo>
                    <a:pt x="489396" y="1364843"/>
                  </a:lnTo>
                  <a:lnTo>
                    <a:pt x="501268" y="1375028"/>
                  </a:lnTo>
                  <a:lnTo>
                    <a:pt x="507617" y="1377241"/>
                  </a:lnTo>
                  <a:lnTo>
                    <a:pt x="516810" y="1377203"/>
                  </a:lnTo>
                  <a:lnTo>
                    <a:pt x="528075" y="1375761"/>
                  </a:lnTo>
                  <a:lnTo>
                    <a:pt x="556682" y="1371322"/>
                  </a:lnTo>
                  <a:lnTo>
                    <a:pt x="571833" y="1370171"/>
                  </a:lnTo>
                  <a:lnTo>
                    <a:pt x="636377" y="1370171"/>
                  </a:lnTo>
                  <a:lnTo>
                    <a:pt x="639317" y="1364995"/>
                  </a:lnTo>
                  <a:lnTo>
                    <a:pt x="648504" y="1362027"/>
                  </a:lnTo>
                  <a:close/>
                </a:path>
                <a:path w="1896110" h="1420495">
                  <a:moveTo>
                    <a:pt x="458676" y="1372298"/>
                  </a:moveTo>
                  <a:lnTo>
                    <a:pt x="407241" y="1372298"/>
                  </a:lnTo>
                  <a:lnTo>
                    <a:pt x="435373" y="1373485"/>
                  </a:lnTo>
                  <a:lnTo>
                    <a:pt x="454659" y="1375790"/>
                  </a:lnTo>
                  <a:lnTo>
                    <a:pt x="458676" y="1372298"/>
                  </a:lnTo>
                  <a:close/>
                </a:path>
              </a:pathLst>
            </a:custGeom>
            <a:solidFill>
              <a:srgbClr val="E8FB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4645533" y="2873501"/>
              <a:ext cx="869315" cy="231775"/>
            </a:xfrm>
            <a:custGeom>
              <a:avLst/>
              <a:gdLst/>
              <a:ahLst/>
              <a:cxnLst/>
              <a:rect l="l" t="t" r="r" b="b"/>
              <a:pathLst>
                <a:path w="869314" h="231775">
                  <a:moveTo>
                    <a:pt x="860678" y="0"/>
                  </a:moveTo>
                  <a:lnTo>
                    <a:pt x="0" y="33274"/>
                  </a:lnTo>
                  <a:lnTo>
                    <a:pt x="3047" y="108076"/>
                  </a:lnTo>
                  <a:lnTo>
                    <a:pt x="8127" y="231267"/>
                  </a:lnTo>
                  <a:lnTo>
                    <a:pt x="868806" y="197865"/>
                  </a:lnTo>
                  <a:lnTo>
                    <a:pt x="864742" y="108076"/>
                  </a:lnTo>
                  <a:lnTo>
                    <a:pt x="860678" y="0"/>
                  </a:lnTo>
                  <a:close/>
                </a:path>
              </a:pathLst>
            </a:custGeom>
            <a:solidFill>
              <a:srgbClr val="38E3A1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8" name="object 28"/>
          <p:cNvGrpSpPr/>
          <p:nvPr/>
        </p:nvGrpSpPr>
        <p:grpSpPr>
          <a:xfrm>
            <a:off x="4130040" y="1188085"/>
            <a:ext cx="1899285" cy="1546225"/>
            <a:chOff x="4130040" y="1188085"/>
            <a:chExt cx="1899285" cy="1546225"/>
          </a:xfrm>
        </p:grpSpPr>
        <p:sp>
          <p:nvSpPr>
            <p:cNvPr id="29" name="object 29"/>
            <p:cNvSpPr/>
            <p:nvPr/>
          </p:nvSpPr>
          <p:spPr>
            <a:xfrm>
              <a:off x="4130040" y="1312164"/>
              <a:ext cx="1898904" cy="1421891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4131945" y="1275080"/>
              <a:ext cx="1896110" cy="1420495"/>
            </a:xfrm>
            <a:custGeom>
              <a:avLst/>
              <a:gdLst/>
              <a:ahLst/>
              <a:cxnLst/>
              <a:rect l="l" t="t" r="r" b="b"/>
              <a:pathLst>
                <a:path w="1896110" h="1420495">
                  <a:moveTo>
                    <a:pt x="1895982" y="0"/>
                  </a:moveTo>
                  <a:lnTo>
                    <a:pt x="0" y="0"/>
                  </a:lnTo>
                  <a:lnTo>
                    <a:pt x="0" y="1403350"/>
                  </a:lnTo>
                  <a:lnTo>
                    <a:pt x="762" y="1408049"/>
                  </a:lnTo>
                  <a:lnTo>
                    <a:pt x="3175" y="1412113"/>
                  </a:lnTo>
                  <a:lnTo>
                    <a:pt x="6222" y="1416177"/>
                  </a:lnTo>
                  <a:lnTo>
                    <a:pt x="10159" y="1420241"/>
                  </a:lnTo>
                  <a:lnTo>
                    <a:pt x="17271" y="1418209"/>
                  </a:lnTo>
                  <a:lnTo>
                    <a:pt x="26550" y="1414097"/>
                  </a:lnTo>
                  <a:lnTo>
                    <a:pt x="33115" y="1408747"/>
                  </a:lnTo>
                  <a:lnTo>
                    <a:pt x="39060" y="1404921"/>
                  </a:lnTo>
                  <a:lnTo>
                    <a:pt x="70119" y="1404921"/>
                  </a:lnTo>
                  <a:lnTo>
                    <a:pt x="70992" y="1404747"/>
                  </a:lnTo>
                  <a:lnTo>
                    <a:pt x="165345" y="1404747"/>
                  </a:lnTo>
                  <a:lnTo>
                    <a:pt x="187862" y="1396529"/>
                  </a:lnTo>
                  <a:lnTo>
                    <a:pt x="197786" y="1395841"/>
                  </a:lnTo>
                  <a:lnTo>
                    <a:pt x="223535" y="1395841"/>
                  </a:lnTo>
                  <a:lnTo>
                    <a:pt x="228853" y="1390523"/>
                  </a:lnTo>
                  <a:lnTo>
                    <a:pt x="309737" y="1390523"/>
                  </a:lnTo>
                  <a:lnTo>
                    <a:pt x="311002" y="1389147"/>
                  </a:lnTo>
                  <a:lnTo>
                    <a:pt x="317972" y="1376388"/>
                  </a:lnTo>
                  <a:lnTo>
                    <a:pt x="324802" y="1372568"/>
                  </a:lnTo>
                  <a:lnTo>
                    <a:pt x="402804" y="1372568"/>
                  </a:lnTo>
                  <a:lnTo>
                    <a:pt x="407241" y="1372219"/>
                  </a:lnTo>
                  <a:lnTo>
                    <a:pt x="458622" y="1372219"/>
                  </a:lnTo>
                  <a:lnTo>
                    <a:pt x="466032" y="1365777"/>
                  </a:lnTo>
                  <a:lnTo>
                    <a:pt x="477631" y="1361916"/>
                  </a:lnTo>
                  <a:lnTo>
                    <a:pt x="648499" y="1361916"/>
                  </a:lnTo>
                  <a:lnTo>
                    <a:pt x="650696" y="1361209"/>
                  </a:lnTo>
                  <a:lnTo>
                    <a:pt x="1892863" y="1361209"/>
                  </a:lnTo>
                  <a:lnTo>
                    <a:pt x="1895982" y="1352042"/>
                  </a:lnTo>
                  <a:lnTo>
                    <a:pt x="1895982" y="0"/>
                  </a:lnTo>
                  <a:close/>
                </a:path>
                <a:path w="1896110" h="1420495">
                  <a:moveTo>
                    <a:pt x="165345" y="1404747"/>
                  </a:moveTo>
                  <a:lnTo>
                    <a:pt x="70992" y="1404747"/>
                  </a:lnTo>
                  <a:lnTo>
                    <a:pt x="72643" y="1410081"/>
                  </a:lnTo>
                  <a:lnTo>
                    <a:pt x="79402" y="1413648"/>
                  </a:lnTo>
                  <a:lnTo>
                    <a:pt x="95567" y="1415669"/>
                  </a:lnTo>
                  <a:lnTo>
                    <a:pt x="118399" y="1415403"/>
                  </a:lnTo>
                  <a:lnTo>
                    <a:pt x="145160" y="1412113"/>
                  </a:lnTo>
                  <a:lnTo>
                    <a:pt x="165345" y="1404747"/>
                  </a:lnTo>
                  <a:close/>
                </a:path>
                <a:path w="1896110" h="1420495">
                  <a:moveTo>
                    <a:pt x="223535" y="1395841"/>
                  </a:moveTo>
                  <a:lnTo>
                    <a:pt x="197786" y="1395841"/>
                  </a:lnTo>
                  <a:lnTo>
                    <a:pt x="194827" y="1403129"/>
                  </a:lnTo>
                  <a:lnTo>
                    <a:pt x="198881" y="1411478"/>
                  </a:lnTo>
                  <a:lnTo>
                    <a:pt x="204083" y="1412240"/>
                  </a:lnTo>
                  <a:lnTo>
                    <a:pt x="209057" y="1410239"/>
                  </a:lnTo>
                  <a:lnTo>
                    <a:pt x="213931" y="1406413"/>
                  </a:lnTo>
                  <a:lnTo>
                    <a:pt x="218566" y="1401953"/>
                  </a:lnTo>
                  <a:lnTo>
                    <a:pt x="223392" y="1395984"/>
                  </a:lnTo>
                  <a:lnTo>
                    <a:pt x="223535" y="1395841"/>
                  </a:lnTo>
                  <a:close/>
                </a:path>
                <a:path w="1896110" h="1420495">
                  <a:moveTo>
                    <a:pt x="852424" y="1392555"/>
                  </a:moveTo>
                  <a:lnTo>
                    <a:pt x="813053" y="1392555"/>
                  </a:lnTo>
                  <a:lnTo>
                    <a:pt x="821340" y="1406715"/>
                  </a:lnTo>
                  <a:lnTo>
                    <a:pt x="829627" y="1410112"/>
                  </a:lnTo>
                  <a:lnTo>
                    <a:pt x="837914" y="1406413"/>
                  </a:lnTo>
                  <a:lnTo>
                    <a:pt x="846245" y="1399238"/>
                  </a:lnTo>
                  <a:lnTo>
                    <a:pt x="852424" y="1392555"/>
                  </a:lnTo>
                  <a:close/>
                </a:path>
                <a:path w="1896110" h="1420495">
                  <a:moveTo>
                    <a:pt x="70119" y="1404921"/>
                  </a:moveTo>
                  <a:lnTo>
                    <a:pt x="39060" y="1404921"/>
                  </a:lnTo>
                  <a:lnTo>
                    <a:pt x="46481" y="1405382"/>
                  </a:lnTo>
                  <a:lnTo>
                    <a:pt x="52831" y="1407414"/>
                  </a:lnTo>
                  <a:lnTo>
                    <a:pt x="58419" y="1406652"/>
                  </a:lnTo>
                  <a:lnTo>
                    <a:pt x="62356" y="1406017"/>
                  </a:lnTo>
                  <a:lnTo>
                    <a:pt x="67817" y="1405382"/>
                  </a:lnTo>
                  <a:lnTo>
                    <a:pt x="70119" y="1404921"/>
                  </a:lnTo>
                  <a:close/>
                </a:path>
                <a:path w="1896110" h="1420495">
                  <a:moveTo>
                    <a:pt x="1125803" y="1384427"/>
                  </a:moveTo>
                  <a:lnTo>
                    <a:pt x="960627" y="1384427"/>
                  </a:lnTo>
                  <a:lnTo>
                    <a:pt x="969263" y="1385189"/>
                  </a:lnTo>
                  <a:lnTo>
                    <a:pt x="975646" y="1389147"/>
                  </a:lnTo>
                  <a:lnTo>
                    <a:pt x="989179" y="1398323"/>
                  </a:lnTo>
                  <a:lnTo>
                    <a:pt x="1003458" y="1405270"/>
                  </a:lnTo>
                  <a:lnTo>
                    <a:pt x="1016261" y="1405002"/>
                  </a:lnTo>
                  <a:lnTo>
                    <a:pt x="1025397" y="1392555"/>
                  </a:lnTo>
                  <a:lnTo>
                    <a:pt x="1045594" y="1389126"/>
                  </a:lnTo>
                  <a:lnTo>
                    <a:pt x="1065609" y="1384633"/>
                  </a:lnTo>
                  <a:lnTo>
                    <a:pt x="1085744" y="1384428"/>
                  </a:lnTo>
                  <a:lnTo>
                    <a:pt x="1125803" y="1384427"/>
                  </a:lnTo>
                  <a:close/>
                </a:path>
                <a:path w="1896110" h="1420495">
                  <a:moveTo>
                    <a:pt x="309737" y="1390523"/>
                  </a:moveTo>
                  <a:lnTo>
                    <a:pt x="228853" y="1390523"/>
                  </a:lnTo>
                  <a:lnTo>
                    <a:pt x="235203" y="1391158"/>
                  </a:lnTo>
                  <a:lnTo>
                    <a:pt x="239140" y="1391158"/>
                  </a:lnTo>
                  <a:lnTo>
                    <a:pt x="247776" y="1393952"/>
                  </a:lnTo>
                  <a:lnTo>
                    <a:pt x="258063" y="1396619"/>
                  </a:lnTo>
                  <a:lnTo>
                    <a:pt x="273571" y="1400270"/>
                  </a:lnTo>
                  <a:lnTo>
                    <a:pt x="288972" y="1401730"/>
                  </a:lnTo>
                  <a:lnTo>
                    <a:pt x="302164" y="1398756"/>
                  </a:lnTo>
                  <a:lnTo>
                    <a:pt x="309737" y="1390523"/>
                  </a:lnTo>
                  <a:close/>
                </a:path>
                <a:path w="1896110" h="1420495">
                  <a:moveTo>
                    <a:pt x="1891865" y="1364144"/>
                  </a:moveTo>
                  <a:lnTo>
                    <a:pt x="1726049" y="1364144"/>
                  </a:lnTo>
                  <a:lnTo>
                    <a:pt x="1736597" y="1391920"/>
                  </a:lnTo>
                  <a:lnTo>
                    <a:pt x="1742503" y="1398756"/>
                  </a:lnTo>
                  <a:lnTo>
                    <a:pt x="1748408" y="1400222"/>
                  </a:lnTo>
                  <a:lnTo>
                    <a:pt x="1754314" y="1398045"/>
                  </a:lnTo>
                  <a:lnTo>
                    <a:pt x="1760219" y="1393952"/>
                  </a:lnTo>
                  <a:lnTo>
                    <a:pt x="1766620" y="1389850"/>
                  </a:lnTo>
                  <a:lnTo>
                    <a:pt x="1772030" y="1385824"/>
                  </a:lnTo>
                  <a:lnTo>
                    <a:pt x="1780726" y="1385824"/>
                  </a:lnTo>
                  <a:lnTo>
                    <a:pt x="1788929" y="1371609"/>
                  </a:lnTo>
                  <a:lnTo>
                    <a:pt x="1799336" y="1371298"/>
                  </a:lnTo>
                  <a:lnTo>
                    <a:pt x="1889431" y="1371298"/>
                  </a:lnTo>
                  <a:lnTo>
                    <a:pt x="1891865" y="1364144"/>
                  </a:lnTo>
                  <a:close/>
                </a:path>
                <a:path w="1896110" h="1420495">
                  <a:moveTo>
                    <a:pt x="1886706" y="1379307"/>
                  </a:moveTo>
                  <a:lnTo>
                    <a:pt x="1852169" y="1379307"/>
                  </a:lnTo>
                  <a:lnTo>
                    <a:pt x="1862835" y="1385189"/>
                  </a:lnTo>
                  <a:lnTo>
                    <a:pt x="1871354" y="1398315"/>
                  </a:lnTo>
                  <a:lnTo>
                    <a:pt x="1877647" y="1399238"/>
                  </a:lnTo>
                  <a:lnTo>
                    <a:pt x="1884790" y="1384911"/>
                  </a:lnTo>
                  <a:lnTo>
                    <a:pt x="1886706" y="1379307"/>
                  </a:lnTo>
                  <a:close/>
                </a:path>
                <a:path w="1896110" h="1420495">
                  <a:moveTo>
                    <a:pt x="1579714" y="1373937"/>
                  </a:moveTo>
                  <a:lnTo>
                    <a:pt x="1435409" y="1373937"/>
                  </a:lnTo>
                  <a:lnTo>
                    <a:pt x="1447863" y="1376172"/>
                  </a:lnTo>
                  <a:lnTo>
                    <a:pt x="1462984" y="1380216"/>
                  </a:lnTo>
                  <a:lnTo>
                    <a:pt x="1480057" y="1385189"/>
                  </a:lnTo>
                  <a:lnTo>
                    <a:pt x="1508636" y="1392731"/>
                  </a:lnTo>
                  <a:lnTo>
                    <a:pt x="1536477" y="1396476"/>
                  </a:lnTo>
                  <a:lnTo>
                    <a:pt x="1560175" y="1392386"/>
                  </a:lnTo>
                  <a:lnTo>
                    <a:pt x="1576375" y="1376388"/>
                  </a:lnTo>
                  <a:lnTo>
                    <a:pt x="1579714" y="1373937"/>
                  </a:lnTo>
                  <a:close/>
                </a:path>
                <a:path w="1896110" h="1420495">
                  <a:moveTo>
                    <a:pt x="1892863" y="1361209"/>
                  </a:moveTo>
                  <a:lnTo>
                    <a:pt x="650696" y="1361209"/>
                  </a:lnTo>
                  <a:lnTo>
                    <a:pt x="662241" y="1361789"/>
                  </a:lnTo>
                  <a:lnTo>
                    <a:pt x="673786" y="1368798"/>
                  </a:lnTo>
                  <a:lnTo>
                    <a:pt x="716434" y="1391233"/>
                  </a:lnTo>
                  <a:lnTo>
                    <a:pt x="756158" y="1394587"/>
                  </a:lnTo>
                  <a:lnTo>
                    <a:pt x="792356" y="1394892"/>
                  </a:lnTo>
                  <a:lnTo>
                    <a:pt x="813053" y="1392555"/>
                  </a:lnTo>
                  <a:lnTo>
                    <a:pt x="852424" y="1392555"/>
                  </a:lnTo>
                  <a:lnTo>
                    <a:pt x="858774" y="1386459"/>
                  </a:lnTo>
                  <a:lnTo>
                    <a:pt x="956865" y="1386459"/>
                  </a:lnTo>
                  <a:lnTo>
                    <a:pt x="960627" y="1384427"/>
                  </a:lnTo>
                  <a:lnTo>
                    <a:pt x="1125803" y="1384427"/>
                  </a:lnTo>
                  <a:lnTo>
                    <a:pt x="1145730" y="1379982"/>
                  </a:lnTo>
                  <a:lnTo>
                    <a:pt x="1275084" y="1379982"/>
                  </a:lnTo>
                  <a:lnTo>
                    <a:pt x="1275377" y="1379745"/>
                  </a:lnTo>
                  <a:lnTo>
                    <a:pt x="1285430" y="1376124"/>
                  </a:lnTo>
                  <a:lnTo>
                    <a:pt x="1323372" y="1376124"/>
                  </a:lnTo>
                  <a:lnTo>
                    <a:pt x="1324435" y="1375759"/>
                  </a:lnTo>
                  <a:lnTo>
                    <a:pt x="1423356" y="1375759"/>
                  </a:lnTo>
                  <a:lnTo>
                    <a:pt x="1426337" y="1374394"/>
                  </a:lnTo>
                  <a:lnTo>
                    <a:pt x="1435409" y="1373937"/>
                  </a:lnTo>
                  <a:lnTo>
                    <a:pt x="1579714" y="1373937"/>
                  </a:lnTo>
                  <a:lnTo>
                    <a:pt x="1585773" y="1369490"/>
                  </a:lnTo>
                  <a:lnTo>
                    <a:pt x="1595246" y="1368758"/>
                  </a:lnTo>
                  <a:lnTo>
                    <a:pt x="1714204" y="1368758"/>
                  </a:lnTo>
                  <a:lnTo>
                    <a:pt x="1715642" y="1366599"/>
                  </a:lnTo>
                  <a:lnTo>
                    <a:pt x="1726049" y="1364144"/>
                  </a:lnTo>
                  <a:lnTo>
                    <a:pt x="1891865" y="1364144"/>
                  </a:lnTo>
                  <a:lnTo>
                    <a:pt x="1892863" y="1361209"/>
                  </a:lnTo>
                  <a:close/>
                </a:path>
                <a:path w="1896110" h="1420495">
                  <a:moveTo>
                    <a:pt x="1125799" y="1384428"/>
                  </a:moveTo>
                  <a:lnTo>
                    <a:pt x="1085744" y="1384428"/>
                  </a:lnTo>
                  <a:lnTo>
                    <a:pt x="1105915" y="1393952"/>
                  </a:lnTo>
                  <a:lnTo>
                    <a:pt x="1125799" y="1384428"/>
                  </a:lnTo>
                  <a:close/>
                </a:path>
                <a:path w="1896110" h="1420495">
                  <a:moveTo>
                    <a:pt x="1714204" y="1368758"/>
                  </a:moveTo>
                  <a:lnTo>
                    <a:pt x="1595246" y="1368758"/>
                  </a:lnTo>
                  <a:lnTo>
                    <a:pt x="1604720" y="1372336"/>
                  </a:lnTo>
                  <a:lnTo>
                    <a:pt x="1614169" y="1378331"/>
                  </a:lnTo>
                  <a:lnTo>
                    <a:pt x="1630108" y="1383504"/>
                  </a:lnTo>
                  <a:lnTo>
                    <a:pt x="1653857" y="1386855"/>
                  </a:lnTo>
                  <a:lnTo>
                    <a:pt x="1677892" y="1389850"/>
                  </a:lnTo>
                  <a:lnTo>
                    <a:pt x="1694688" y="1393952"/>
                  </a:lnTo>
                  <a:lnTo>
                    <a:pt x="1705236" y="1382222"/>
                  </a:lnTo>
                  <a:lnTo>
                    <a:pt x="1714204" y="1368758"/>
                  </a:lnTo>
                  <a:close/>
                </a:path>
                <a:path w="1896110" h="1420495">
                  <a:moveTo>
                    <a:pt x="956865" y="1386459"/>
                  </a:moveTo>
                  <a:lnTo>
                    <a:pt x="858774" y="1386459"/>
                  </a:lnTo>
                  <a:lnTo>
                    <a:pt x="865885" y="1388491"/>
                  </a:lnTo>
                  <a:lnTo>
                    <a:pt x="872235" y="1389888"/>
                  </a:lnTo>
                  <a:lnTo>
                    <a:pt x="878585" y="1390523"/>
                  </a:lnTo>
                  <a:lnTo>
                    <a:pt x="891920" y="1390523"/>
                  </a:lnTo>
                  <a:lnTo>
                    <a:pt x="899794" y="1391158"/>
                  </a:lnTo>
                  <a:lnTo>
                    <a:pt x="908557" y="1391920"/>
                  </a:lnTo>
                  <a:lnTo>
                    <a:pt x="921666" y="1392410"/>
                  </a:lnTo>
                  <a:lnTo>
                    <a:pt x="934388" y="1392410"/>
                  </a:lnTo>
                  <a:lnTo>
                    <a:pt x="945598" y="1391152"/>
                  </a:lnTo>
                  <a:lnTo>
                    <a:pt x="954277" y="1387856"/>
                  </a:lnTo>
                  <a:lnTo>
                    <a:pt x="956865" y="1386459"/>
                  </a:lnTo>
                  <a:close/>
                </a:path>
                <a:path w="1896110" h="1420495">
                  <a:moveTo>
                    <a:pt x="1275084" y="1379982"/>
                  </a:moveTo>
                  <a:lnTo>
                    <a:pt x="1145730" y="1379982"/>
                  </a:lnTo>
                  <a:lnTo>
                    <a:pt x="1165566" y="1382057"/>
                  </a:lnTo>
                  <a:lnTo>
                    <a:pt x="1185544" y="1391920"/>
                  </a:lnTo>
                  <a:lnTo>
                    <a:pt x="1194998" y="1385716"/>
                  </a:lnTo>
                  <a:lnTo>
                    <a:pt x="1208785" y="1383538"/>
                  </a:lnTo>
                  <a:lnTo>
                    <a:pt x="1270666" y="1383538"/>
                  </a:lnTo>
                  <a:lnTo>
                    <a:pt x="1275084" y="1379982"/>
                  </a:lnTo>
                  <a:close/>
                </a:path>
                <a:path w="1896110" h="1420495">
                  <a:moveTo>
                    <a:pt x="1323372" y="1376124"/>
                  </a:moveTo>
                  <a:lnTo>
                    <a:pt x="1285430" y="1376124"/>
                  </a:lnTo>
                  <a:lnTo>
                    <a:pt x="1295483" y="1379194"/>
                  </a:lnTo>
                  <a:lnTo>
                    <a:pt x="1305559" y="1391158"/>
                  </a:lnTo>
                  <a:lnTo>
                    <a:pt x="1313181" y="1379624"/>
                  </a:lnTo>
                  <a:lnTo>
                    <a:pt x="1323372" y="1376124"/>
                  </a:lnTo>
                  <a:close/>
                </a:path>
                <a:path w="1896110" h="1420495">
                  <a:moveTo>
                    <a:pt x="1780726" y="1385824"/>
                  </a:moveTo>
                  <a:lnTo>
                    <a:pt x="1772030" y="1385824"/>
                  </a:lnTo>
                  <a:lnTo>
                    <a:pt x="1778380" y="1389888"/>
                  </a:lnTo>
                  <a:lnTo>
                    <a:pt x="1780726" y="1385824"/>
                  </a:lnTo>
                  <a:close/>
                </a:path>
                <a:path w="1896110" h="1420495">
                  <a:moveTo>
                    <a:pt x="636331" y="1370139"/>
                  </a:moveTo>
                  <a:lnTo>
                    <a:pt x="571833" y="1370139"/>
                  </a:lnTo>
                  <a:lnTo>
                    <a:pt x="584626" y="1371774"/>
                  </a:lnTo>
                  <a:lnTo>
                    <a:pt x="593597" y="1377696"/>
                  </a:lnTo>
                  <a:lnTo>
                    <a:pt x="605100" y="1384288"/>
                  </a:lnTo>
                  <a:lnTo>
                    <a:pt x="616457" y="1388999"/>
                  </a:lnTo>
                  <a:lnTo>
                    <a:pt x="627959" y="1384911"/>
                  </a:lnTo>
                  <a:lnTo>
                    <a:pt x="636331" y="1370139"/>
                  </a:lnTo>
                  <a:close/>
                </a:path>
                <a:path w="1896110" h="1420495">
                  <a:moveTo>
                    <a:pt x="1270666" y="1383538"/>
                  </a:moveTo>
                  <a:lnTo>
                    <a:pt x="1208785" y="1383538"/>
                  </a:lnTo>
                  <a:lnTo>
                    <a:pt x="1224764" y="1384026"/>
                  </a:lnTo>
                  <a:lnTo>
                    <a:pt x="1251839" y="1387094"/>
                  </a:lnTo>
                  <a:lnTo>
                    <a:pt x="1260602" y="1388491"/>
                  </a:lnTo>
                  <a:lnTo>
                    <a:pt x="1265301" y="1387856"/>
                  </a:lnTo>
                  <a:lnTo>
                    <a:pt x="1270666" y="1383538"/>
                  </a:lnTo>
                  <a:close/>
                </a:path>
                <a:path w="1896110" h="1420495">
                  <a:moveTo>
                    <a:pt x="402804" y="1372568"/>
                  </a:moveTo>
                  <a:lnTo>
                    <a:pt x="324802" y="1372568"/>
                  </a:lnTo>
                  <a:lnTo>
                    <a:pt x="331632" y="1374677"/>
                  </a:lnTo>
                  <a:lnTo>
                    <a:pt x="338603" y="1379745"/>
                  </a:lnTo>
                  <a:lnTo>
                    <a:pt x="343915" y="1384145"/>
                  </a:lnTo>
                  <a:lnTo>
                    <a:pt x="349249" y="1387157"/>
                  </a:lnTo>
                  <a:lnTo>
                    <a:pt x="354583" y="1387121"/>
                  </a:lnTo>
                  <a:lnTo>
                    <a:pt x="359917" y="1382395"/>
                  </a:lnTo>
                  <a:lnTo>
                    <a:pt x="379132" y="1374431"/>
                  </a:lnTo>
                  <a:lnTo>
                    <a:pt x="402804" y="1372568"/>
                  </a:lnTo>
                  <a:close/>
                </a:path>
                <a:path w="1896110" h="1420495">
                  <a:moveTo>
                    <a:pt x="1889431" y="1371298"/>
                  </a:moveTo>
                  <a:lnTo>
                    <a:pt x="1799336" y="1371298"/>
                  </a:lnTo>
                  <a:lnTo>
                    <a:pt x="1809970" y="1379745"/>
                  </a:lnTo>
                  <a:lnTo>
                    <a:pt x="1820290" y="1387094"/>
                  </a:lnTo>
                  <a:lnTo>
                    <a:pt x="1830971" y="1384228"/>
                  </a:lnTo>
                  <a:lnTo>
                    <a:pt x="1841515" y="1380331"/>
                  </a:lnTo>
                  <a:lnTo>
                    <a:pt x="1852169" y="1379307"/>
                  </a:lnTo>
                  <a:lnTo>
                    <a:pt x="1886706" y="1379307"/>
                  </a:lnTo>
                  <a:lnTo>
                    <a:pt x="1889431" y="1371298"/>
                  </a:lnTo>
                  <a:close/>
                </a:path>
                <a:path w="1896110" h="1420495">
                  <a:moveTo>
                    <a:pt x="1423356" y="1375759"/>
                  </a:moveTo>
                  <a:lnTo>
                    <a:pt x="1324435" y="1375759"/>
                  </a:lnTo>
                  <a:lnTo>
                    <a:pt x="1337903" y="1377084"/>
                  </a:lnTo>
                  <a:lnTo>
                    <a:pt x="1352168" y="1381125"/>
                  </a:lnTo>
                  <a:lnTo>
                    <a:pt x="1362575" y="1384438"/>
                  </a:lnTo>
                  <a:lnTo>
                    <a:pt x="1372076" y="1386490"/>
                  </a:lnTo>
                  <a:lnTo>
                    <a:pt x="1380101" y="1386018"/>
                  </a:lnTo>
                  <a:lnTo>
                    <a:pt x="1386077" y="1381760"/>
                  </a:lnTo>
                  <a:lnTo>
                    <a:pt x="1409041" y="1381760"/>
                  </a:lnTo>
                  <a:lnTo>
                    <a:pt x="1416260" y="1379009"/>
                  </a:lnTo>
                  <a:lnTo>
                    <a:pt x="1423356" y="1375759"/>
                  </a:lnTo>
                  <a:close/>
                </a:path>
                <a:path w="1896110" h="1420495">
                  <a:moveTo>
                    <a:pt x="1409041" y="1381760"/>
                  </a:moveTo>
                  <a:lnTo>
                    <a:pt x="1386077" y="1381760"/>
                  </a:lnTo>
                  <a:lnTo>
                    <a:pt x="1396154" y="1384288"/>
                  </a:lnTo>
                  <a:lnTo>
                    <a:pt x="1406207" y="1382839"/>
                  </a:lnTo>
                  <a:lnTo>
                    <a:pt x="1409041" y="1381760"/>
                  </a:lnTo>
                  <a:close/>
                </a:path>
                <a:path w="1896110" h="1420495">
                  <a:moveTo>
                    <a:pt x="648499" y="1361916"/>
                  </a:moveTo>
                  <a:lnTo>
                    <a:pt x="477631" y="1361916"/>
                  </a:lnTo>
                  <a:lnTo>
                    <a:pt x="489396" y="1364769"/>
                  </a:lnTo>
                  <a:lnTo>
                    <a:pt x="501268" y="1375029"/>
                  </a:lnTo>
                  <a:lnTo>
                    <a:pt x="507617" y="1377186"/>
                  </a:lnTo>
                  <a:lnTo>
                    <a:pt x="516810" y="1377140"/>
                  </a:lnTo>
                  <a:lnTo>
                    <a:pt x="528075" y="1375689"/>
                  </a:lnTo>
                  <a:lnTo>
                    <a:pt x="540638" y="1373632"/>
                  </a:lnTo>
                  <a:lnTo>
                    <a:pt x="556682" y="1371266"/>
                  </a:lnTo>
                  <a:lnTo>
                    <a:pt x="571833" y="1370139"/>
                  </a:lnTo>
                  <a:lnTo>
                    <a:pt x="636331" y="1370139"/>
                  </a:lnTo>
                  <a:lnTo>
                    <a:pt x="639317" y="1364869"/>
                  </a:lnTo>
                  <a:lnTo>
                    <a:pt x="648499" y="1361916"/>
                  </a:lnTo>
                  <a:close/>
                </a:path>
                <a:path w="1896110" h="1420495">
                  <a:moveTo>
                    <a:pt x="458622" y="1372219"/>
                  </a:moveTo>
                  <a:lnTo>
                    <a:pt x="407241" y="1372219"/>
                  </a:lnTo>
                  <a:lnTo>
                    <a:pt x="435373" y="1373411"/>
                  </a:lnTo>
                  <a:lnTo>
                    <a:pt x="454659" y="1375664"/>
                  </a:lnTo>
                  <a:lnTo>
                    <a:pt x="458622" y="1372219"/>
                  </a:lnTo>
                  <a:close/>
                </a:path>
              </a:pathLst>
            </a:custGeom>
            <a:solidFill>
              <a:srgbClr val="D6ED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645533" y="1188085"/>
              <a:ext cx="869315" cy="231775"/>
            </a:xfrm>
            <a:custGeom>
              <a:avLst/>
              <a:gdLst/>
              <a:ahLst/>
              <a:cxnLst/>
              <a:rect l="l" t="t" r="r" b="b"/>
              <a:pathLst>
                <a:path w="869314" h="231775">
                  <a:moveTo>
                    <a:pt x="860678" y="0"/>
                  </a:moveTo>
                  <a:lnTo>
                    <a:pt x="0" y="33400"/>
                  </a:lnTo>
                  <a:lnTo>
                    <a:pt x="3047" y="108076"/>
                  </a:lnTo>
                  <a:lnTo>
                    <a:pt x="8127" y="231266"/>
                  </a:lnTo>
                  <a:lnTo>
                    <a:pt x="868806" y="197992"/>
                  </a:lnTo>
                  <a:lnTo>
                    <a:pt x="864742" y="108076"/>
                  </a:lnTo>
                  <a:lnTo>
                    <a:pt x="860678" y="0"/>
                  </a:lnTo>
                  <a:close/>
                </a:path>
              </a:pathLst>
            </a:custGeom>
            <a:solidFill>
              <a:srgbClr val="1D83B5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2" name="object 32"/>
          <p:cNvGrpSpPr/>
          <p:nvPr/>
        </p:nvGrpSpPr>
        <p:grpSpPr>
          <a:xfrm>
            <a:off x="6534911" y="4558791"/>
            <a:ext cx="1899285" cy="1544955"/>
            <a:chOff x="6534911" y="4558791"/>
            <a:chExt cx="1899285" cy="1544955"/>
          </a:xfrm>
        </p:grpSpPr>
        <p:sp>
          <p:nvSpPr>
            <p:cNvPr id="33" name="object 33"/>
            <p:cNvSpPr/>
            <p:nvPr/>
          </p:nvSpPr>
          <p:spPr>
            <a:xfrm>
              <a:off x="6534911" y="4681727"/>
              <a:ext cx="1898903" cy="142189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6536054" y="4645786"/>
              <a:ext cx="1896110" cy="1420495"/>
            </a:xfrm>
            <a:custGeom>
              <a:avLst/>
              <a:gdLst/>
              <a:ahLst/>
              <a:cxnLst/>
              <a:rect l="l" t="t" r="r" b="b"/>
              <a:pathLst>
                <a:path w="1896109" h="1420495">
                  <a:moveTo>
                    <a:pt x="1895983" y="0"/>
                  </a:moveTo>
                  <a:lnTo>
                    <a:pt x="0" y="0"/>
                  </a:lnTo>
                  <a:lnTo>
                    <a:pt x="0" y="1403324"/>
                  </a:lnTo>
                  <a:lnTo>
                    <a:pt x="762" y="1408049"/>
                  </a:lnTo>
                  <a:lnTo>
                    <a:pt x="3175" y="1412100"/>
                  </a:lnTo>
                  <a:lnTo>
                    <a:pt x="6350" y="1416138"/>
                  </a:lnTo>
                  <a:lnTo>
                    <a:pt x="10287" y="1420190"/>
                  </a:lnTo>
                  <a:lnTo>
                    <a:pt x="17399" y="1418170"/>
                  </a:lnTo>
                  <a:lnTo>
                    <a:pt x="26606" y="1414079"/>
                  </a:lnTo>
                  <a:lnTo>
                    <a:pt x="33147" y="1408725"/>
                  </a:lnTo>
                  <a:lnTo>
                    <a:pt x="39116" y="1404890"/>
                  </a:lnTo>
                  <a:lnTo>
                    <a:pt x="70015" y="1404890"/>
                  </a:lnTo>
                  <a:lnTo>
                    <a:pt x="70993" y="1404683"/>
                  </a:lnTo>
                  <a:lnTo>
                    <a:pt x="165509" y="1404683"/>
                  </a:lnTo>
                  <a:lnTo>
                    <a:pt x="187862" y="1396536"/>
                  </a:lnTo>
                  <a:lnTo>
                    <a:pt x="197786" y="1395828"/>
                  </a:lnTo>
                  <a:lnTo>
                    <a:pt x="223473" y="1395828"/>
                  </a:lnTo>
                  <a:lnTo>
                    <a:pt x="228853" y="1390510"/>
                  </a:lnTo>
                  <a:lnTo>
                    <a:pt x="309787" y="1390510"/>
                  </a:lnTo>
                  <a:lnTo>
                    <a:pt x="311023" y="1389164"/>
                  </a:lnTo>
                  <a:lnTo>
                    <a:pt x="317972" y="1376407"/>
                  </a:lnTo>
                  <a:lnTo>
                    <a:pt x="324802" y="1372563"/>
                  </a:lnTo>
                  <a:lnTo>
                    <a:pt x="402987" y="1372563"/>
                  </a:lnTo>
                  <a:lnTo>
                    <a:pt x="407289" y="1372223"/>
                  </a:lnTo>
                  <a:lnTo>
                    <a:pt x="458638" y="1372223"/>
                  </a:lnTo>
                  <a:lnTo>
                    <a:pt x="466032" y="1365806"/>
                  </a:lnTo>
                  <a:lnTo>
                    <a:pt x="477631" y="1361938"/>
                  </a:lnTo>
                  <a:lnTo>
                    <a:pt x="648464" y="1361938"/>
                  </a:lnTo>
                  <a:lnTo>
                    <a:pt x="650696" y="1361217"/>
                  </a:lnTo>
                  <a:lnTo>
                    <a:pt x="1892869" y="1361217"/>
                  </a:lnTo>
                  <a:lnTo>
                    <a:pt x="1895983" y="1352080"/>
                  </a:lnTo>
                  <a:lnTo>
                    <a:pt x="1895983" y="0"/>
                  </a:lnTo>
                  <a:close/>
                </a:path>
                <a:path w="1896109" h="1420495">
                  <a:moveTo>
                    <a:pt x="165509" y="1404683"/>
                  </a:moveTo>
                  <a:lnTo>
                    <a:pt x="70993" y="1404683"/>
                  </a:lnTo>
                  <a:lnTo>
                    <a:pt x="72653" y="1410073"/>
                  </a:lnTo>
                  <a:lnTo>
                    <a:pt x="79402" y="1413611"/>
                  </a:lnTo>
                  <a:lnTo>
                    <a:pt x="95567" y="1415637"/>
                  </a:lnTo>
                  <a:lnTo>
                    <a:pt x="118399" y="1415386"/>
                  </a:lnTo>
                  <a:lnTo>
                    <a:pt x="145161" y="1412100"/>
                  </a:lnTo>
                  <a:lnTo>
                    <a:pt x="165509" y="1404683"/>
                  </a:lnTo>
                  <a:close/>
                </a:path>
                <a:path w="1896109" h="1420495">
                  <a:moveTo>
                    <a:pt x="223473" y="1395828"/>
                  </a:moveTo>
                  <a:lnTo>
                    <a:pt x="197786" y="1395828"/>
                  </a:lnTo>
                  <a:lnTo>
                    <a:pt x="194827" y="1403088"/>
                  </a:lnTo>
                  <a:lnTo>
                    <a:pt x="198881" y="1411427"/>
                  </a:lnTo>
                  <a:lnTo>
                    <a:pt x="204083" y="1412224"/>
                  </a:lnTo>
                  <a:lnTo>
                    <a:pt x="209057" y="1410241"/>
                  </a:lnTo>
                  <a:lnTo>
                    <a:pt x="213866" y="1406489"/>
                  </a:lnTo>
                  <a:lnTo>
                    <a:pt x="218567" y="1401978"/>
                  </a:lnTo>
                  <a:lnTo>
                    <a:pt x="223393" y="1395907"/>
                  </a:lnTo>
                  <a:close/>
                </a:path>
                <a:path w="1896109" h="1420495">
                  <a:moveTo>
                    <a:pt x="852551" y="1392542"/>
                  </a:moveTo>
                  <a:lnTo>
                    <a:pt x="813053" y="1392542"/>
                  </a:lnTo>
                  <a:lnTo>
                    <a:pt x="821340" y="1406681"/>
                  </a:lnTo>
                  <a:lnTo>
                    <a:pt x="829638" y="1410068"/>
                  </a:lnTo>
                  <a:lnTo>
                    <a:pt x="837914" y="1406385"/>
                  </a:lnTo>
                  <a:lnTo>
                    <a:pt x="846201" y="1399286"/>
                  </a:lnTo>
                  <a:lnTo>
                    <a:pt x="852551" y="1392542"/>
                  </a:lnTo>
                  <a:close/>
                </a:path>
                <a:path w="1896109" h="1420495">
                  <a:moveTo>
                    <a:pt x="70015" y="1404890"/>
                  </a:moveTo>
                  <a:lnTo>
                    <a:pt x="39116" y="1404890"/>
                  </a:lnTo>
                  <a:lnTo>
                    <a:pt x="46609" y="1405356"/>
                  </a:lnTo>
                  <a:lnTo>
                    <a:pt x="52831" y="1407375"/>
                  </a:lnTo>
                  <a:lnTo>
                    <a:pt x="58544" y="1406681"/>
                  </a:lnTo>
                  <a:lnTo>
                    <a:pt x="62356" y="1406029"/>
                  </a:lnTo>
                  <a:lnTo>
                    <a:pt x="67818" y="1405356"/>
                  </a:lnTo>
                  <a:lnTo>
                    <a:pt x="70015" y="1404890"/>
                  </a:lnTo>
                  <a:close/>
                </a:path>
                <a:path w="1896109" h="1420495">
                  <a:moveTo>
                    <a:pt x="1080004" y="1384452"/>
                  </a:moveTo>
                  <a:lnTo>
                    <a:pt x="960627" y="1384452"/>
                  </a:lnTo>
                  <a:lnTo>
                    <a:pt x="969264" y="1385125"/>
                  </a:lnTo>
                  <a:lnTo>
                    <a:pt x="975614" y="1389164"/>
                  </a:lnTo>
                  <a:lnTo>
                    <a:pt x="989179" y="1398323"/>
                  </a:lnTo>
                  <a:lnTo>
                    <a:pt x="1003458" y="1405269"/>
                  </a:lnTo>
                  <a:lnTo>
                    <a:pt x="1016261" y="1405007"/>
                  </a:lnTo>
                  <a:lnTo>
                    <a:pt x="1025398" y="1392542"/>
                  </a:lnTo>
                  <a:lnTo>
                    <a:pt x="1045497" y="1389150"/>
                  </a:lnTo>
                  <a:lnTo>
                    <a:pt x="1065609" y="1384619"/>
                  </a:lnTo>
                  <a:lnTo>
                    <a:pt x="1080004" y="1384452"/>
                  </a:lnTo>
                  <a:close/>
                </a:path>
                <a:path w="1896109" h="1420495">
                  <a:moveTo>
                    <a:pt x="309787" y="1390510"/>
                  </a:moveTo>
                  <a:lnTo>
                    <a:pt x="228853" y="1390510"/>
                  </a:lnTo>
                  <a:lnTo>
                    <a:pt x="235203" y="1391196"/>
                  </a:lnTo>
                  <a:lnTo>
                    <a:pt x="239141" y="1391196"/>
                  </a:lnTo>
                  <a:lnTo>
                    <a:pt x="247776" y="1393888"/>
                  </a:lnTo>
                  <a:lnTo>
                    <a:pt x="258064" y="1396580"/>
                  </a:lnTo>
                  <a:lnTo>
                    <a:pt x="273589" y="1400260"/>
                  </a:lnTo>
                  <a:lnTo>
                    <a:pt x="289020" y="1401725"/>
                  </a:lnTo>
                  <a:lnTo>
                    <a:pt x="302212" y="1398765"/>
                  </a:lnTo>
                  <a:lnTo>
                    <a:pt x="309787" y="1390510"/>
                  </a:lnTo>
                  <a:close/>
                </a:path>
                <a:path w="1896109" h="1420495">
                  <a:moveTo>
                    <a:pt x="1891883" y="1364111"/>
                  </a:moveTo>
                  <a:lnTo>
                    <a:pt x="1726049" y="1364111"/>
                  </a:lnTo>
                  <a:lnTo>
                    <a:pt x="1736598" y="1391869"/>
                  </a:lnTo>
                  <a:lnTo>
                    <a:pt x="1742503" y="1398728"/>
                  </a:lnTo>
                  <a:lnTo>
                    <a:pt x="1748408" y="1400213"/>
                  </a:lnTo>
                  <a:lnTo>
                    <a:pt x="1754314" y="1398030"/>
                  </a:lnTo>
                  <a:lnTo>
                    <a:pt x="1760220" y="1393888"/>
                  </a:lnTo>
                  <a:lnTo>
                    <a:pt x="1766570" y="1389837"/>
                  </a:lnTo>
                  <a:lnTo>
                    <a:pt x="1772158" y="1385798"/>
                  </a:lnTo>
                  <a:lnTo>
                    <a:pt x="1780715" y="1385798"/>
                  </a:lnTo>
                  <a:lnTo>
                    <a:pt x="1788929" y="1371587"/>
                  </a:lnTo>
                  <a:lnTo>
                    <a:pt x="1799335" y="1371293"/>
                  </a:lnTo>
                  <a:lnTo>
                    <a:pt x="1889435" y="1371293"/>
                  </a:lnTo>
                  <a:lnTo>
                    <a:pt x="1891883" y="1364111"/>
                  </a:lnTo>
                  <a:close/>
                </a:path>
                <a:path w="1896109" h="1420495">
                  <a:moveTo>
                    <a:pt x="1886715" y="1379277"/>
                  </a:moveTo>
                  <a:lnTo>
                    <a:pt x="1852187" y="1379277"/>
                  </a:lnTo>
                  <a:lnTo>
                    <a:pt x="1862836" y="1385125"/>
                  </a:lnTo>
                  <a:lnTo>
                    <a:pt x="1871354" y="1398260"/>
                  </a:lnTo>
                  <a:lnTo>
                    <a:pt x="1877647" y="1399197"/>
                  </a:lnTo>
                  <a:lnTo>
                    <a:pt x="1884781" y="1384914"/>
                  </a:lnTo>
                  <a:lnTo>
                    <a:pt x="1886715" y="1379277"/>
                  </a:lnTo>
                  <a:close/>
                </a:path>
                <a:path w="1896109" h="1420495">
                  <a:moveTo>
                    <a:pt x="1579657" y="1373933"/>
                  </a:moveTo>
                  <a:lnTo>
                    <a:pt x="1435409" y="1373933"/>
                  </a:lnTo>
                  <a:lnTo>
                    <a:pt x="1447863" y="1376189"/>
                  </a:lnTo>
                  <a:lnTo>
                    <a:pt x="1462984" y="1380215"/>
                  </a:lnTo>
                  <a:lnTo>
                    <a:pt x="1480058" y="1385125"/>
                  </a:lnTo>
                  <a:lnTo>
                    <a:pt x="1508636" y="1392666"/>
                  </a:lnTo>
                  <a:lnTo>
                    <a:pt x="1536477" y="1396415"/>
                  </a:lnTo>
                  <a:lnTo>
                    <a:pt x="1560175" y="1392326"/>
                  </a:lnTo>
                  <a:lnTo>
                    <a:pt x="1576324" y="1376349"/>
                  </a:lnTo>
                  <a:lnTo>
                    <a:pt x="1579657" y="1373933"/>
                  </a:lnTo>
                  <a:close/>
                </a:path>
                <a:path w="1896109" h="1420495">
                  <a:moveTo>
                    <a:pt x="1892869" y="1361217"/>
                  </a:moveTo>
                  <a:lnTo>
                    <a:pt x="650696" y="1361217"/>
                  </a:lnTo>
                  <a:lnTo>
                    <a:pt x="662241" y="1361776"/>
                  </a:lnTo>
                  <a:lnTo>
                    <a:pt x="673786" y="1368784"/>
                  </a:lnTo>
                  <a:lnTo>
                    <a:pt x="685165" y="1384452"/>
                  </a:lnTo>
                  <a:lnTo>
                    <a:pt x="716452" y="1391213"/>
                  </a:lnTo>
                  <a:lnTo>
                    <a:pt x="756205" y="1394564"/>
                  </a:lnTo>
                  <a:lnTo>
                    <a:pt x="792410" y="1394882"/>
                  </a:lnTo>
                  <a:lnTo>
                    <a:pt x="813053" y="1392542"/>
                  </a:lnTo>
                  <a:lnTo>
                    <a:pt x="852551" y="1392542"/>
                  </a:lnTo>
                  <a:lnTo>
                    <a:pt x="858774" y="1386471"/>
                  </a:lnTo>
                  <a:lnTo>
                    <a:pt x="956823" y="1386468"/>
                  </a:lnTo>
                  <a:lnTo>
                    <a:pt x="960627" y="1384452"/>
                  </a:lnTo>
                  <a:lnTo>
                    <a:pt x="1080004" y="1384452"/>
                  </a:lnTo>
                  <a:lnTo>
                    <a:pt x="1085744" y="1384385"/>
                  </a:lnTo>
                  <a:lnTo>
                    <a:pt x="1125894" y="1384375"/>
                  </a:lnTo>
                  <a:lnTo>
                    <a:pt x="1145730" y="1379982"/>
                  </a:lnTo>
                  <a:lnTo>
                    <a:pt x="1275062" y="1379982"/>
                  </a:lnTo>
                  <a:lnTo>
                    <a:pt x="1275395" y="1379714"/>
                  </a:lnTo>
                  <a:lnTo>
                    <a:pt x="1285478" y="1376100"/>
                  </a:lnTo>
                  <a:lnTo>
                    <a:pt x="1323457" y="1376100"/>
                  </a:lnTo>
                  <a:lnTo>
                    <a:pt x="1324435" y="1375762"/>
                  </a:lnTo>
                  <a:lnTo>
                    <a:pt x="1423262" y="1375762"/>
                  </a:lnTo>
                  <a:lnTo>
                    <a:pt x="1426337" y="1374330"/>
                  </a:lnTo>
                  <a:lnTo>
                    <a:pt x="1435409" y="1373933"/>
                  </a:lnTo>
                  <a:lnTo>
                    <a:pt x="1579657" y="1373933"/>
                  </a:lnTo>
                  <a:lnTo>
                    <a:pt x="1585827" y="1369459"/>
                  </a:lnTo>
                  <a:lnTo>
                    <a:pt x="1595294" y="1368764"/>
                  </a:lnTo>
                  <a:lnTo>
                    <a:pt x="1714184" y="1368764"/>
                  </a:lnTo>
                  <a:lnTo>
                    <a:pt x="1715643" y="1366575"/>
                  </a:lnTo>
                  <a:lnTo>
                    <a:pt x="1726049" y="1364111"/>
                  </a:lnTo>
                  <a:lnTo>
                    <a:pt x="1891883" y="1364111"/>
                  </a:lnTo>
                  <a:lnTo>
                    <a:pt x="1892869" y="1361217"/>
                  </a:lnTo>
                  <a:close/>
                </a:path>
                <a:path w="1896109" h="1420495">
                  <a:moveTo>
                    <a:pt x="1125872" y="1384385"/>
                  </a:moveTo>
                  <a:lnTo>
                    <a:pt x="1085744" y="1384385"/>
                  </a:lnTo>
                  <a:lnTo>
                    <a:pt x="1105916" y="1393888"/>
                  </a:lnTo>
                  <a:lnTo>
                    <a:pt x="1125872" y="1384385"/>
                  </a:lnTo>
                  <a:close/>
                </a:path>
                <a:path w="1896109" h="1420495">
                  <a:moveTo>
                    <a:pt x="1714184" y="1368764"/>
                  </a:moveTo>
                  <a:lnTo>
                    <a:pt x="1595294" y="1368764"/>
                  </a:lnTo>
                  <a:lnTo>
                    <a:pt x="1604738" y="1372370"/>
                  </a:lnTo>
                  <a:lnTo>
                    <a:pt x="1614170" y="1378381"/>
                  </a:lnTo>
                  <a:lnTo>
                    <a:pt x="1630126" y="1383553"/>
                  </a:lnTo>
                  <a:lnTo>
                    <a:pt x="1653905" y="1386892"/>
                  </a:lnTo>
                  <a:lnTo>
                    <a:pt x="1677945" y="1389852"/>
                  </a:lnTo>
                  <a:lnTo>
                    <a:pt x="1694688" y="1393888"/>
                  </a:lnTo>
                  <a:lnTo>
                    <a:pt x="1705236" y="1382191"/>
                  </a:lnTo>
                  <a:lnTo>
                    <a:pt x="1714184" y="1368764"/>
                  </a:lnTo>
                  <a:close/>
                </a:path>
                <a:path w="1896109" h="1420495">
                  <a:moveTo>
                    <a:pt x="956818" y="1386471"/>
                  </a:moveTo>
                  <a:lnTo>
                    <a:pt x="858774" y="1386471"/>
                  </a:lnTo>
                  <a:lnTo>
                    <a:pt x="865886" y="1388491"/>
                  </a:lnTo>
                  <a:lnTo>
                    <a:pt x="872236" y="1389837"/>
                  </a:lnTo>
                  <a:lnTo>
                    <a:pt x="878586" y="1390510"/>
                  </a:lnTo>
                  <a:lnTo>
                    <a:pt x="891921" y="1390510"/>
                  </a:lnTo>
                  <a:lnTo>
                    <a:pt x="899795" y="1391196"/>
                  </a:lnTo>
                  <a:lnTo>
                    <a:pt x="908558" y="1391869"/>
                  </a:lnTo>
                  <a:lnTo>
                    <a:pt x="921720" y="1392373"/>
                  </a:lnTo>
                  <a:lnTo>
                    <a:pt x="934418" y="1392372"/>
                  </a:lnTo>
                  <a:lnTo>
                    <a:pt x="945616" y="1391106"/>
                  </a:lnTo>
                  <a:lnTo>
                    <a:pt x="954277" y="1387817"/>
                  </a:lnTo>
                  <a:lnTo>
                    <a:pt x="956818" y="1386471"/>
                  </a:lnTo>
                  <a:close/>
                </a:path>
                <a:path w="1896109" h="1420495">
                  <a:moveTo>
                    <a:pt x="1275062" y="1379982"/>
                  </a:moveTo>
                  <a:lnTo>
                    <a:pt x="1145730" y="1379982"/>
                  </a:lnTo>
                  <a:lnTo>
                    <a:pt x="1165566" y="1382037"/>
                  </a:lnTo>
                  <a:lnTo>
                    <a:pt x="1185545" y="1391869"/>
                  </a:lnTo>
                  <a:lnTo>
                    <a:pt x="1195000" y="1385702"/>
                  </a:lnTo>
                  <a:lnTo>
                    <a:pt x="1208801" y="1383518"/>
                  </a:lnTo>
                  <a:lnTo>
                    <a:pt x="1270656" y="1383518"/>
                  </a:lnTo>
                  <a:lnTo>
                    <a:pt x="1275062" y="1379982"/>
                  </a:lnTo>
                  <a:close/>
                </a:path>
                <a:path w="1896109" h="1420495">
                  <a:moveTo>
                    <a:pt x="1323457" y="1376100"/>
                  </a:moveTo>
                  <a:lnTo>
                    <a:pt x="1285478" y="1376100"/>
                  </a:lnTo>
                  <a:lnTo>
                    <a:pt x="1295536" y="1379190"/>
                  </a:lnTo>
                  <a:lnTo>
                    <a:pt x="1305560" y="1391196"/>
                  </a:lnTo>
                  <a:lnTo>
                    <a:pt x="1313181" y="1379652"/>
                  </a:lnTo>
                  <a:lnTo>
                    <a:pt x="1323457" y="1376100"/>
                  </a:lnTo>
                  <a:close/>
                </a:path>
                <a:path w="1896109" h="1420495">
                  <a:moveTo>
                    <a:pt x="1780715" y="1385798"/>
                  </a:moveTo>
                  <a:lnTo>
                    <a:pt x="1772158" y="1385798"/>
                  </a:lnTo>
                  <a:lnTo>
                    <a:pt x="1778380" y="1389837"/>
                  </a:lnTo>
                  <a:lnTo>
                    <a:pt x="1780715" y="1385798"/>
                  </a:lnTo>
                  <a:close/>
                </a:path>
                <a:path w="1896109" h="1420495">
                  <a:moveTo>
                    <a:pt x="636353" y="1370120"/>
                  </a:moveTo>
                  <a:lnTo>
                    <a:pt x="571833" y="1370120"/>
                  </a:lnTo>
                  <a:lnTo>
                    <a:pt x="584626" y="1371764"/>
                  </a:lnTo>
                  <a:lnTo>
                    <a:pt x="593598" y="1377708"/>
                  </a:lnTo>
                  <a:lnTo>
                    <a:pt x="604956" y="1384241"/>
                  </a:lnTo>
                  <a:lnTo>
                    <a:pt x="616458" y="1389003"/>
                  </a:lnTo>
                  <a:lnTo>
                    <a:pt x="627959" y="1384914"/>
                  </a:lnTo>
                  <a:lnTo>
                    <a:pt x="636353" y="1370120"/>
                  </a:lnTo>
                  <a:close/>
                </a:path>
                <a:path w="1896109" h="1420495">
                  <a:moveTo>
                    <a:pt x="1270656" y="1383518"/>
                  </a:moveTo>
                  <a:lnTo>
                    <a:pt x="1208801" y="1383518"/>
                  </a:lnTo>
                  <a:lnTo>
                    <a:pt x="1224817" y="1383993"/>
                  </a:lnTo>
                  <a:lnTo>
                    <a:pt x="1246441" y="1386471"/>
                  </a:lnTo>
                  <a:lnTo>
                    <a:pt x="1251976" y="1387146"/>
                  </a:lnTo>
                  <a:lnTo>
                    <a:pt x="1260602" y="1388491"/>
                  </a:lnTo>
                  <a:lnTo>
                    <a:pt x="1265301" y="1387817"/>
                  </a:lnTo>
                  <a:lnTo>
                    <a:pt x="1270656" y="1383518"/>
                  </a:lnTo>
                  <a:close/>
                </a:path>
                <a:path w="1896109" h="1420495">
                  <a:moveTo>
                    <a:pt x="402987" y="1372563"/>
                  </a:moveTo>
                  <a:lnTo>
                    <a:pt x="324802" y="1372563"/>
                  </a:lnTo>
                  <a:lnTo>
                    <a:pt x="331632" y="1374660"/>
                  </a:lnTo>
                  <a:lnTo>
                    <a:pt x="338581" y="1379728"/>
                  </a:lnTo>
                  <a:lnTo>
                    <a:pt x="343916" y="1384133"/>
                  </a:lnTo>
                  <a:lnTo>
                    <a:pt x="349250" y="1387146"/>
                  </a:lnTo>
                  <a:lnTo>
                    <a:pt x="354583" y="1387123"/>
                  </a:lnTo>
                  <a:lnTo>
                    <a:pt x="359918" y="1382420"/>
                  </a:lnTo>
                  <a:lnTo>
                    <a:pt x="379150" y="1374446"/>
                  </a:lnTo>
                  <a:lnTo>
                    <a:pt x="402987" y="1372563"/>
                  </a:lnTo>
                  <a:close/>
                </a:path>
                <a:path w="1896109" h="1420495">
                  <a:moveTo>
                    <a:pt x="1889435" y="1371293"/>
                  </a:moveTo>
                  <a:lnTo>
                    <a:pt x="1799335" y="1371293"/>
                  </a:lnTo>
                  <a:lnTo>
                    <a:pt x="1809923" y="1379728"/>
                  </a:lnTo>
                  <a:lnTo>
                    <a:pt x="1820291" y="1387144"/>
                  </a:lnTo>
                  <a:lnTo>
                    <a:pt x="1831016" y="1384241"/>
                  </a:lnTo>
                  <a:lnTo>
                    <a:pt x="1841563" y="1380320"/>
                  </a:lnTo>
                  <a:lnTo>
                    <a:pt x="1852187" y="1379277"/>
                  </a:lnTo>
                  <a:lnTo>
                    <a:pt x="1886715" y="1379277"/>
                  </a:lnTo>
                  <a:lnTo>
                    <a:pt x="1889435" y="1371293"/>
                  </a:lnTo>
                  <a:close/>
                </a:path>
                <a:path w="1896109" h="1420495">
                  <a:moveTo>
                    <a:pt x="1423262" y="1375762"/>
                  </a:moveTo>
                  <a:lnTo>
                    <a:pt x="1324435" y="1375762"/>
                  </a:lnTo>
                  <a:lnTo>
                    <a:pt x="1337903" y="1377058"/>
                  </a:lnTo>
                  <a:lnTo>
                    <a:pt x="1352169" y="1381074"/>
                  </a:lnTo>
                  <a:lnTo>
                    <a:pt x="1362575" y="1384404"/>
                  </a:lnTo>
                  <a:lnTo>
                    <a:pt x="1372076" y="1386468"/>
                  </a:lnTo>
                  <a:lnTo>
                    <a:pt x="1380101" y="1386003"/>
                  </a:lnTo>
                  <a:lnTo>
                    <a:pt x="1386077" y="1381747"/>
                  </a:lnTo>
                  <a:lnTo>
                    <a:pt x="1409124" y="1381747"/>
                  </a:lnTo>
                  <a:lnTo>
                    <a:pt x="1416313" y="1378998"/>
                  </a:lnTo>
                  <a:lnTo>
                    <a:pt x="1423262" y="1375762"/>
                  </a:lnTo>
                  <a:close/>
                </a:path>
                <a:path w="1896109" h="1420495">
                  <a:moveTo>
                    <a:pt x="1409124" y="1381747"/>
                  </a:moveTo>
                  <a:lnTo>
                    <a:pt x="1386077" y="1381747"/>
                  </a:lnTo>
                  <a:lnTo>
                    <a:pt x="1396172" y="1384287"/>
                  </a:lnTo>
                  <a:lnTo>
                    <a:pt x="1406255" y="1382844"/>
                  </a:lnTo>
                  <a:lnTo>
                    <a:pt x="1409124" y="1381747"/>
                  </a:lnTo>
                  <a:close/>
                </a:path>
                <a:path w="1896109" h="1420495">
                  <a:moveTo>
                    <a:pt x="648464" y="1361938"/>
                  </a:moveTo>
                  <a:lnTo>
                    <a:pt x="477631" y="1361938"/>
                  </a:lnTo>
                  <a:lnTo>
                    <a:pt x="489396" y="1364771"/>
                  </a:lnTo>
                  <a:lnTo>
                    <a:pt x="501269" y="1375003"/>
                  </a:lnTo>
                  <a:lnTo>
                    <a:pt x="507617" y="1377164"/>
                  </a:lnTo>
                  <a:lnTo>
                    <a:pt x="516810" y="1377111"/>
                  </a:lnTo>
                  <a:lnTo>
                    <a:pt x="528075" y="1375667"/>
                  </a:lnTo>
                  <a:lnTo>
                    <a:pt x="540639" y="1373657"/>
                  </a:lnTo>
                  <a:lnTo>
                    <a:pt x="556682" y="1371257"/>
                  </a:lnTo>
                  <a:lnTo>
                    <a:pt x="571833" y="1370120"/>
                  </a:lnTo>
                  <a:lnTo>
                    <a:pt x="636353" y="1370120"/>
                  </a:lnTo>
                  <a:lnTo>
                    <a:pt x="639318" y="1364894"/>
                  </a:lnTo>
                  <a:lnTo>
                    <a:pt x="648464" y="1361938"/>
                  </a:lnTo>
                  <a:close/>
                </a:path>
                <a:path w="1896109" h="1420495">
                  <a:moveTo>
                    <a:pt x="458638" y="1372223"/>
                  </a:moveTo>
                  <a:lnTo>
                    <a:pt x="407289" y="1372223"/>
                  </a:lnTo>
                  <a:lnTo>
                    <a:pt x="435427" y="1373413"/>
                  </a:lnTo>
                  <a:lnTo>
                    <a:pt x="454670" y="1375667"/>
                  </a:lnTo>
                  <a:lnTo>
                    <a:pt x="458638" y="1372223"/>
                  </a:lnTo>
                  <a:close/>
                </a:path>
              </a:pathLst>
            </a:custGeom>
            <a:solidFill>
              <a:srgbClr val="E8FB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7049769" y="4558791"/>
              <a:ext cx="868680" cy="231775"/>
            </a:xfrm>
            <a:custGeom>
              <a:avLst/>
              <a:gdLst/>
              <a:ahLst/>
              <a:cxnLst/>
              <a:rect l="l" t="t" r="r" b="b"/>
              <a:pathLst>
                <a:path w="868679" h="231775">
                  <a:moveTo>
                    <a:pt x="860551" y="0"/>
                  </a:moveTo>
                  <a:lnTo>
                    <a:pt x="0" y="33273"/>
                  </a:lnTo>
                  <a:lnTo>
                    <a:pt x="2921" y="108076"/>
                  </a:lnTo>
                  <a:lnTo>
                    <a:pt x="8000" y="231266"/>
                  </a:lnTo>
                  <a:lnTo>
                    <a:pt x="868679" y="197992"/>
                  </a:lnTo>
                  <a:lnTo>
                    <a:pt x="864615" y="108076"/>
                  </a:lnTo>
                  <a:lnTo>
                    <a:pt x="860551" y="0"/>
                  </a:lnTo>
                  <a:close/>
                </a:path>
              </a:pathLst>
            </a:custGeom>
            <a:solidFill>
              <a:srgbClr val="38E3A1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6" name="object 36"/>
          <p:cNvGrpSpPr/>
          <p:nvPr/>
        </p:nvGrpSpPr>
        <p:grpSpPr>
          <a:xfrm>
            <a:off x="6534911" y="2873501"/>
            <a:ext cx="1899285" cy="1544955"/>
            <a:chOff x="6534911" y="2873501"/>
            <a:chExt cx="1899285" cy="1544955"/>
          </a:xfrm>
        </p:grpSpPr>
        <p:sp>
          <p:nvSpPr>
            <p:cNvPr id="37" name="object 37"/>
            <p:cNvSpPr/>
            <p:nvPr/>
          </p:nvSpPr>
          <p:spPr>
            <a:xfrm>
              <a:off x="6534911" y="2997707"/>
              <a:ext cx="1898903" cy="1420368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6536054" y="2960369"/>
              <a:ext cx="1896110" cy="1420495"/>
            </a:xfrm>
            <a:custGeom>
              <a:avLst/>
              <a:gdLst/>
              <a:ahLst/>
              <a:cxnLst/>
              <a:rect l="l" t="t" r="r" b="b"/>
              <a:pathLst>
                <a:path w="1896109" h="1420495">
                  <a:moveTo>
                    <a:pt x="1895983" y="0"/>
                  </a:moveTo>
                  <a:lnTo>
                    <a:pt x="0" y="0"/>
                  </a:lnTo>
                  <a:lnTo>
                    <a:pt x="0" y="1403349"/>
                  </a:lnTo>
                  <a:lnTo>
                    <a:pt x="762" y="1408175"/>
                  </a:lnTo>
                  <a:lnTo>
                    <a:pt x="3175" y="1412112"/>
                  </a:lnTo>
                  <a:lnTo>
                    <a:pt x="6350" y="1416177"/>
                  </a:lnTo>
                  <a:lnTo>
                    <a:pt x="10287" y="1420240"/>
                  </a:lnTo>
                  <a:lnTo>
                    <a:pt x="17399" y="1418208"/>
                  </a:lnTo>
                  <a:lnTo>
                    <a:pt x="26606" y="1414150"/>
                  </a:lnTo>
                  <a:lnTo>
                    <a:pt x="33147" y="1408795"/>
                  </a:lnTo>
                  <a:lnTo>
                    <a:pt x="39116" y="1404939"/>
                  </a:lnTo>
                  <a:lnTo>
                    <a:pt x="70030" y="1404939"/>
                  </a:lnTo>
                  <a:lnTo>
                    <a:pt x="70993" y="1404746"/>
                  </a:lnTo>
                  <a:lnTo>
                    <a:pt x="165415" y="1404746"/>
                  </a:lnTo>
                  <a:lnTo>
                    <a:pt x="187862" y="1396583"/>
                  </a:lnTo>
                  <a:lnTo>
                    <a:pt x="197786" y="1395888"/>
                  </a:lnTo>
                  <a:lnTo>
                    <a:pt x="223488" y="1395888"/>
                  </a:lnTo>
                  <a:lnTo>
                    <a:pt x="228853" y="1390522"/>
                  </a:lnTo>
                  <a:lnTo>
                    <a:pt x="309855" y="1390522"/>
                  </a:lnTo>
                  <a:lnTo>
                    <a:pt x="311023" y="1389252"/>
                  </a:lnTo>
                  <a:lnTo>
                    <a:pt x="317972" y="1376497"/>
                  </a:lnTo>
                  <a:lnTo>
                    <a:pt x="324802" y="1372647"/>
                  </a:lnTo>
                  <a:lnTo>
                    <a:pt x="402906" y="1372647"/>
                  </a:lnTo>
                  <a:lnTo>
                    <a:pt x="407289" y="1372298"/>
                  </a:lnTo>
                  <a:lnTo>
                    <a:pt x="458676" y="1372298"/>
                  </a:lnTo>
                  <a:lnTo>
                    <a:pt x="466032" y="1365902"/>
                  </a:lnTo>
                  <a:lnTo>
                    <a:pt x="477631" y="1362027"/>
                  </a:lnTo>
                  <a:lnTo>
                    <a:pt x="648504" y="1362027"/>
                  </a:lnTo>
                  <a:lnTo>
                    <a:pt x="650696" y="1361318"/>
                  </a:lnTo>
                  <a:lnTo>
                    <a:pt x="1892862" y="1361318"/>
                  </a:lnTo>
                  <a:lnTo>
                    <a:pt x="1895983" y="1352168"/>
                  </a:lnTo>
                  <a:lnTo>
                    <a:pt x="1895983" y="0"/>
                  </a:lnTo>
                  <a:close/>
                </a:path>
                <a:path w="1896109" h="1420495">
                  <a:moveTo>
                    <a:pt x="165415" y="1404746"/>
                  </a:moveTo>
                  <a:lnTo>
                    <a:pt x="70993" y="1404746"/>
                  </a:lnTo>
                  <a:lnTo>
                    <a:pt x="72644" y="1410080"/>
                  </a:lnTo>
                  <a:lnTo>
                    <a:pt x="79402" y="1413666"/>
                  </a:lnTo>
                  <a:lnTo>
                    <a:pt x="95567" y="1415716"/>
                  </a:lnTo>
                  <a:lnTo>
                    <a:pt x="118399" y="1415456"/>
                  </a:lnTo>
                  <a:lnTo>
                    <a:pt x="145161" y="1412112"/>
                  </a:lnTo>
                  <a:lnTo>
                    <a:pt x="165415" y="1404746"/>
                  </a:lnTo>
                  <a:close/>
                </a:path>
                <a:path w="1896109" h="1420495">
                  <a:moveTo>
                    <a:pt x="223488" y="1395888"/>
                  </a:moveTo>
                  <a:lnTo>
                    <a:pt x="197786" y="1395888"/>
                  </a:lnTo>
                  <a:lnTo>
                    <a:pt x="194827" y="1403147"/>
                  </a:lnTo>
                  <a:lnTo>
                    <a:pt x="198881" y="1411477"/>
                  </a:lnTo>
                  <a:lnTo>
                    <a:pt x="204083" y="1412313"/>
                  </a:lnTo>
                  <a:lnTo>
                    <a:pt x="209057" y="1410350"/>
                  </a:lnTo>
                  <a:lnTo>
                    <a:pt x="213866" y="1406602"/>
                  </a:lnTo>
                  <a:lnTo>
                    <a:pt x="218567" y="1402079"/>
                  </a:lnTo>
                  <a:lnTo>
                    <a:pt x="223393" y="1395983"/>
                  </a:lnTo>
                  <a:close/>
                </a:path>
                <a:path w="1896109" h="1420495">
                  <a:moveTo>
                    <a:pt x="852551" y="1392554"/>
                  </a:moveTo>
                  <a:lnTo>
                    <a:pt x="813053" y="1392554"/>
                  </a:lnTo>
                  <a:lnTo>
                    <a:pt x="821340" y="1406717"/>
                  </a:lnTo>
                  <a:lnTo>
                    <a:pt x="829627" y="1410128"/>
                  </a:lnTo>
                  <a:lnTo>
                    <a:pt x="837914" y="1406467"/>
                  </a:lnTo>
                  <a:lnTo>
                    <a:pt x="846201" y="1399412"/>
                  </a:lnTo>
                  <a:lnTo>
                    <a:pt x="852551" y="1392554"/>
                  </a:lnTo>
                  <a:close/>
                </a:path>
                <a:path w="1896109" h="1420495">
                  <a:moveTo>
                    <a:pt x="70030" y="1404939"/>
                  </a:moveTo>
                  <a:lnTo>
                    <a:pt x="39116" y="1404939"/>
                  </a:lnTo>
                  <a:lnTo>
                    <a:pt x="46609" y="1405381"/>
                  </a:lnTo>
                  <a:lnTo>
                    <a:pt x="52831" y="1407413"/>
                  </a:lnTo>
                  <a:lnTo>
                    <a:pt x="58420" y="1406778"/>
                  </a:lnTo>
                  <a:lnTo>
                    <a:pt x="62356" y="1406143"/>
                  </a:lnTo>
                  <a:lnTo>
                    <a:pt x="67818" y="1405381"/>
                  </a:lnTo>
                  <a:lnTo>
                    <a:pt x="70030" y="1404939"/>
                  </a:lnTo>
                  <a:close/>
                </a:path>
                <a:path w="1896109" h="1420495">
                  <a:moveTo>
                    <a:pt x="1076530" y="1384553"/>
                  </a:moveTo>
                  <a:lnTo>
                    <a:pt x="960627" y="1384553"/>
                  </a:lnTo>
                  <a:lnTo>
                    <a:pt x="969264" y="1385188"/>
                  </a:lnTo>
                  <a:lnTo>
                    <a:pt x="975614" y="1389252"/>
                  </a:lnTo>
                  <a:lnTo>
                    <a:pt x="989179" y="1398395"/>
                  </a:lnTo>
                  <a:lnTo>
                    <a:pt x="1003458" y="1405334"/>
                  </a:lnTo>
                  <a:lnTo>
                    <a:pt x="1016261" y="1405058"/>
                  </a:lnTo>
                  <a:lnTo>
                    <a:pt x="1025398" y="1392554"/>
                  </a:lnTo>
                  <a:lnTo>
                    <a:pt x="1045497" y="1389201"/>
                  </a:lnTo>
                  <a:lnTo>
                    <a:pt x="1065609" y="1384680"/>
                  </a:lnTo>
                  <a:lnTo>
                    <a:pt x="1076530" y="1384553"/>
                  </a:lnTo>
                  <a:close/>
                </a:path>
                <a:path w="1896109" h="1420495">
                  <a:moveTo>
                    <a:pt x="309855" y="1390522"/>
                  </a:moveTo>
                  <a:lnTo>
                    <a:pt x="228853" y="1390522"/>
                  </a:lnTo>
                  <a:lnTo>
                    <a:pt x="235203" y="1391284"/>
                  </a:lnTo>
                  <a:lnTo>
                    <a:pt x="239141" y="1391284"/>
                  </a:lnTo>
                  <a:lnTo>
                    <a:pt x="247776" y="1393952"/>
                  </a:lnTo>
                  <a:lnTo>
                    <a:pt x="258064" y="1396618"/>
                  </a:lnTo>
                  <a:lnTo>
                    <a:pt x="273589" y="1400325"/>
                  </a:lnTo>
                  <a:lnTo>
                    <a:pt x="289020" y="1401794"/>
                  </a:lnTo>
                  <a:lnTo>
                    <a:pt x="302212" y="1398833"/>
                  </a:lnTo>
                  <a:lnTo>
                    <a:pt x="309855" y="1390522"/>
                  </a:lnTo>
                  <a:close/>
                </a:path>
                <a:path w="1896109" h="1420495">
                  <a:moveTo>
                    <a:pt x="1891893" y="1364162"/>
                  </a:moveTo>
                  <a:lnTo>
                    <a:pt x="1726049" y="1364162"/>
                  </a:lnTo>
                  <a:lnTo>
                    <a:pt x="1736598" y="1391919"/>
                  </a:lnTo>
                  <a:lnTo>
                    <a:pt x="1742503" y="1398774"/>
                  </a:lnTo>
                  <a:lnTo>
                    <a:pt x="1748408" y="1400270"/>
                  </a:lnTo>
                  <a:lnTo>
                    <a:pt x="1754314" y="1398099"/>
                  </a:lnTo>
                  <a:lnTo>
                    <a:pt x="1760220" y="1393952"/>
                  </a:lnTo>
                  <a:lnTo>
                    <a:pt x="1766570" y="1389887"/>
                  </a:lnTo>
                  <a:lnTo>
                    <a:pt x="1772158" y="1385823"/>
                  </a:lnTo>
                  <a:lnTo>
                    <a:pt x="1780733" y="1385823"/>
                  </a:lnTo>
                  <a:lnTo>
                    <a:pt x="1788929" y="1371665"/>
                  </a:lnTo>
                  <a:lnTo>
                    <a:pt x="1799335" y="1371361"/>
                  </a:lnTo>
                  <a:lnTo>
                    <a:pt x="1889438" y="1371361"/>
                  </a:lnTo>
                  <a:lnTo>
                    <a:pt x="1891893" y="1364162"/>
                  </a:lnTo>
                  <a:close/>
                </a:path>
                <a:path w="1896109" h="1420495">
                  <a:moveTo>
                    <a:pt x="1886710" y="1379362"/>
                  </a:moveTo>
                  <a:lnTo>
                    <a:pt x="1852187" y="1379362"/>
                  </a:lnTo>
                  <a:lnTo>
                    <a:pt x="1862836" y="1385188"/>
                  </a:lnTo>
                  <a:lnTo>
                    <a:pt x="1871354" y="1398317"/>
                  </a:lnTo>
                  <a:lnTo>
                    <a:pt x="1877647" y="1399254"/>
                  </a:lnTo>
                  <a:lnTo>
                    <a:pt x="1884780" y="1384984"/>
                  </a:lnTo>
                  <a:lnTo>
                    <a:pt x="1886710" y="1379362"/>
                  </a:lnTo>
                  <a:close/>
                </a:path>
                <a:path w="1896109" h="1420495">
                  <a:moveTo>
                    <a:pt x="1579645" y="1374009"/>
                  </a:moveTo>
                  <a:lnTo>
                    <a:pt x="1435409" y="1374009"/>
                  </a:lnTo>
                  <a:lnTo>
                    <a:pt x="1447863" y="1376267"/>
                  </a:lnTo>
                  <a:lnTo>
                    <a:pt x="1462984" y="1380287"/>
                  </a:lnTo>
                  <a:lnTo>
                    <a:pt x="1480058" y="1385188"/>
                  </a:lnTo>
                  <a:lnTo>
                    <a:pt x="1508636" y="1392731"/>
                  </a:lnTo>
                  <a:lnTo>
                    <a:pt x="1536477" y="1396476"/>
                  </a:lnTo>
                  <a:lnTo>
                    <a:pt x="1560175" y="1392386"/>
                  </a:lnTo>
                  <a:lnTo>
                    <a:pt x="1576324" y="1376425"/>
                  </a:lnTo>
                  <a:lnTo>
                    <a:pt x="1579645" y="1374009"/>
                  </a:lnTo>
                  <a:close/>
                </a:path>
                <a:path w="1896109" h="1420495">
                  <a:moveTo>
                    <a:pt x="1892862" y="1361318"/>
                  </a:moveTo>
                  <a:lnTo>
                    <a:pt x="650696" y="1361318"/>
                  </a:lnTo>
                  <a:lnTo>
                    <a:pt x="662241" y="1361868"/>
                  </a:lnTo>
                  <a:lnTo>
                    <a:pt x="673786" y="1368871"/>
                  </a:lnTo>
                  <a:lnTo>
                    <a:pt x="685165" y="1384553"/>
                  </a:lnTo>
                  <a:lnTo>
                    <a:pt x="716452" y="1391304"/>
                  </a:lnTo>
                  <a:lnTo>
                    <a:pt x="756205" y="1394650"/>
                  </a:lnTo>
                  <a:lnTo>
                    <a:pt x="792410" y="1394948"/>
                  </a:lnTo>
                  <a:lnTo>
                    <a:pt x="813053" y="1392554"/>
                  </a:lnTo>
                  <a:lnTo>
                    <a:pt x="852551" y="1392554"/>
                  </a:lnTo>
                  <a:lnTo>
                    <a:pt x="858774" y="1386585"/>
                  </a:lnTo>
                  <a:lnTo>
                    <a:pt x="956720" y="1386585"/>
                  </a:lnTo>
                  <a:lnTo>
                    <a:pt x="960627" y="1384553"/>
                  </a:lnTo>
                  <a:lnTo>
                    <a:pt x="1076530" y="1384553"/>
                  </a:lnTo>
                  <a:lnTo>
                    <a:pt x="1085744" y="1384446"/>
                  </a:lnTo>
                  <a:lnTo>
                    <a:pt x="1125894" y="1384436"/>
                  </a:lnTo>
                  <a:lnTo>
                    <a:pt x="1145730" y="1380029"/>
                  </a:lnTo>
                  <a:lnTo>
                    <a:pt x="1275044" y="1380029"/>
                  </a:lnTo>
                  <a:lnTo>
                    <a:pt x="1275395" y="1379747"/>
                  </a:lnTo>
                  <a:lnTo>
                    <a:pt x="1285478" y="1376140"/>
                  </a:lnTo>
                  <a:lnTo>
                    <a:pt x="1323521" y="1376140"/>
                  </a:lnTo>
                  <a:lnTo>
                    <a:pt x="1324435" y="1375822"/>
                  </a:lnTo>
                  <a:lnTo>
                    <a:pt x="1423281" y="1375822"/>
                  </a:lnTo>
                  <a:lnTo>
                    <a:pt x="1426337" y="1374393"/>
                  </a:lnTo>
                  <a:lnTo>
                    <a:pt x="1435409" y="1374009"/>
                  </a:lnTo>
                  <a:lnTo>
                    <a:pt x="1579645" y="1374009"/>
                  </a:lnTo>
                  <a:lnTo>
                    <a:pt x="1585827" y="1369510"/>
                  </a:lnTo>
                  <a:lnTo>
                    <a:pt x="1595294" y="1368821"/>
                  </a:lnTo>
                  <a:lnTo>
                    <a:pt x="1714194" y="1368821"/>
                  </a:lnTo>
                  <a:lnTo>
                    <a:pt x="1715643" y="1366646"/>
                  </a:lnTo>
                  <a:lnTo>
                    <a:pt x="1726049" y="1364162"/>
                  </a:lnTo>
                  <a:lnTo>
                    <a:pt x="1891893" y="1364162"/>
                  </a:lnTo>
                  <a:lnTo>
                    <a:pt x="1892862" y="1361318"/>
                  </a:lnTo>
                  <a:close/>
                </a:path>
                <a:path w="1896109" h="1420495">
                  <a:moveTo>
                    <a:pt x="1125873" y="1384446"/>
                  </a:moveTo>
                  <a:lnTo>
                    <a:pt x="1085744" y="1384446"/>
                  </a:lnTo>
                  <a:lnTo>
                    <a:pt x="1105916" y="1393952"/>
                  </a:lnTo>
                  <a:lnTo>
                    <a:pt x="1125873" y="1384446"/>
                  </a:lnTo>
                  <a:close/>
                </a:path>
                <a:path w="1896109" h="1420495">
                  <a:moveTo>
                    <a:pt x="1714194" y="1368821"/>
                  </a:moveTo>
                  <a:lnTo>
                    <a:pt x="1595294" y="1368821"/>
                  </a:lnTo>
                  <a:lnTo>
                    <a:pt x="1604738" y="1372443"/>
                  </a:lnTo>
                  <a:lnTo>
                    <a:pt x="1614170" y="1378457"/>
                  </a:lnTo>
                  <a:lnTo>
                    <a:pt x="1630126" y="1383629"/>
                  </a:lnTo>
                  <a:lnTo>
                    <a:pt x="1653905" y="1386967"/>
                  </a:lnTo>
                  <a:lnTo>
                    <a:pt x="1677945" y="1389923"/>
                  </a:lnTo>
                  <a:lnTo>
                    <a:pt x="1694688" y="1393952"/>
                  </a:lnTo>
                  <a:lnTo>
                    <a:pt x="1705236" y="1382275"/>
                  </a:lnTo>
                  <a:lnTo>
                    <a:pt x="1714194" y="1368821"/>
                  </a:lnTo>
                  <a:close/>
                </a:path>
                <a:path w="1896109" h="1420495">
                  <a:moveTo>
                    <a:pt x="956720" y="1386585"/>
                  </a:moveTo>
                  <a:lnTo>
                    <a:pt x="858774" y="1386585"/>
                  </a:lnTo>
                  <a:lnTo>
                    <a:pt x="865886" y="1388617"/>
                  </a:lnTo>
                  <a:lnTo>
                    <a:pt x="872236" y="1389887"/>
                  </a:lnTo>
                  <a:lnTo>
                    <a:pt x="878586" y="1390522"/>
                  </a:lnTo>
                  <a:lnTo>
                    <a:pt x="891921" y="1390522"/>
                  </a:lnTo>
                  <a:lnTo>
                    <a:pt x="899795" y="1391284"/>
                  </a:lnTo>
                  <a:lnTo>
                    <a:pt x="908558" y="1391919"/>
                  </a:lnTo>
                  <a:lnTo>
                    <a:pt x="921720" y="1392410"/>
                  </a:lnTo>
                  <a:lnTo>
                    <a:pt x="934436" y="1392410"/>
                  </a:lnTo>
                  <a:lnTo>
                    <a:pt x="945616" y="1391152"/>
                  </a:lnTo>
                  <a:lnTo>
                    <a:pt x="954277" y="1387855"/>
                  </a:lnTo>
                  <a:lnTo>
                    <a:pt x="956720" y="1386585"/>
                  </a:lnTo>
                  <a:close/>
                </a:path>
                <a:path w="1896109" h="1420495">
                  <a:moveTo>
                    <a:pt x="1275044" y="1380029"/>
                  </a:moveTo>
                  <a:lnTo>
                    <a:pt x="1145730" y="1380029"/>
                  </a:lnTo>
                  <a:lnTo>
                    <a:pt x="1165566" y="1382075"/>
                  </a:lnTo>
                  <a:lnTo>
                    <a:pt x="1185545" y="1391919"/>
                  </a:lnTo>
                  <a:lnTo>
                    <a:pt x="1195000" y="1385770"/>
                  </a:lnTo>
                  <a:lnTo>
                    <a:pt x="1208801" y="1383585"/>
                  </a:lnTo>
                  <a:lnTo>
                    <a:pt x="1270617" y="1383585"/>
                  </a:lnTo>
                  <a:lnTo>
                    <a:pt x="1275044" y="1380029"/>
                  </a:lnTo>
                  <a:close/>
                </a:path>
                <a:path w="1896109" h="1420495">
                  <a:moveTo>
                    <a:pt x="1323521" y="1376140"/>
                  </a:moveTo>
                  <a:lnTo>
                    <a:pt x="1285478" y="1376140"/>
                  </a:lnTo>
                  <a:lnTo>
                    <a:pt x="1295536" y="1379247"/>
                  </a:lnTo>
                  <a:lnTo>
                    <a:pt x="1305560" y="1391284"/>
                  </a:lnTo>
                  <a:lnTo>
                    <a:pt x="1313181" y="1379731"/>
                  </a:lnTo>
                  <a:lnTo>
                    <a:pt x="1323521" y="1376140"/>
                  </a:lnTo>
                  <a:close/>
                </a:path>
                <a:path w="1896109" h="1420495">
                  <a:moveTo>
                    <a:pt x="1780733" y="1385823"/>
                  </a:moveTo>
                  <a:lnTo>
                    <a:pt x="1772158" y="1385823"/>
                  </a:lnTo>
                  <a:lnTo>
                    <a:pt x="1778380" y="1389887"/>
                  </a:lnTo>
                  <a:lnTo>
                    <a:pt x="1780733" y="1385823"/>
                  </a:lnTo>
                  <a:close/>
                </a:path>
                <a:path w="1896109" h="1420495">
                  <a:moveTo>
                    <a:pt x="636377" y="1370171"/>
                  </a:moveTo>
                  <a:lnTo>
                    <a:pt x="571833" y="1370171"/>
                  </a:lnTo>
                  <a:lnTo>
                    <a:pt x="584626" y="1371830"/>
                  </a:lnTo>
                  <a:lnTo>
                    <a:pt x="593598" y="1377822"/>
                  </a:lnTo>
                  <a:lnTo>
                    <a:pt x="605009" y="1384359"/>
                  </a:lnTo>
                  <a:lnTo>
                    <a:pt x="616458" y="1389078"/>
                  </a:lnTo>
                  <a:lnTo>
                    <a:pt x="627959" y="1384984"/>
                  </a:lnTo>
                  <a:lnTo>
                    <a:pt x="636377" y="1370171"/>
                  </a:lnTo>
                  <a:close/>
                </a:path>
                <a:path w="1896109" h="1420495">
                  <a:moveTo>
                    <a:pt x="1270617" y="1383585"/>
                  </a:moveTo>
                  <a:lnTo>
                    <a:pt x="1208801" y="1383585"/>
                  </a:lnTo>
                  <a:lnTo>
                    <a:pt x="1224817" y="1384044"/>
                  </a:lnTo>
                  <a:lnTo>
                    <a:pt x="1240917" y="1385823"/>
                  </a:lnTo>
                  <a:lnTo>
                    <a:pt x="1251966" y="1387220"/>
                  </a:lnTo>
                  <a:lnTo>
                    <a:pt x="1260602" y="1388617"/>
                  </a:lnTo>
                  <a:lnTo>
                    <a:pt x="1265301" y="1387855"/>
                  </a:lnTo>
                  <a:lnTo>
                    <a:pt x="1270617" y="1383585"/>
                  </a:lnTo>
                  <a:close/>
                </a:path>
                <a:path w="1896109" h="1420495">
                  <a:moveTo>
                    <a:pt x="1889438" y="1371361"/>
                  </a:moveTo>
                  <a:lnTo>
                    <a:pt x="1799335" y="1371361"/>
                  </a:lnTo>
                  <a:lnTo>
                    <a:pt x="1809872" y="1379747"/>
                  </a:lnTo>
                  <a:lnTo>
                    <a:pt x="1820291" y="1387220"/>
                  </a:lnTo>
                  <a:lnTo>
                    <a:pt x="1830939" y="1384331"/>
                  </a:lnTo>
                  <a:lnTo>
                    <a:pt x="1841563" y="1380394"/>
                  </a:lnTo>
                  <a:lnTo>
                    <a:pt x="1852187" y="1379362"/>
                  </a:lnTo>
                  <a:lnTo>
                    <a:pt x="1886710" y="1379362"/>
                  </a:lnTo>
                  <a:lnTo>
                    <a:pt x="1889438" y="1371361"/>
                  </a:lnTo>
                  <a:close/>
                </a:path>
                <a:path w="1896109" h="1420495">
                  <a:moveTo>
                    <a:pt x="402906" y="1372647"/>
                  </a:moveTo>
                  <a:lnTo>
                    <a:pt x="324802" y="1372647"/>
                  </a:lnTo>
                  <a:lnTo>
                    <a:pt x="331632" y="1374751"/>
                  </a:lnTo>
                  <a:lnTo>
                    <a:pt x="338581" y="1379854"/>
                  </a:lnTo>
                  <a:lnTo>
                    <a:pt x="343916" y="1384200"/>
                  </a:lnTo>
                  <a:lnTo>
                    <a:pt x="349250" y="1387189"/>
                  </a:lnTo>
                  <a:lnTo>
                    <a:pt x="354583" y="1387177"/>
                  </a:lnTo>
                  <a:lnTo>
                    <a:pt x="359918" y="1382521"/>
                  </a:lnTo>
                  <a:lnTo>
                    <a:pt x="379150" y="1374540"/>
                  </a:lnTo>
                  <a:lnTo>
                    <a:pt x="402906" y="1372647"/>
                  </a:lnTo>
                  <a:close/>
                </a:path>
                <a:path w="1896109" h="1420495">
                  <a:moveTo>
                    <a:pt x="1423281" y="1375822"/>
                  </a:moveTo>
                  <a:lnTo>
                    <a:pt x="1324435" y="1375822"/>
                  </a:lnTo>
                  <a:lnTo>
                    <a:pt x="1337903" y="1377104"/>
                  </a:lnTo>
                  <a:lnTo>
                    <a:pt x="1352169" y="1381124"/>
                  </a:lnTo>
                  <a:lnTo>
                    <a:pt x="1362611" y="1384446"/>
                  </a:lnTo>
                  <a:lnTo>
                    <a:pt x="1372076" y="1386490"/>
                  </a:lnTo>
                  <a:lnTo>
                    <a:pt x="1380101" y="1386018"/>
                  </a:lnTo>
                  <a:lnTo>
                    <a:pt x="1386077" y="1381759"/>
                  </a:lnTo>
                  <a:lnTo>
                    <a:pt x="1409321" y="1381759"/>
                  </a:lnTo>
                  <a:lnTo>
                    <a:pt x="1416313" y="1379081"/>
                  </a:lnTo>
                  <a:lnTo>
                    <a:pt x="1423281" y="1375822"/>
                  </a:lnTo>
                  <a:close/>
                </a:path>
                <a:path w="1896109" h="1420495">
                  <a:moveTo>
                    <a:pt x="1409321" y="1381759"/>
                  </a:moveTo>
                  <a:lnTo>
                    <a:pt x="1386077" y="1381759"/>
                  </a:lnTo>
                  <a:lnTo>
                    <a:pt x="1396172" y="1384359"/>
                  </a:lnTo>
                  <a:lnTo>
                    <a:pt x="1406255" y="1382934"/>
                  </a:lnTo>
                  <a:lnTo>
                    <a:pt x="1409321" y="1381759"/>
                  </a:lnTo>
                  <a:close/>
                </a:path>
                <a:path w="1896109" h="1420495">
                  <a:moveTo>
                    <a:pt x="648504" y="1362027"/>
                  </a:moveTo>
                  <a:lnTo>
                    <a:pt x="477631" y="1362027"/>
                  </a:lnTo>
                  <a:lnTo>
                    <a:pt x="489396" y="1364843"/>
                  </a:lnTo>
                  <a:lnTo>
                    <a:pt x="501269" y="1375028"/>
                  </a:lnTo>
                  <a:lnTo>
                    <a:pt x="507617" y="1377241"/>
                  </a:lnTo>
                  <a:lnTo>
                    <a:pt x="516810" y="1377203"/>
                  </a:lnTo>
                  <a:lnTo>
                    <a:pt x="528075" y="1375761"/>
                  </a:lnTo>
                  <a:lnTo>
                    <a:pt x="556682" y="1371322"/>
                  </a:lnTo>
                  <a:lnTo>
                    <a:pt x="571833" y="1370171"/>
                  </a:lnTo>
                  <a:lnTo>
                    <a:pt x="636377" y="1370171"/>
                  </a:lnTo>
                  <a:lnTo>
                    <a:pt x="639318" y="1364995"/>
                  </a:lnTo>
                  <a:lnTo>
                    <a:pt x="648504" y="1362027"/>
                  </a:lnTo>
                  <a:close/>
                </a:path>
                <a:path w="1896109" h="1420495">
                  <a:moveTo>
                    <a:pt x="458676" y="1372298"/>
                  </a:moveTo>
                  <a:lnTo>
                    <a:pt x="407289" y="1372298"/>
                  </a:lnTo>
                  <a:lnTo>
                    <a:pt x="435427" y="1373485"/>
                  </a:lnTo>
                  <a:lnTo>
                    <a:pt x="454660" y="1375790"/>
                  </a:lnTo>
                  <a:lnTo>
                    <a:pt x="458676" y="1372298"/>
                  </a:lnTo>
                  <a:close/>
                </a:path>
              </a:pathLst>
            </a:custGeom>
            <a:solidFill>
              <a:srgbClr val="D6ED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7049769" y="2873501"/>
              <a:ext cx="868680" cy="231775"/>
            </a:xfrm>
            <a:custGeom>
              <a:avLst/>
              <a:gdLst/>
              <a:ahLst/>
              <a:cxnLst/>
              <a:rect l="l" t="t" r="r" b="b"/>
              <a:pathLst>
                <a:path w="868679" h="231775">
                  <a:moveTo>
                    <a:pt x="860551" y="0"/>
                  </a:moveTo>
                  <a:lnTo>
                    <a:pt x="0" y="33274"/>
                  </a:lnTo>
                  <a:lnTo>
                    <a:pt x="2921" y="108076"/>
                  </a:lnTo>
                  <a:lnTo>
                    <a:pt x="8000" y="231267"/>
                  </a:lnTo>
                  <a:lnTo>
                    <a:pt x="868679" y="197865"/>
                  </a:lnTo>
                  <a:lnTo>
                    <a:pt x="864615" y="108076"/>
                  </a:lnTo>
                  <a:lnTo>
                    <a:pt x="860551" y="0"/>
                  </a:lnTo>
                  <a:close/>
                </a:path>
              </a:pathLst>
            </a:custGeom>
            <a:solidFill>
              <a:srgbClr val="1D83B5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40" name="object 40"/>
          <p:cNvGrpSpPr/>
          <p:nvPr/>
        </p:nvGrpSpPr>
        <p:grpSpPr>
          <a:xfrm>
            <a:off x="6534911" y="1188085"/>
            <a:ext cx="1899285" cy="1546225"/>
            <a:chOff x="6534911" y="1188085"/>
            <a:chExt cx="1899285" cy="1546225"/>
          </a:xfrm>
        </p:grpSpPr>
        <p:sp>
          <p:nvSpPr>
            <p:cNvPr id="41" name="object 41"/>
            <p:cNvSpPr/>
            <p:nvPr/>
          </p:nvSpPr>
          <p:spPr>
            <a:xfrm>
              <a:off x="6534911" y="1312164"/>
              <a:ext cx="1898903" cy="1421891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6536054" y="1275080"/>
              <a:ext cx="1896110" cy="1420495"/>
            </a:xfrm>
            <a:custGeom>
              <a:avLst/>
              <a:gdLst/>
              <a:ahLst/>
              <a:cxnLst/>
              <a:rect l="l" t="t" r="r" b="b"/>
              <a:pathLst>
                <a:path w="1896109" h="1420495">
                  <a:moveTo>
                    <a:pt x="1895983" y="0"/>
                  </a:moveTo>
                  <a:lnTo>
                    <a:pt x="0" y="0"/>
                  </a:lnTo>
                  <a:lnTo>
                    <a:pt x="0" y="1403350"/>
                  </a:lnTo>
                  <a:lnTo>
                    <a:pt x="762" y="1408049"/>
                  </a:lnTo>
                  <a:lnTo>
                    <a:pt x="3175" y="1412113"/>
                  </a:lnTo>
                  <a:lnTo>
                    <a:pt x="6350" y="1416177"/>
                  </a:lnTo>
                  <a:lnTo>
                    <a:pt x="10287" y="1420241"/>
                  </a:lnTo>
                  <a:lnTo>
                    <a:pt x="17399" y="1418209"/>
                  </a:lnTo>
                  <a:lnTo>
                    <a:pt x="26606" y="1414097"/>
                  </a:lnTo>
                  <a:lnTo>
                    <a:pt x="33147" y="1408747"/>
                  </a:lnTo>
                  <a:lnTo>
                    <a:pt x="39116" y="1404921"/>
                  </a:lnTo>
                  <a:lnTo>
                    <a:pt x="70119" y="1404921"/>
                  </a:lnTo>
                  <a:lnTo>
                    <a:pt x="70993" y="1404747"/>
                  </a:lnTo>
                  <a:lnTo>
                    <a:pt x="165345" y="1404747"/>
                  </a:lnTo>
                  <a:lnTo>
                    <a:pt x="187862" y="1396529"/>
                  </a:lnTo>
                  <a:lnTo>
                    <a:pt x="197786" y="1395841"/>
                  </a:lnTo>
                  <a:lnTo>
                    <a:pt x="223535" y="1395841"/>
                  </a:lnTo>
                  <a:lnTo>
                    <a:pt x="228853" y="1390523"/>
                  </a:lnTo>
                  <a:lnTo>
                    <a:pt x="309745" y="1390523"/>
                  </a:lnTo>
                  <a:lnTo>
                    <a:pt x="311003" y="1389147"/>
                  </a:lnTo>
                  <a:lnTo>
                    <a:pt x="317972" y="1376388"/>
                  </a:lnTo>
                  <a:lnTo>
                    <a:pt x="324802" y="1372568"/>
                  </a:lnTo>
                  <a:lnTo>
                    <a:pt x="402847" y="1372568"/>
                  </a:lnTo>
                  <a:lnTo>
                    <a:pt x="407289" y="1372219"/>
                  </a:lnTo>
                  <a:lnTo>
                    <a:pt x="458622" y="1372219"/>
                  </a:lnTo>
                  <a:lnTo>
                    <a:pt x="466032" y="1365777"/>
                  </a:lnTo>
                  <a:lnTo>
                    <a:pt x="477631" y="1361916"/>
                  </a:lnTo>
                  <a:lnTo>
                    <a:pt x="648499" y="1361916"/>
                  </a:lnTo>
                  <a:lnTo>
                    <a:pt x="650696" y="1361209"/>
                  </a:lnTo>
                  <a:lnTo>
                    <a:pt x="1892863" y="1361209"/>
                  </a:lnTo>
                  <a:lnTo>
                    <a:pt x="1895983" y="1352042"/>
                  </a:lnTo>
                  <a:lnTo>
                    <a:pt x="1895983" y="0"/>
                  </a:lnTo>
                  <a:close/>
                </a:path>
                <a:path w="1896109" h="1420495">
                  <a:moveTo>
                    <a:pt x="165345" y="1404747"/>
                  </a:moveTo>
                  <a:lnTo>
                    <a:pt x="70993" y="1404747"/>
                  </a:lnTo>
                  <a:lnTo>
                    <a:pt x="72644" y="1410081"/>
                  </a:lnTo>
                  <a:lnTo>
                    <a:pt x="79402" y="1413648"/>
                  </a:lnTo>
                  <a:lnTo>
                    <a:pt x="95567" y="1415669"/>
                  </a:lnTo>
                  <a:lnTo>
                    <a:pt x="118399" y="1415403"/>
                  </a:lnTo>
                  <a:lnTo>
                    <a:pt x="145161" y="1412113"/>
                  </a:lnTo>
                  <a:lnTo>
                    <a:pt x="165345" y="1404747"/>
                  </a:lnTo>
                  <a:close/>
                </a:path>
                <a:path w="1896109" h="1420495">
                  <a:moveTo>
                    <a:pt x="223535" y="1395841"/>
                  </a:moveTo>
                  <a:lnTo>
                    <a:pt x="197786" y="1395841"/>
                  </a:lnTo>
                  <a:lnTo>
                    <a:pt x="194827" y="1403129"/>
                  </a:lnTo>
                  <a:lnTo>
                    <a:pt x="198881" y="1411478"/>
                  </a:lnTo>
                  <a:lnTo>
                    <a:pt x="204083" y="1412240"/>
                  </a:lnTo>
                  <a:lnTo>
                    <a:pt x="209057" y="1410239"/>
                  </a:lnTo>
                  <a:lnTo>
                    <a:pt x="213931" y="1406413"/>
                  </a:lnTo>
                  <a:lnTo>
                    <a:pt x="218567" y="1401953"/>
                  </a:lnTo>
                  <a:lnTo>
                    <a:pt x="223393" y="1395984"/>
                  </a:lnTo>
                  <a:lnTo>
                    <a:pt x="223535" y="1395841"/>
                  </a:lnTo>
                  <a:close/>
                </a:path>
                <a:path w="1896109" h="1420495">
                  <a:moveTo>
                    <a:pt x="852551" y="1392555"/>
                  </a:moveTo>
                  <a:lnTo>
                    <a:pt x="813053" y="1392555"/>
                  </a:lnTo>
                  <a:lnTo>
                    <a:pt x="821340" y="1406715"/>
                  </a:lnTo>
                  <a:lnTo>
                    <a:pt x="829627" y="1410112"/>
                  </a:lnTo>
                  <a:lnTo>
                    <a:pt x="837914" y="1406413"/>
                  </a:lnTo>
                  <a:lnTo>
                    <a:pt x="846245" y="1399238"/>
                  </a:lnTo>
                  <a:lnTo>
                    <a:pt x="852551" y="1392555"/>
                  </a:lnTo>
                  <a:close/>
                </a:path>
                <a:path w="1896109" h="1420495">
                  <a:moveTo>
                    <a:pt x="70119" y="1404921"/>
                  </a:moveTo>
                  <a:lnTo>
                    <a:pt x="39116" y="1404921"/>
                  </a:lnTo>
                  <a:lnTo>
                    <a:pt x="46609" y="1405382"/>
                  </a:lnTo>
                  <a:lnTo>
                    <a:pt x="52831" y="1407414"/>
                  </a:lnTo>
                  <a:lnTo>
                    <a:pt x="58420" y="1406652"/>
                  </a:lnTo>
                  <a:lnTo>
                    <a:pt x="62356" y="1406017"/>
                  </a:lnTo>
                  <a:lnTo>
                    <a:pt x="67818" y="1405382"/>
                  </a:lnTo>
                  <a:lnTo>
                    <a:pt x="70119" y="1404921"/>
                  </a:lnTo>
                  <a:close/>
                </a:path>
                <a:path w="1896109" h="1420495">
                  <a:moveTo>
                    <a:pt x="1125803" y="1384427"/>
                  </a:moveTo>
                  <a:lnTo>
                    <a:pt x="960627" y="1384427"/>
                  </a:lnTo>
                  <a:lnTo>
                    <a:pt x="969264" y="1385189"/>
                  </a:lnTo>
                  <a:lnTo>
                    <a:pt x="975646" y="1389147"/>
                  </a:lnTo>
                  <a:lnTo>
                    <a:pt x="989179" y="1398323"/>
                  </a:lnTo>
                  <a:lnTo>
                    <a:pt x="1003458" y="1405270"/>
                  </a:lnTo>
                  <a:lnTo>
                    <a:pt x="1016261" y="1405002"/>
                  </a:lnTo>
                  <a:lnTo>
                    <a:pt x="1025398" y="1392555"/>
                  </a:lnTo>
                  <a:lnTo>
                    <a:pt x="1045594" y="1389126"/>
                  </a:lnTo>
                  <a:lnTo>
                    <a:pt x="1065609" y="1384633"/>
                  </a:lnTo>
                  <a:lnTo>
                    <a:pt x="1085744" y="1384428"/>
                  </a:lnTo>
                  <a:lnTo>
                    <a:pt x="1125803" y="1384427"/>
                  </a:lnTo>
                  <a:close/>
                </a:path>
                <a:path w="1896109" h="1420495">
                  <a:moveTo>
                    <a:pt x="309745" y="1390523"/>
                  </a:moveTo>
                  <a:lnTo>
                    <a:pt x="228853" y="1390523"/>
                  </a:lnTo>
                  <a:lnTo>
                    <a:pt x="235203" y="1391158"/>
                  </a:lnTo>
                  <a:lnTo>
                    <a:pt x="239141" y="1391158"/>
                  </a:lnTo>
                  <a:lnTo>
                    <a:pt x="247776" y="1393952"/>
                  </a:lnTo>
                  <a:lnTo>
                    <a:pt x="258064" y="1396619"/>
                  </a:lnTo>
                  <a:lnTo>
                    <a:pt x="273589" y="1400270"/>
                  </a:lnTo>
                  <a:lnTo>
                    <a:pt x="289020" y="1401730"/>
                  </a:lnTo>
                  <a:lnTo>
                    <a:pt x="302217" y="1398756"/>
                  </a:lnTo>
                  <a:lnTo>
                    <a:pt x="309745" y="1390523"/>
                  </a:lnTo>
                  <a:close/>
                </a:path>
                <a:path w="1896109" h="1420495">
                  <a:moveTo>
                    <a:pt x="1891865" y="1364144"/>
                  </a:moveTo>
                  <a:lnTo>
                    <a:pt x="1726049" y="1364144"/>
                  </a:lnTo>
                  <a:lnTo>
                    <a:pt x="1736598" y="1391920"/>
                  </a:lnTo>
                  <a:lnTo>
                    <a:pt x="1742503" y="1398756"/>
                  </a:lnTo>
                  <a:lnTo>
                    <a:pt x="1748408" y="1400222"/>
                  </a:lnTo>
                  <a:lnTo>
                    <a:pt x="1754314" y="1398045"/>
                  </a:lnTo>
                  <a:lnTo>
                    <a:pt x="1760220" y="1393952"/>
                  </a:lnTo>
                  <a:lnTo>
                    <a:pt x="1766621" y="1389850"/>
                  </a:lnTo>
                  <a:lnTo>
                    <a:pt x="1772158" y="1385824"/>
                  </a:lnTo>
                  <a:lnTo>
                    <a:pt x="1780726" y="1385824"/>
                  </a:lnTo>
                  <a:lnTo>
                    <a:pt x="1788929" y="1371609"/>
                  </a:lnTo>
                  <a:lnTo>
                    <a:pt x="1799335" y="1371298"/>
                  </a:lnTo>
                  <a:lnTo>
                    <a:pt x="1889431" y="1371298"/>
                  </a:lnTo>
                  <a:lnTo>
                    <a:pt x="1891865" y="1364144"/>
                  </a:lnTo>
                  <a:close/>
                </a:path>
                <a:path w="1896109" h="1420495">
                  <a:moveTo>
                    <a:pt x="1886706" y="1379307"/>
                  </a:moveTo>
                  <a:lnTo>
                    <a:pt x="1852187" y="1379307"/>
                  </a:lnTo>
                  <a:lnTo>
                    <a:pt x="1862836" y="1385189"/>
                  </a:lnTo>
                  <a:lnTo>
                    <a:pt x="1871354" y="1398315"/>
                  </a:lnTo>
                  <a:lnTo>
                    <a:pt x="1877647" y="1399238"/>
                  </a:lnTo>
                  <a:lnTo>
                    <a:pt x="1884790" y="1384911"/>
                  </a:lnTo>
                  <a:lnTo>
                    <a:pt x="1886706" y="1379307"/>
                  </a:lnTo>
                  <a:close/>
                </a:path>
                <a:path w="1896109" h="1420495">
                  <a:moveTo>
                    <a:pt x="1579733" y="1373937"/>
                  </a:moveTo>
                  <a:lnTo>
                    <a:pt x="1435409" y="1373937"/>
                  </a:lnTo>
                  <a:lnTo>
                    <a:pt x="1447863" y="1376172"/>
                  </a:lnTo>
                  <a:lnTo>
                    <a:pt x="1462984" y="1380216"/>
                  </a:lnTo>
                  <a:lnTo>
                    <a:pt x="1480058" y="1385189"/>
                  </a:lnTo>
                  <a:lnTo>
                    <a:pt x="1508636" y="1392731"/>
                  </a:lnTo>
                  <a:lnTo>
                    <a:pt x="1536477" y="1396476"/>
                  </a:lnTo>
                  <a:lnTo>
                    <a:pt x="1560175" y="1392386"/>
                  </a:lnTo>
                  <a:lnTo>
                    <a:pt x="1576375" y="1376388"/>
                  </a:lnTo>
                  <a:lnTo>
                    <a:pt x="1579733" y="1373937"/>
                  </a:lnTo>
                  <a:close/>
                </a:path>
                <a:path w="1896109" h="1420495">
                  <a:moveTo>
                    <a:pt x="1892863" y="1361209"/>
                  </a:moveTo>
                  <a:lnTo>
                    <a:pt x="650696" y="1361209"/>
                  </a:lnTo>
                  <a:lnTo>
                    <a:pt x="662241" y="1361789"/>
                  </a:lnTo>
                  <a:lnTo>
                    <a:pt x="673786" y="1368798"/>
                  </a:lnTo>
                  <a:lnTo>
                    <a:pt x="716452" y="1391233"/>
                  </a:lnTo>
                  <a:lnTo>
                    <a:pt x="756205" y="1394587"/>
                  </a:lnTo>
                  <a:lnTo>
                    <a:pt x="792410" y="1394892"/>
                  </a:lnTo>
                  <a:lnTo>
                    <a:pt x="813053" y="1392555"/>
                  </a:lnTo>
                  <a:lnTo>
                    <a:pt x="852551" y="1392555"/>
                  </a:lnTo>
                  <a:lnTo>
                    <a:pt x="858774" y="1386459"/>
                  </a:lnTo>
                  <a:lnTo>
                    <a:pt x="956865" y="1386459"/>
                  </a:lnTo>
                  <a:lnTo>
                    <a:pt x="960627" y="1384427"/>
                  </a:lnTo>
                  <a:lnTo>
                    <a:pt x="1125803" y="1384427"/>
                  </a:lnTo>
                  <a:lnTo>
                    <a:pt x="1145730" y="1379982"/>
                  </a:lnTo>
                  <a:lnTo>
                    <a:pt x="1275101" y="1379982"/>
                  </a:lnTo>
                  <a:lnTo>
                    <a:pt x="1275395" y="1379745"/>
                  </a:lnTo>
                  <a:lnTo>
                    <a:pt x="1285478" y="1376124"/>
                  </a:lnTo>
                  <a:lnTo>
                    <a:pt x="1323372" y="1376124"/>
                  </a:lnTo>
                  <a:lnTo>
                    <a:pt x="1324435" y="1375759"/>
                  </a:lnTo>
                  <a:lnTo>
                    <a:pt x="1423372" y="1375759"/>
                  </a:lnTo>
                  <a:lnTo>
                    <a:pt x="1426337" y="1374394"/>
                  </a:lnTo>
                  <a:lnTo>
                    <a:pt x="1435409" y="1373937"/>
                  </a:lnTo>
                  <a:lnTo>
                    <a:pt x="1579733" y="1373937"/>
                  </a:lnTo>
                  <a:lnTo>
                    <a:pt x="1585827" y="1369490"/>
                  </a:lnTo>
                  <a:lnTo>
                    <a:pt x="1595294" y="1368758"/>
                  </a:lnTo>
                  <a:lnTo>
                    <a:pt x="1714204" y="1368758"/>
                  </a:lnTo>
                  <a:lnTo>
                    <a:pt x="1715643" y="1366599"/>
                  </a:lnTo>
                  <a:lnTo>
                    <a:pt x="1726049" y="1364144"/>
                  </a:lnTo>
                  <a:lnTo>
                    <a:pt x="1891865" y="1364144"/>
                  </a:lnTo>
                  <a:lnTo>
                    <a:pt x="1892863" y="1361209"/>
                  </a:lnTo>
                  <a:close/>
                </a:path>
                <a:path w="1896109" h="1420495">
                  <a:moveTo>
                    <a:pt x="1125799" y="1384428"/>
                  </a:moveTo>
                  <a:lnTo>
                    <a:pt x="1085744" y="1384428"/>
                  </a:lnTo>
                  <a:lnTo>
                    <a:pt x="1105916" y="1393952"/>
                  </a:lnTo>
                  <a:lnTo>
                    <a:pt x="1125799" y="1384428"/>
                  </a:lnTo>
                  <a:close/>
                </a:path>
                <a:path w="1896109" h="1420495">
                  <a:moveTo>
                    <a:pt x="1714204" y="1368758"/>
                  </a:moveTo>
                  <a:lnTo>
                    <a:pt x="1595294" y="1368758"/>
                  </a:lnTo>
                  <a:lnTo>
                    <a:pt x="1604738" y="1372336"/>
                  </a:lnTo>
                  <a:lnTo>
                    <a:pt x="1614170" y="1378331"/>
                  </a:lnTo>
                  <a:lnTo>
                    <a:pt x="1630126" y="1383504"/>
                  </a:lnTo>
                  <a:lnTo>
                    <a:pt x="1653905" y="1386855"/>
                  </a:lnTo>
                  <a:lnTo>
                    <a:pt x="1677945" y="1389850"/>
                  </a:lnTo>
                  <a:lnTo>
                    <a:pt x="1694688" y="1393952"/>
                  </a:lnTo>
                  <a:lnTo>
                    <a:pt x="1705236" y="1382222"/>
                  </a:lnTo>
                  <a:lnTo>
                    <a:pt x="1714204" y="1368758"/>
                  </a:lnTo>
                  <a:close/>
                </a:path>
                <a:path w="1896109" h="1420495">
                  <a:moveTo>
                    <a:pt x="956865" y="1386459"/>
                  </a:moveTo>
                  <a:lnTo>
                    <a:pt x="858774" y="1386459"/>
                  </a:lnTo>
                  <a:lnTo>
                    <a:pt x="865886" y="1388491"/>
                  </a:lnTo>
                  <a:lnTo>
                    <a:pt x="872236" y="1389888"/>
                  </a:lnTo>
                  <a:lnTo>
                    <a:pt x="878586" y="1390523"/>
                  </a:lnTo>
                  <a:lnTo>
                    <a:pt x="891921" y="1390523"/>
                  </a:lnTo>
                  <a:lnTo>
                    <a:pt x="899795" y="1391158"/>
                  </a:lnTo>
                  <a:lnTo>
                    <a:pt x="908558" y="1391920"/>
                  </a:lnTo>
                  <a:lnTo>
                    <a:pt x="921720" y="1392410"/>
                  </a:lnTo>
                  <a:lnTo>
                    <a:pt x="934436" y="1392410"/>
                  </a:lnTo>
                  <a:lnTo>
                    <a:pt x="945616" y="1391152"/>
                  </a:lnTo>
                  <a:lnTo>
                    <a:pt x="954277" y="1387856"/>
                  </a:lnTo>
                  <a:lnTo>
                    <a:pt x="956865" y="1386459"/>
                  </a:lnTo>
                  <a:close/>
                </a:path>
                <a:path w="1896109" h="1420495">
                  <a:moveTo>
                    <a:pt x="1275101" y="1379982"/>
                  </a:moveTo>
                  <a:lnTo>
                    <a:pt x="1145730" y="1379982"/>
                  </a:lnTo>
                  <a:lnTo>
                    <a:pt x="1165566" y="1382057"/>
                  </a:lnTo>
                  <a:lnTo>
                    <a:pt x="1185545" y="1391920"/>
                  </a:lnTo>
                  <a:lnTo>
                    <a:pt x="1195000" y="1385716"/>
                  </a:lnTo>
                  <a:lnTo>
                    <a:pt x="1208801" y="1383538"/>
                  </a:lnTo>
                  <a:lnTo>
                    <a:pt x="1270675" y="1383538"/>
                  </a:lnTo>
                  <a:lnTo>
                    <a:pt x="1275101" y="1379982"/>
                  </a:lnTo>
                  <a:close/>
                </a:path>
                <a:path w="1896109" h="1420495">
                  <a:moveTo>
                    <a:pt x="1323372" y="1376124"/>
                  </a:moveTo>
                  <a:lnTo>
                    <a:pt x="1285478" y="1376124"/>
                  </a:lnTo>
                  <a:lnTo>
                    <a:pt x="1295536" y="1379194"/>
                  </a:lnTo>
                  <a:lnTo>
                    <a:pt x="1305560" y="1391158"/>
                  </a:lnTo>
                  <a:lnTo>
                    <a:pt x="1313181" y="1379624"/>
                  </a:lnTo>
                  <a:lnTo>
                    <a:pt x="1323372" y="1376124"/>
                  </a:lnTo>
                  <a:close/>
                </a:path>
                <a:path w="1896109" h="1420495">
                  <a:moveTo>
                    <a:pt x="1780726" y="1385824"/>
                  </a:moveTo>
                  <a:lnTo>
                    <a:pt x="1772158" y="1385824"/>
                  </a:lnTo>
                  <a:lnTo>
                    <a:pt x="1778380" y="1389888"/>
                  </a:lnTo>
                  <a:lnTo>
                    <a:pt x="1780726" y="1385824"/>
                  </a:lnTo>
                  <a:close/>
                </a:path>
                <a:path w="1896109" h="1420495">
                  <a:moveTo>
                    <a:pt x="636331" y="1370139"/>
                  </a:moveTo>
                  <a:lnTo>
                    <a:pt x="571833" y="1370139"/>
                  </a:lnTo>
                  <a:lnTo>
                    <a:pt x="584626" y="1371774"/>
                  </a:lnTo>
                  <a:lnTo>
                    <a:pt x="593598" y="1377696"/>
                  </a:lnTo>
                  <a:lnTo>
                    <a:pt x="605100" y="1384288"/>
                  </a:lnTo>
                  <a:lnTo>
                    <a:pt x="616458" y="1388999"/>
                  </a:lnTo>
                  <a:lnTo>
                    <a:pt x="627959" y="1384911"/>
                  </a:lnTo>
                  <a:lnTo>
                    <a:pt x="636331" y="1370139"/>
                  </a:lnTo>
                  <a:close/>
                </a:path>
                <a:path w="1896109" h="1420495">
                  <a:moveTo>
                    <a:pt x="1270675" y="1383538"/>
                  </a:moveTo>
                  <a:lnTo>
                    <a:pt x="1208801" y="1383538"/>
                  </a:lnTo>
                  <a:lnTo>
                    <a:pt x="1224817" y="1384026"/>
                  </a:lnTo>
                  <a:lnTo>
                    <a:pt x="1251966" y="1387094"/>
                  </a:lnTo>
                  <a:lnTo>
                    <a:pt x="1260602" y="1388491"/>
                  </a:lnTo>
                  <a:lnTo>
                    <a:pt x="1265301" y="1387856"/>
                  </a:lnTo>
                  <a:lnTo>
                    <a:pt x="1270675" y="1383538"/>
                  </a:lnTo>
                  <a:close/>
                </a:path>
                <a:path w="1896109" h="1420495">
                  <a:moveTo>
                    <a:pt x="402847" y="1372568"/>
                  </a:moveTo>
                  <a:lnTo>
                    <a:pt x="324802" y="1372568"/>
                  </a:lnTo>
                  <a:lnTo>
                    <a:pt x="331632" y="1374677"/>
                  </a:lnTo>
                  <a:lnTo>
                    <a:pt x="338603" y="1379745"/>
                  </a:lnTo>
                  <a:lnTo>
                    <a:pt x="343916" y="1384145"/>
                  </a:lnTo>
                  <a:lnTo>
                    <a:pt x="349250" y="1387157"/>
                  </a:lnTo>
                  <a:lnTo>
                    <a:pt x="354583" y="1387121"/>
                  </a:lnTo>
                  <a:lnTo>
                    <a:pt x="359918" y="1382395"/>
                  </a:lnTo>
                  <a:lnTo>
                    <a:pt x="379150" y="1374431"/>
                  </a:lnTo>
                  <a:lnTo>
                    <a:pt x="402847" y="1372568"/>
                  </a:lnTo>
                  <a:close/>
                </a:path>
                <a:path w="1896109" h="1420495">
                  <a:moveTo>
                    <a:pt x="1889431" y="1371298"/>
                  </a:moveTo>
                  <a:lnTo>
                    <a:pt x="1799335" y="1371298"/>
                  </a:lnTo>
                  <a:lnTo>
                    <a:pt x="1809970" y="1379745"/>
                  </a:lnTo>
                  <a:lnTo>
                    <a:pt x="1820291" y="1387094"/>
                  </a:lnTo>
                  <a:lnTo>
                    <a:pt x="1831025" y="1384228"/>
                  </a:lnTo>
                  <a:lnTo>
                    <a:pt x="1841563" y="1380331"/>
                  </a:lnTo>
                  <a:lnTo>
                    <a:pt x="1852187" y="1379307"/>
                  </a:lnTo>
                  <a:lnTo>
                    <a:pt x="1886706" y="1379307"/>
                  </a:lnTo>
                  <a:lnTo>
                    <a:pt x="1889431" y="1371298"/>
                  </a:lnTo>
                  <a:close/>
                </a:path>
                <a:path w="1896109" h="1420495">
                  <a:moveTo>
                    <a:pt x="1423372" y="1375759"/>
                  </a:moveTo>
                  <a:lnTo>
                    <a:pt x="1324435" y="1375759"/>
                  </a:lnTo>
                  <a:lnTo>
                    <a:pt x="1337903" y="1377084"/>
                  </a:lnTo>
                  <a:lnTo>
                    <a:pt x="1352169" y="1381125"/>
                  </a:lnTo>
                  <a:lnTo>
                    <a:pt x="1362575" y="1384438"/>
                  </a:lnTo>
                  <a:lnTo>
                    <a:pt x="1372076" y="1386490"/>
                  </a:lnTo>
                  <a:lnTo>
                    <a:pt x="1380101" y="1386018"/>
                  </a:lnTo>
                  <a:lnTo>
                    <a:pt x="1386077" y="1381760"/>
                  </a:lnTo>
                  <a:lnTo>
                    <a:pt x="1409090" y="1381760"/>
                  </a:lnTo>
                  <a:lnTo>
                    <a:pt x="1416313" y="1379009"/>
                  </a:lnTo>
                  <a:lnTo>
                    <a:pt x="1423372" y="1375759"/>
                  </a:lnTo>
                  <a:close/>
                </a:path>
                <a:path w="1896109" h="1420495">
                  <a:moveTo>
                    <a:pt x="1409090" y="1381760"/>
                  </a:moveTo>
                  <a:lnTo>
                    <a:pt x="1386077" y="1381760"/>
                  </a:lnTo>
                  <a:lnTo>
                    <a:pt x="1396172" y="1384288"/>
                  </a:lnTo>
                  <a:lnTo>
                    <a:pt x="1406255" y="1382839"/>
                  </a:lnTo>
                  <a:lnTo>
                    <a:pt x="1409090" y="1381760"/>
                  </a:lnTo>
                  <a:close/>
                </a:path>
                <a:path w="1896109" h="1420495">
                  <a:moveTo>
                    <a:pt x="648499" y="1361916"/>
                  </a:moveTo>
                  <a:lnTo>
                    <a:pt x="477631" y="1361916"/>
                  </a:lnTo>
                  <a:lnTo>
                    <a:pt x="489396" y="1364769"/>
                  </a:lnTo>
                  <a:lnTo>
                    <a:pt x="501269" y="1375029"/>
                  </a:lnTo>
                  <a:lnTo>
                    <a:pt x="507617" y="1377186"/>
                  </a:lnTo>
                  <a:lnTo>
                    <a:pt x="516810" y="1377140"/>
                  </a:lnTo>
                  <a:lnTo>
                    <a:pt x="528075" y="1375689"/>
                  </a:lnTo>
                  <a:lnTo>
                    <a:pt x="540639" y="1373632"/>
                  </a:lnTo>
                  <a:lnTo>
                    <a:pt x="556682" y="1371266"/>
                  </a:lnTo>
                  <a:lnTo>
                    <a:pt x="571833" y="1370139"/>
                  </a:lnTo>
                  <a:lnTo>
                    <a:pt x="636331" y="1370139"/>
                  </a:lnTo>
                  <a:lnTo>
                    <a:pt x="639318" y="1364869"/>
                  </a:lnTo>
                  <a:lnTo>
                    <a:pt x="648499" y="1361916"/>
                  </a:lnTo>
                  <a:close/>
                </a:path>
                <a:path w="1896109" h="1420495">
                  <a:moveTo>
                    <a:pt x="458622" y="1372219"/>
                  </a:moveTo>
                  <a:lnTo>
                    <a:pt x="407289" y="1372219"/>
                  </a:lnTo>
                  <a:lnTo>
                    <a:pt x="435427" y="1373411"/>
                  </a:lnTo>
                  <a:lnTo>
                    <a:pt x="454660" y="1375664"/>
                  </a:lnTo>
                  <a:lnTo>
                    <a:pt x="458622" y="1372219"/>
                  </a:lnTo>
                  <a:close/>
                </a:path>
              </a:pathLst>
            </a:custGeom>
            <a:solidFill>
              <a:srgbClr val="F9D2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7049769" y="1188085"/>
              <a:ext cx="868680" cy="231775"/>
            </a:xfrm>
            <a:custGeom>
              <a:avLst/>
              <a:gdLst/>
              <a:ahLst/>
              <a:cxnLst/>
              <a:rect l="l" t="t" r="r" b="b"/>
              <a:pathLst>
                <a:path w="868679" h="231775">
                  <a:moveTo>
                    <a:pt x="860551" y="0"/>
                  </a:moveTo>
                  <a:lnTo>
                    <a:pt x="0" y="33400"/>
                  </a:lnTo>
                  <a:lnTo>
                    <a:pt x="2921" y="108076"/>
                  </a:lnTo>
                  <a:lnTo>
                    <a:pt x="8000" y="231266"/>
                  </a:lnTo>
                  <a:lnTo>
                    <a:pt x="868679" y="197992"/>
                  </a:lnTo>
                  <a:lnTo>
                    <a:pt x="864615" y="108076"/>
                  </a:lnTo>
                  <a:lnTo>
                    <a:pt x="860551" y="0"/>
                  </a:lnTo>
                  <a:close/>
                </a:path>
              </a:pathLst>
            </a:custGeom>
            <a:solidFill>
              <a:srgbClr val="AF1348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4" name="object 44"/>
          <p:cNvSpPr txBox="1">
            <a:spLocks noGrp="1"/>
          </p:cNvSpPr>
          <p:nvPr>
            <p:ph type="title"/>
          </p:nvPr>
        </p:nvSpPr>
        <p:spPr>
          <a:xfrm>
            <a:off x="1442858" y="457199"/>
            <a:ext cx="3510142" cy="3045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10" dirty="0"/>
              <a:t>Tell </a:t>
            </a:r>
            <a:r>
              <a:rPr sz="1900" spc="-5" dirty="0"/>
              <a:t>your </a:t>
            </a:r>
            <a:r>
              <a:rPr sz="1900" spc="-10" dirty="0"/>
              <a:t>teacher</a:t>
            </a:r>
            <a:r>
              <a:rPr sz="1900" spc="-20" dirty="0"/>
              <a:t> </a:t>
            </a:r>
            <a:r>
              <a:rPr sz="1900" spc="-5" dirty="0"/>
              <a:t>when…</a:t>
            </a:r>
            <a:endParaRPr sz="1900" dirty="0"/>
          </a:p>
        </p:txBody>
      </p:sp>
      <p:sp>
        <p:nvSpPr>
          <p:cNvPr id="55" name="object 5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10</a:t>
            </a:fld>
            <a:endParaRPr dirty="0"/>
          </a:p>
        </p:txBody>
      </p:sp>
      <p:sp>
        <p:nvSpPr>
          <p:cNvPr id="45" name="object 45"/>
          <p:cNvSpPr txBox="1"/>
          <p:nvPr/>
        </p:nvSpPr>
        <p:spPr>
          <a:xfrm>
            <a:off x="1939544" y="5174996"/>
            <a:ext cx="1455420" cy="4533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it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is </a:t>
            </a: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warm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in</a:t>
            </a:r>
            <a:r>
              <a:rPr sz="1400" spc="-9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your</a:t>
            </a:r>
            <a:endParaRPr sz="1400">
              <a:latin typeface="Noto Sans"/>
              <a:cs typeface="Noto Sans"/>
            </a:endParaRPr>
          </a:p>
          <a:p>
            <a:pPr marL="1905" algn="ctr"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country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1819148" y="3596132"/>
            <a:ext cx="169735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you usually </a:t>
            </a: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wake</a:t>
            </a:r>
            <a:r>
              <a:rPr sz="1400" spc="-14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up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2005329" y="1910283"/>
            <a:ext cx="1327150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your birthday</a:t>
            </a:r>
            <a:r>
              <a:rPr sz="1400" spc="-8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is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228338" y="5160009"/>
            <a:ext cx="1686560" cy="4527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51815" marR="5080" indent="-53975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you </a:t>
            </a: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always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see</a:t>
            </a:r>
            <a:r>
              <a:rPr sz="1400" spc="-12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your  friends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534661" y="3580891"/>
            <a:ext cx="107632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Halloween</a:t>
            </a:r>
            <a:r>
              <a:rPr sz="1400" spc="-10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is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4427982" y="1895348"/>
            <a:ext cx="128905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you finish</a:t>
            </a:r>
            <a:r>
              <a:rPr sz="1400" spc="-12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work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6867525" y="5266690"/>
            <a:ext cx="121920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you </a:t>
            </a: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start</a:t>
            </a:r>
            <a:r>
              <a:rPr sz="1400" spc="-10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work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6701408" y="3474211"/>
            <a:ext cx="1552575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47980" marR="5080" indent="-335280">
              <a:lnSpc>
                <a:spcPct val="100000"/>
              </a:lnSpc>
              <a:spcBef>
                <a:spcPts val="105"/>
              </a:spcBef>
            </a:pP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the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best </a:t>
            </a: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time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for</a:t>
            </a:r>
            <a:r>
              <a:rPr sz="1400" spc="-7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a  </a:t>
            </a:r>
            <a:r>
              <a:rPr sz="1400" spc="-20" dirty="0">
                <a:solidFill>
                  <a:srgbClr val="494949"/>
                </a:solidFill>
                <a:latin typeface="Noto Sans"/>
                <a:cs typeface="Noto Sans"/>
              </a:rPr>
              <a:t>meeting</a:t>
            </a:r>
            <a:r>
              <a:rPr sz="1400" spc="-4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is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6812660" y="1788668"/>
            <a:ext cx="1328420" cy="45275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44805" marR="5080" indent="-332740">
              <a:lnSpc>
                <a:spcPct val="100000"/>
              </a:lnSpc>
              <a:spcBef>
                <a:spcPts val="105"/>
              </a:spcBef>
            </a:pP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it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snows in</a:t>
            </a:r>
            <a:r>
              <a:rPr sz="1400" spc="-114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your  country</a:t>
            </a:r>
            <a:endParaRPr sz="14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354656" y="2727198"/>
            <a:ext cx="2778125" cy="2516505"/>
            <a:chOff x="3354656" y="2727198"/>
            <a:chExt cx="2778125" cy="2516505"/>
          </a:xfrm>
        </p:grpSpPr>
        <p:sp>
          <p:nvSpPr>
            <p:cNvPr id="3" name="object 3"/>
            <p:cNvSpPr/>
            <p:nvPr/>
          </p:nvSpPr>
          <p:spPr>
            <a:xfrm>
              <a:off x="4602226" y="5045455"/>
              <a:ext cx="492125" cy="198120"/>
            </a:xfrm>
            <a:custGeom>
              <a:avLst/>
              <a:gdLst/>
              <a:ahLst/>
              <a:cxnLst/>
              <a:rect l="l" t="t" r="r" b="b"/>
              <a:pathLst>
                <a:path w="492125" h="198120">
                  <a:moveTo>
                    <a:pt x="245872" y="0"/>
                  </a:moveTo>
                  <a:lnTo>
                    <a:pt x="0" y="197993"/>
                  </a:lnTo>
                  <a:lnTo>
                    <a:pt x="491616" y="197993"/>
                  </a:lnTo>
                  <a:lnTo>
                    <a:pt x="245872" y="0"/>
                  </a:lnTo>
                  <a:close/>
                </a:path>
              </a:pathLst>
            </a:custGeom>
            <a:solidFill>
              <a:srgbClr val="DBEF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354656" y="2727198"/>
              <a:ext cx="2778056" cy="22791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145451" y="1073658"/>
            <a:ext cx="7521575" cy="1578610"/>
          </a:xfrm>
          <a:prstGeom prst="rect">
            <a:avLst/>
          </a:prstGeom>
          <a:solidFill>
            <a:srgbClr val="39A9D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755"/>
              </a:spcBef>
            </a:pPr>
            <a:r>
              <a:rPr sz="1600" spc="-10" dirty="0">
                <a:solidFill>
                  <a:srgbClr val="F8F8F8"/>
                </a:solidFill>
                <a:latin typeface="Noto Sans"/>
                <a:cs typeface="Noto Sans"/>
              </a:rPr>
              <a:t>We </a:t>
            </a:r>
            <a:r>
              <a:rPr sz="1600" spc="-15" dirty="0">
                <a:solidFill>
                  <a:srgbClr val="F8F8F8"/>
                </a:solidFill>
                <a:latin typeface="Noto Sans"/>
                <a:cs typeface="Noto Sans"/>
              </a:rPr>
              <a:t>celebrate </a:t>
            </a:r>
            <a:r>
              <a:rPr sz="1600" b="1" i="1" spc="-5" dirty="0">
                <a:solidFill>
                  <a:srgbClr val="F8F8F8"/>
                </a:solidFill>
                <a:latin typeface="Noto Sans"/>
                <a:cs typeface="Noto Sans"/>
              </a:rPr>
              <a:t>Christmas </a:t>
            </a:r>
            <a:r>
              <a:rPr sz="1600" spc="-10" dirty="0">
                <a:solidFill>
                  <a:srgbClr val="F8F8F8"/>
                </a:solidFill>
                <a:latin typeface="Noto Sans"/>
                <a:cs typeface="Noto Sans"/>
              </a:rPr>
              <a:t>on </a:t>
            </a:r>
            <a:r>
              <a:rPr sz="1600" spc="-15" dirty="0">
                <a:solidFill>
                  <a:srgbClr val="F8F8F8"/>
                </a:solidFill>
                <a:latin typeface="Noto Sans"/>
                <a:cs typeface="Noto Sans"/>
              </a:rPr>
              <a:t>the </a:t>
            </a:r>
            <a:r>
              <a:rPr sz="1600" dirty="0">
                <a:solidFill>
                  <a:srgbClr val="F8F8F8"/>
                </a:solidFill>
                <a:latin typeface="Noto Sans"/>
                <a:cs typeface="Noto Sans"/>
              </a:rPr>
              <a:t>25</a:t>
            </a:r>
            <a:r>
              <a:rPr sz="1575" baseline="26455" dirty="0">
                <a:solidFill>
                  <a:srgbClr val="F8F8F8"/>
                </a:solidFill>
                <a:latin typeface="Noto Sans"/>
                <a:cs typeface="Noto Sans"/>
              </a:rPr>
              <a:t>th </a:t>
            </a:r>
            <a:r>
              <a:rPr sz="1600" spc="-10" dirty="0">
                <a:solidFill>
                  <a:srgbClr val="F8F8F8"/>
                </a:solidFill>
                <a:latin typeface="Noto Sans"/>
                <a:cs typeface="Noto Sans"/>
              </a:rPr>
              <a:t>of</a:t>
            </a:r>
            <a:r>
              <a:rPr sz="1600" spc="-65" dirty="0">
                <a:solidFill>
                  <a:srgbClr val="F8F8F8"/>
                </a:solidFill>
                <a:latin typeface="Noto Sans"/>
                <a:cs typeface="Noto Sans"/>
              </a:rPr>
              <a:t> </a:t>
            </a:r>
            <a:r>
              <a:rPr sz="1600" spc="-10" dirty="0">
                <a:solidFill>
                  <a:srgbClr val="F8F8F8"/>
                </a:solidFill>
                <a:latin typeface="Noto Sans"/>
                <a:cs typeface="Noto Sans"/>
              </a:rPr>
              <a:t>December.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11</a:t>
            </a:fld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2067432" y="5243423"/>
            <a:ext cx="5561330" cy="939165"/>
          </a:xfrm>
          <a:prstGeom prst="rect">
            <a:avLst/>
          </a:prstGeom>
          <a:solidFill>
            <a:srgbClr val="DBEFF8"/>
          </a:solidFill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400">
              <a:latin typeface="Times New Roman"/>
              <a:cs typeface="Times New Roman"/>
            </a:endParaRPr>
          </a:p>
          <a:p>
            <a:pPr marL="1905" algn="ctr">
              <a:lnSpc>
                <a:spcPct val="100000"/>
              </a:lnSpc>
            </a:pPr>
            <a:r>
              <a:rPr sz="1400" spc="-85" dirty="0">
                <a:solidFill>
                  <a:srgbClr val="494949"/>
                </a:solidFill>
                <a:latin typeface="Noto Sans"/>
                <a:cs typeface="Noto Sans"/>
              </a:rPr>
              <a:t>I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don’t work </a:t>
            </a:r>
            <a:r>
              <a:rPr sz="1400" b="1" dirty="0">
                <a:solidFill>
                  <a:srgbClr val="39A9DF"/>
                </a:solidFill>
                <a:latin typeface="Noto Sans"/>
                <a:cs typeface="Noto Sans"/>
              </a:rPr>
              <a:t>at</a:t>
            </a:r>
            <a:r>
              <a:rPr sz="1400" b="1" spc="7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400" b="1" spc="-5" dirty="0">
                <a:solidFill>
                  <a:srgbClr val="39A9DF"/>
                </a:solidFill>
                <a:latin typeface="Noto Sans"/>
                <a:cs typeface="Noto Sans"/>
              </a:rPr>
              <a:t>Christmas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649220" y="363220"/>
            <a:ext cx="4265930" cy="1031240"/>
          </a:xfrm>
          <a:prstGeom prst="rect">
            <a:avLst/>
          </a:prstGeom>
          <a:solidFill>
            <a:srgbClr val="DBEFF8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24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b="1" dirty="0">
                <a:solidFill>
                  <a:srgbClr val="39A9DF"/>
                </a:solidFill>
                <a:latin typeface="Noto Sans"/>
                <a:cs typeface="Noto Sans"/>
              </a:rPr>
              <a:t>at</a:t>
            </a:r>
            <a:r>
              <a:rPr sz="1800" b="1" spc="-5" dirty="0">
                <a:solidFill>
                  <a:srgbClr val="39A9DF"/>
                </a:solidFill>
                <a:latin typeface="Noto Sans"/>
                <a:cs typeface="Noto Sans"/>
              </a:rPr>
              <a:t> Christmas</a:t>
            </a:r>
            <a:endParaRPr sz="18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922904" y="2727198"/>
            <a:ext cx="3850640" cy="2516505"/>
            <a:chOff x="2922904" y="2727198"/>
            <a:chExt cx="3850640" cy="2516505"/>
          </a:xfrm>
        </p:grpSpPr>
        <p:sp>
          <p:nvSpPr>
            <p:cNvPr id="3" name="object 3"/>
            <p:cNvSpPr/>
            <p:nvPr/>
          </p:nvSpPr>
          <p:spPr>
            <a:xfrm>
              <a:off x="4602225" y="5045455"/>
              <a:ext cx="492125" cy="198120"/>
            </a:xfrm>
            <a:custGeom>
              <a:avLst/>
              <a:gdLst/>
              <a:ahLst/>
              <a:cxnLst/>
              <a:rect l="l" t="t" r="r" b="b"/>
              <a:pathLst>
                <a:path w="492125" h="198120">
                  <a:moveTo>
                    <a:pt x="245872" y="0"/>
                  </a:moveTo>
                  <a:lnTo>
                    <a:pt x="0" y="197993"/>
                  </a:lnTo>
                  <a:lnTo>
                    <a:pt x="491616" y="197993"/>
                  </a:lnTo>
                  <a:lnTo>
                    <a:pt x="245872" y="0"/>
                  </a:lnTo>
                  <a:close/>
                </a:path>
              </a:pathLst>
            </a:custGeom>
            <a:solidFill>
              <a:srgbClr val="DBEF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922904" y="2727198"/>
              <a:ext cx="3850259" cy="227914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1145451" y="1073658"/>
            <a:ext cx="7521575" cy="1578610"/>
          </a:xfrm>
          <a:prstGeom prst="rect">
            <a:avLst/>
          </a:prstGeom>
          <a:solidFill>
            <a:srgbClr val="39A9D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 marL="3810" algn="ctr">
              <a:lnSpc>
                <a:spcPct val="100000"/>
              </a:lnSpc>
              <a:spcBef>
                <a:spcPts val="1755"/>
              </a:spcBef>
            </a:pPr>
            <a:r>
              <a:rPr sz="1600" spc="-10" dirty="0">
                <a:solidFill>
                  <a:srgbClr val="F8F8F8"/>
                </a:solidFill>
                <a:latin typeface="Noto Sans"/>
                <a:cs typeface="Noto Sans"/>
              </a:rPr>
              <a:t>We often celebrate </a:t>
            </a:r>
            <a:r>
              <a:rPr sz="1600" b="1" i="1" spc="-5" dirty="0">
                <a:solidFill>
                  <a:srgbClr val="F8F8F8"/>
                </a:solidFill>
                <a:latin typeface="Noto Sans"/>
                <a:cs typeface="Noto Sans"/>
              </a:rPr>
              <a:t>Easter </a:t>
            </a:r>
            <a:r>
              <a:rPr sz="1600" spc="-10" dirty="0">
                <a:solidFill>
                  <a:srgbClr val="F8F8F8"/>
                </a:solidFill>
                <a:latin typeface="Noto Sans"/>
                <a:cs typeface="Noto Sans"/>
              </a:rPr>
              <a:t>by </a:t>
            </a:r>
            <a:r>
              <a:rPr sz="1600" spc="-30" dirty="0">
                <a:solidFill>
                  <a:srgbClr val="F8F8F8"/>
                </a:solidFill>
                <a:latin typeface="Noto Sans"/>
                <a:cs typeface="Noto Sans"/>
              </a:rPr>
              <a:t>eating </a:t>
            </a:r>
            <a:r>
              <a:rPr sz="1600" spc="-15" dirty="0">
                <a:solidFill>
                  <a:srgbClr val="F8F8F8"/>
                </a:solidFill>
                <a:latin typeface="Noto Sans"/>
                <a:cs typeface="Noto Sans"/>
              </a:rPr>
              <a:t>chocolate</a:t>
            </a:r>
            <a:r>
              <a:rPr sz="1600" spc="45" dirty="0">
                <a:solidFill>
                  <a:srgbClr val="F8F8F8"/>
                </a:solidFill>
                <a:latin typeface="Noto Sans"/>
                <a:cs typeface="Noto Sans"/>
              </a:rPr>
              <a:t> </a:t>
            </a:r>
            <a:r>
              <a:rPr sz="1600" spc="-50" dirty="0">
                <a:solidFill>
                  <a:srgbClr val="F8F8F8"/>
                </a:solidFill>
                <a:latin typeface="Noto Sans"/>
                <a:cs typeface="Noto Sans"/>
              </a:rPr>
              <a:t>eggs.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649220" y="363220"/>
            <a:ext cx="4265930" cy="1031240"/>
          </a:xfrm>
          <a:prstGeom prst="rect">
            <a:avLst/>
          </a:prstGeom>
          <a:solidFill>
            <a:srgbClr val="DBEFF8"/>
          </a:solidFill>
        </p:spPr>
        <p:txBody>
          <a:bodyPr vert="horz" wrap="square" lIns="0" tIns="698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24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dirty="0">
                <a:solidFill>
                  <a:srgbClr val="39A9DF"/>
                </a:solidFill>
              </a:rPr>
              <a:t>at</a:t>
            </a:r>
            <a:r>
              <a:rPr sz="1800" spc="-5" dirty="0">
                <a:solidFill>
                  <a:srgbClr val="39A9DF"/>
                </a:solidFill>
              </a:rPr>
              <a:t> Easter</a:t>
            </a:r>
            <a:endParaRPr sz="1800"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12</a:t>
            </a:fld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2067432" y="5243423"/>
            <a:ext cx="5561330" cy="939165"/>
          </a:xfrm>
          <a:prstGeom prst="rect">
            <a:avLst/>
          </a:prstGeom>
          <a:solidFill>
            <a:srgbClr val="DBEFF8"/>
          </a:solidFill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40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</a:pP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We </a:t>
            </a: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eat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a lot of </a:t>
            </a: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chocolate </a:t>
            </a:r>
            <a:r>
              <a:rPr sz="1400" b="1" dirty="0">
                <a:solidFill>
                  <a:srgbClr val="39A9DF"/>
                </a:solidFill>
                <a:latin typeface="Noto Sans"/>
                <a:cs typeface="Noto Sans"/>
              </a:rPr>
              <a:t>at</a:t>
            </a:r>
            <a:r>
              <a:rPr sz="1400" b="1" spc="-1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400" b="1" dirty="0">
                <a:solidFill>
                  <a:srgbClr val="39A9DF"/>
                </a:solidFill>
                <a:latin typeface="Noto Sans"/>
                <a:cs typeface="Noto Sans"/>
              </a:rPr>
              <a:t>Easter</a:t>
            </a:r>
            <a:r>
              <a:rPr sz="1400" dirty="0">
                <a:solidFill>
                  <a:srgbClr val="494949"/>
                </a:solidFill>
                <a:latin typeface="Noto Sans"/>
                <a:cs typeface="Noto Sans"/>
              </a:rPr>
              <a:t>.</a:t>
            </a:r>
            <a:endParaRPr sz="14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1275" y="241363"/>
            <a:ext cx="7825105" cy="728980"/>
            <a:chOff x="1311275" y="241363"/>
            <a:chExt cx="7825105" cy="728980"/>
          </a:xfrm>
        </p:grpSpPr>
        <p:sp>
          <p:nvSpPr>
            <p:cNvPr id="3" name="object 3"/>
            <p:cNvSpPr/>
            <p:nvPr/>
          </p:nvSpPr>
          <p:spPr>
            <a:xfrm>
              <a:off x="1354201" y="241363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11275" y="241363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AEE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541019" y="241300"/>
            <a:ext cx="723900" cy="723265"/>
            <a:chOff x="541019" y="241300"/>
            <a:chExt cx="723900" cy="723265"/>
          </a:xfrm>
        </p:grpSpPr>
        <p:sp>
          <p:nvSpPr>
            <p:cNvPr id="6" name="object 6"/>
            <p:cNvSpPr/>
            <p:nvPr/>
          </p:nvSpPr>
          <p:spPr>
            <a:xfrm>
              <a:off x="541019" y="241300"/>
              <a:ext cx="723900" cy="723265"/>
            </a:xfrm>
            <a:custGeom>
              <a:avLst/>
              <a:gdLst/>
              <a:ahLst/>
              <a:cxnLst/>
              <a:rect l="l" t="t" r="r" b="b"/>
              <a:pathLst>
                <a:path w="723900" h="723265">
                  <a:moveTo>
                    <a:pt x="361708" y="0"/>
                  </a:moveTo>
                  <a:lnTo>
                    <a:pt x="312628" y="3299"/>
                  </a:lnTo>
                  <a:lnTo>
                    <a:pt x="265554" y="12909"/>
                  </a:lnTo>
                  <a:lnTo>
                    <a:pt x="220918" y="28400"/>
                  </a:lnTo>
                  <a:lnTo>
                    <a:pt x="179150" y="49341"/>
                  </a:lnTo>
                  <a:lnTo>
                    <a:pt x="140682" y="75303"/>
                  </a:lnTo>
                  <a:lnTo>
                    <a:pt x="105944" y="105854"/>
                  </a:lnTo>
                  <a:lnTo>
                    <a:pt x="75368" y="140564"/>
                  </a:lnTo>
                  <a:lnTo>
                    <a:pt x="49385" y="179004"/>
                  </a:lnTo>
                  <a:lnTo>
                    <a:pt x="28425" y="220741"/>
                  </a:lnTo>
                  <a:lnTo>
                    <a:pt x="12921" y="265347"/>
                  </a:lnTo>
                  <a:lnTo>
                    <a:pt x="3302" y="312391"/>
                  </a:lnTo>
                  <a:lnTo>
                    <a:pt x="0" y="361441"/>
                  </a:lnTo>
                  <a:lnTo>
                    <a:pt x="3302" y="410492"/>
                  </a:lnTo>
                  <a:lnTo>
                    <a:pt x="12921" y="457536"/>
                  </a:lnTo>
                  <a:lnTo>
                    <a:pt x="28425" y="502142"/>
                  </a:lnTo>
                  <a:lnTo>
                    <a:pt x="49385" y="543879"/>
                  </a:lnTo>
                  <a:lnTo>
                    <a:pt x="75368" y="582319"/>
                  </a:lnTo>
                  <a:lnTo>
                    <a:pt x="105944" y="617029"/>
                  </a:lnTo>
                  <a:lnTo>
                    <a:pt x="140682" y="647580"/>
                  </a:lnTo>
                  <a:lnTo>
                    <a:pt x="179150" y="673542"/>
                  </a:lnTo>
                  <a:lnTo>
                    <a:pt x="220918" y="694483"/>
                  </a:lnTo>
                  <a:lnTo>
                    <a:pt x="265554" y="709974"/>
                  </a:lnTo>
                  <a:lnTo>
                    <a:pt x="312628" y="719584"/>
                  </a:lnTo>
                  <a:lnTo>
                    <a:pt x="361708" y="722884"/>
                  </a:lnTo>
                  <a:lnTo>
                    <a:pt x="410791" y="719584"/>
                  </a:lnTo>
                  <a:lnTo>
                    <a:pt x="457867" y="709974"/>
                  </a:lnTo>
                  <a:lnTo>
                    <a:pt x="502506" y="694483"/>
                  </a:lnTo>
                  <a:lnTo>
                    <a:pt x="544275" y="673542"/>
                  </a:lnTo>
                  <a:lnTo>
                    <a:pt x="582744" y="647580"/>
                  </a:lnTo>
                  <a:lnTo>
                    <a:pt x="617483" y="617029"/>
                  </a:lnTo>
                  <a:lnTo>
                    <a:pt x="648060" y="582319"/>
                  </a:lnTo>
                  <a:lnTo>
                    <a:pt x="674044" y="543879"/>
                  </a:lnTo>
                  <a:lnTo>
                    <a:pt x="695003" y="502142"/>
                  </a:lnTo>
                  <a:lnTo>
                    <a:pt x="710508" y="457536"/>
                  </a:lnTo>
                  <a:lnTo>
                    <a:pt x="720127" y="410492"/>
                  </a:lnTo>
                  <a:lnTo>
                    <a:pt x="723430" y="361441"/>
                  </a:lnTo>
                  <a:lnTo>
                    <a:pt x="720127" y="312391"/>
                  </a:lnTo>
                  <a:lnTo>
                    <a:pt x="710508" y="265347"/>
                  </a:lnTo>
                  <a:lnTo>
                    <a:pt x="695003" y="220741"/>
                  </a:lnTo>
                  <a:lnTo>
                    <a:pt x="674044" y="179004"/>
                  </a:lnTo>
                  <a:lnTo>
                    <a:pt x="648060" y="140564"/>
                  </a:lnTo>
                  <a:lnTo>
                    <a:pt x="617483" y="105854"/>
                  </a:lnTo>
                  <a:lnTo>
                    <a:pt x="582744" y="75303"/>
                  </a:lnTo>
                  <a:lnTo>
                    <a:pt x="544275" y="49341"/>
                  </a:lnTo>
                  <a:lnTo>
                    <a:pt x="502506" y="28400"/>
                  </a:lnTo>
                  <a:lnTo>
                    <a:pt x="457867" y="12909"/>
                  </a:lnTo>
                  <a:lnTo>
                    <a:pt x="410791" y="3299"/>
                  </a:lnTo>
                  <a:lnTo>
                    <a:pt x="361708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41019" y="241300"/>
              <a:ext cx="723430" cy="7228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496312" y="381000"/>
            <a:ext cx="1780287" cy="3045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10" dirty="0"/>
              <a:t>New</a:t>
            </a:r>
            <a:r>
              <a:rPr sz="1900" spc="-50" dirty="0"/>
              <a:t> </a:t>
            </a:r>
            <a:r>
              <a:rPr lang="en-US" sz="1900" spc="-50" dirty="0"/>
              <a:t> </a:t>
            </a:r>
            <a:r>
              <a:rPr sz="1900" spc="-5" dirty="0"/>
              <a:t>words</a:t>
            </a:r>
            <a:endParaRPr sz="1900" dirty="0"/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13</a:t>
            </a:fld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900112" y="1175766"/>
            <a:ext cx="1892935" cy="1031240"/>
          </a:xfrm>
          <a:prstGeom prst="rect">
            <a:avLst/>
          </a:prstGeom>
          <a:solidFill>
            <a:srgbClr val="DBEFF8"/>
          </a:solidFill>
          <a:ln w="38100">
            <a:solidFill>
              <a:srgbClr val="39A9DF"/>
            </a:solidFill>
          </a:ln>
        </p:spPr>
        <p:txBody>
          <a:bodyPr vert="horz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2600">
              <a:latin typeface="Times New Roman"/>
              <a:cs typeface="Times New Roman"/>
            </a:endParaRPr>
          </a:p>
          <a:p>
            <a:pPr marL="508000">
              <a:lnSpc>
                <a:spcPct val="100000"/>
              </a:lnSpc>
              <a:spcBef>
                <a:spcPts val="5"/>
              </a:spcBef>
            </a:pP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in</a:t>
            </a:r>
            <a:r>
              <a:rPr sz="1600" b="1" spc="-2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600" b="1" spc="-30" dirty="0">
                <a:solidFill>
                  <a:srgbClr val="39A9DF"/>
                </a:solidFill>
                <a:latin typeface="Noto Sans"/>
                <a:cs typeface="Noto Sans"/>
              </a:rPr>
              <a:t>spring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00112" y="2531236"/>
            <a:ext cx="1892935" cy="1031240"/>
          </a:xfrm>
          <a:prstGeom prst="rect">
            <a:avLst/>
          </a:prstGeom>
          <a:solidFill>
            <a:srgbClr val="DBEFF8"/>
          </a:solidFill>
          <a:ln w="38100">
            <a:solidFill>
              <a:srgbClr val="39A9DF"/>
            </a:solidFill>
          </a:ln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600">
              <a:latin typeface="Times New Roman"/>
              <a:cs typeface="Times New Roman"/>
            </a:endParaRPr>
          </a:p>
          <a:p>
            <a:pPr marL="400050">
              <a:lnSpc>
                <a:spcPct val="100000"/>
              </a:lnSpc>
            </a:pP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in</a:t>
            </a:r>
            <a:r>
              <a:rPr sz="1600" b="1" spc="-3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summer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00112" y="3886708"/>
            <a:ext cx="1892935" cy="1031240"/>
          </a:xfrm>
          <a:prstGeom prst="rect">
            <a:avLst/>
          </a:prstGeom>
          <a:solidFill>
            <a:srgbClr val="DBEFF8"/>
          </a:solidFill>
          <a:ln w="38100">
            <a:solidFill>
              <a:srgbClr val="39A9DF"/>
            </a:solidFill>
          </a:ln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2600">
              <a:latin typeface="Times New Roman"/>
              <a:cs typeface="Times New Roman"/>
            </a:endParaRPr>
          </a:p>
          <a:p>
            <a:pPr marL="417830">
              <a:lnSpc>
                <a:spcPct val="100000"/>
              </a:lnSpc>
            </a:pP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in</a:t>
            </a:r>
            <a:r>
              <a:rPr sz="1600" b="1" spc="-2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600" b="1" spc="-10" dirty="0">
                <a:solidFill>
                  <a:srgbClr val="39A9DF"/>
                </a:solidFill>
                <a:latin typeface="Noto Sans"/>
                <a:cs typeface="Noto Sans"/>
              </a:rPr>
              <a:t>autumn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00112" y="5242217"/>
            <a:ext cx="1892935" cy="1031240"/>
          </a:xfrm>
          <a:prstGeom prst="rect">
            <a:avLst/>
          </a:prstGeom>
          <a:solidFill>
            <a:srgbClr val="DBEFF8"/>
          </a:solidFill>
          <a:ln w="38100">
            <a:solidFill>
              <a:srgbClr val="39A9DF"/>
            </a:solidFill>
          </a:ln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600">
              <a:latin typeface="Times New Roman"/>
              <a:cs typeface="Times New Roman"/>
            </a:endParaRPr>
          </a:p>
          <a:p>
            <a:pPr marL="488315">
              <a:lnSpc>
                <a:spcPct val="100000"/>
              </a:lnSpc>
            </a:pP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in</a:t>
            </a:r>
            <a:r>
              <a:rPr sz="1600" b="1" spc="-2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600" b="1" spc="-10" dirty="0">
                <a:solidFill>
                  <a:srgbClr val="39A9DF"/>
                </a:solidFill>
                <a:latin typeface="Noto Sans"/>
                <a:cs typeface="Noto Sans"/>
              </a:rPr>
              <a:t>winter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2926079" y="1175766"/>
            <a:ext cx="4580255" cy="1031240"/>
          </a:xfrm>
          <a:custGeom>
            <a:avLst/>
            <a:gdLst/>
            <a:ahLst/>
            <a:cxnLst/>
            <a:rect l="l" t="t" r="r" b="b"/>
            <a:pathLst>
              <a:path w="4580255" h="1031239">
                <a:moveTo>
                  <a:pt x="4580255" y="611251"/>
                </a:moveTo>
                <a:lnTo>
                  <a:pt x="133095" y="611251"/>
                </a:lnTo>
                <a:lnTo>
                  <a:pt x="133095" y="1031239"/>
                </a:lnTo>
                <a:lnTo>
                  <a:pt x="4580255" y="1031239"/>
                </a:lnTo>
                <a:lnTo>
                  <a:pt x="4580255" y="611251"/>
                </a:lnTo>
                <a:close/>
              </a:path>
              <a:path w="4580255" h="1031239">
                <a:moveTo>
                  <a:pt x="133095" y="415798"/>
                </a:moveTo>
                <a:lnTo>
                  <a:pt x="0" y="515620"/>
                </a:lnTo>
                <a:lnTo>
                  <a:pt x="133095" y="615569"/>
                </a:lnTo>
                <a:lnTo>
                  <a:pt x="133095" y="611251"/>
                </a:lnTo>
                <a:lnTo>
                  <a:pt x="4580255" y="611251"/>
                </a:lnTo>
                <a:lnTo>
                  <a:pt x="4580255" y="419988"/>
                </a:lnTo>
                <a:lnTo>
                  <a:pt x="133095" y="419988"/>
                </a:lnTo>
                <a:lnTo>
                  <a:pt x="133095" y="415798"/>
                </a:lnTo>
                <a:close/>
              </a:path>
              <a:path w="4580255" h="1031239">
                <a:moveTo>
                  <a:pt x="4580255" y="0"/>
                </a:moveTo>
                <a:lnTo>
                  <a:pt x="133095" y="0"/>
                </a:lnTo>
                <a:lnTo>
                  <a:pt x="133095" y="419988"/>
                </a:lnTo>
                <a:lnTo>
                  <a:pt x="4580255" y="419988"/>
                </a:lnTo>
                <a:lnTo>
                  <a:pt x="4580255" y="0"/>
                </a:lnTo>
                <a:close/>
              </a:path>
            </a:pathLst>
          </a:custGeom>
          <a:solidFill>
            <a:srgbClr val="DBEF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4193794" y="1578355"/>
            <a:ext cx="21774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494949"/>
                </a:solidFill>
                <a:latin typeface="Noto Sans"/>
                <a:cs typeface="Noto Sans"/>
              </a:rPr>
              <a:t>We see </a:t>
            </a:r>
            <a:r>
              <a:rPr sz="1200" spc="-10" dirty="0">
                <a:solidFill>
                  <a:srgbClr val="494949"/>
                </a:solidFill>
                <a:latin typeface="Noto Sans"/>
                <a:cs typeface="Noto Sans"/>
              </a:rPr>
              <a:t>new flowers </a:t>
            </a:r>
            <a:r>
              <a:rPr sz="1200" b="1" dirty="0">
                <a:solidFill>
                  <a:srgbClr val="39A9DF"/>
                </a:solidFill>
                <a:latin typeface="Noto Sans"/>
                <a:cs typeface="Noto Sans"/>
              </a:rPr>
              <a:t>in</a:t>
            </a:r>
            <a:r>
              <a:rPr sz="1200" b="1" spc="-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200" b="1" spc="-15" dirty="0">
                <a:solidFill>
                  <a:srgbClr val="39A9DF"/>
                </a:solidFill>
                <a:latin typeface="Noto Sans"/>
                <a:cs typeface="Noto Sans"/>
              </a:rPr>
              <a:t>spring</a:t>
            </a:r>
            <a:r>
              <a:rPr sz="1200" spc="-15" dirty="0">
                <a:solidFill>
                  <a:srgbClr val="494949"/>
                </a:solidFill>
                <a:latin typeface="Noto Sans"/>
                <a:cs typeface="Noto Sans"/>
              </a:rPr>
              <a:t>.</a:t>
            </a:r>
            <a:endParaRPr sz="1200">
              <a:latin typeface="Noto Sans"/>
              <a:cs typeface="Noto San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926079" y="2531236"/>
            <a:ext cx="4580255" cy="1031240"/>
          </a:xfrm>
          <a:custGeom>
            <a:avLst/>
            <a:gdLst/>
            <a:ahLst/>
            <a:cxnLst/>
            <a:rect l="l" t="t" r="r" b="b"/>
            <a:pathLst>
              <a:path w="4580255" h="1031239">
                <a:moveTo>
                  <a:pt x="4580255" y="611251"/>
                </a:moveTo>
                <a:lnTo>
                  <a:pt x="133095" y="611251"/>
                </a:lnTo>
                <a:lnTo>
                  <a:pt x="133095" y="1031239"/>
                </a:lnTo>
                <a:lnTo>
                  <a:pt x="4580255" y="1031239"/>
                </a:lnTo>
                <a:lnTo>
                  <a:pt x="4580255" y="611251"/>
                </a:lnTo>
                <a:close/>
              </a:path>
              <a:path w="4580255" h="1031239">
                <a:moveTo>
                  <a:pt x="133095" y="415798"/>
                </a:moveTo>
                <a:lnTo>
                  <a:pt x="0" y="515620"/>
                </a:lnTo>
                <a:lnTo>
                  <a:pt x="133095" y="615568"/>
                </a:lnTo>
                <a:lnTo>
                  <a:pt x="133095" y="611251"/>
                </a:lnTo>
                <a:lnTo>
                  <a:pt x="4580255" y="611251"/>
                </a:lnTo>
                <a:lnTo>
                  <a:pt x="4580255" y="419988"/>
                </a:lnTo>
                <a:lnTo>
                  <a:pt x="133095" y="419988"/>
                </a:lnTo>
                <a:lnTo>
                  <a:pt x="133095" y="415798"/>
                </a:lnTo>
                <a:close/>
              </a:path>
              <a:path w="4580255" h="1031239">
                <a:moveTo>
                  <a:pt x="4580255" y="0"/>
                </a:moveTo>
                <a:lnTo>
                  <a:pt x="133095" y="0"/>
                </a:lnTo>
                <a:lnTo>
                  <a:pt x="133095" y="419988"/>
                </a:lnTo>
                <a:lnTo>
                  <a:pt x="4580255" y="419988"/>
                </a:lnTo>
                <a:lnTo>
                  <a:pt x="4580255" y="0"/>
                </a:lnTo>
                <a:close/>
              </a:path>
            </a:pathLst>
          </a:custGeom>
          <a:solidFill>
            <a:srgbClr val="DBEF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4067302" y="2934080"/>
            <a:ext cx="243205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75" dirty="0">
                <a:solidFill>
                  <a:srgbClr val="494949"/>
                </a:solidFill>
                <a:latin typeface="Noto Sans"/>
                <a:cs typeface="Noto Sans"/>
              </a:rPr>
              <a:t>I </a:t>
            </a:r>
            <a:r>
              <a:rPr sz="1200" spc="-10" dirty="0">
                <a:solidFill>
                  <a:srgbClr val="494949"/>
                </a:solidFill>
                <a:latin typeface="Noto Sans"/>
                <a:cs typeface="Noto Sans"/>
              </a:rPr>
              <a:t>love when it’s sunny </a:t>
            </a:r>
            <a:r>
              <a:rPr sz="1200" b="1" dirty="0">
                <a:solidFill>
                  <a:srgbClr val="39A9DF"/>
                </a:solidFill>
                <a:latin typeface="Noto Sans"/>
                <a:cs typeface="Noto Sans"/>
              </a:rPr>
              <a:t>in</a:t>
            </a:r>
            <a:r>
              <a:rPr sz="1200" b="1" spc="8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200" b="1" spc="-5" dirty="0">
                <a:solidFill>
                  <a:srgbClr val="39A9DF"/>
                </a:solidFill>
                <a:latin typeface="Noto Sans"/>
                <a:cs typeface="Noto Sans"/>
              </a:rPr>
              <a:t>summer</a:t>
            </a:r>
            <a:r>
              <a:rPr sz="1200" spc="-5" dirty="0">
                <a:solidFill>
                  <a:srgbClr val="494949"/>
                </a:solidFill>
                <a:latin typeface="Noto Sans"/>
                <a:cs typeface="Noto Sans"/>
              </a:rPr>
              <a:t>.</a:t>
            </a:r>
            <a:endParaRPr sz="1200">
              <a:latin typeface="Noto Sans"/>
              <a:cs typeface="Noto San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926079" y="3886708"/>
            <a:ext cx="4580255" cy="1031240"/>
          </a:xfrm>
          <a:custGeom>
            <a:avLst/>
            <a:gdLst/>
            <a:ahLst/>
            <a:cxnLst/>
            <a:rect l="l" t="t" r="r" b="b"/>
            <a:pathLst>
              <a:path w="4580255" h="1031239">
                <a:moveTo>
                  <a:pt x="4580255" y="611251"/>
                </a:moveTo>
                <a:lnTo>
                  <a:pt x="133095" y="611251"/>
                </a:lnTo>
                <a:lnTo>
                  <a:pt x="133095" y="1031240"/>
                </a:lnTo>
                <a:lnTo>
                  <a:pt x="4580255" y="1031240"/>
                </a:lnTo>
                <a:lnTo>
                  <a:pt x="4580255" y="611251"/>
                </a:lnTo>
                <a:close/>
              </a:path>
              <a:path w="4580255" h="1031239">
                <a:moveTo>
                  <a:pt x="133095" y="415798"/>
                </a:moveTo>
                <a:lnTo>
                  <a:pt x="0" y="515620"/>
                </a:lnTo>
                <a:lnTo>
                  <a:pt x="133095" y="615569"/>
                </a:lnTo>
                <a:lnTo>
                  <a:pt x="133095" y="611251"/>
                </a:lnTo>
                <a:lnTo>
                  <a:pt x="4580255" y="611251"/>
                </a:lnTo>
                <a:lnTo>
                  <a:pt x="4580255" y="419989"/>
                </a:lnTo>
                <a:lnTo>
                  <a:pt x="133095" y="419989"/>
                </a:lnTo>
                <a:lnTo>
                  <a:pt x="133095" y="415798"/>
                </a:lnTo>
                <a:close/>
              </a:path>
              <a:path w="4580255" h="1031239">
                <a:moveTo>
                  <a:pt x="4580255" y="0"/>
                </a:moveTo>
                <a:lnTo>
                  <a:pt x="133095" y="0"/>
                </a:lnTo>
                <a:lnTo>
                  <a:pt x="133095" y="419989"/>
                </a:lnTo>
                <a:lnTo>
                  <a:pt x="4580255" y="419989"/>
                </a:lnTo>
                <a:lnTo>
                  <a:pt x="4580255" y="0"/>
                </a:lnTo>
                <a:close/>
              </a:path>
            </a:pathLst>
          </a:custGeom>
          <a:solidFill>
            <a:srgbClr val="DBEF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907282" y="4289805"/>
            <a:ext cx="275018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solidFill>
                  <a:srgbClr val="494949"/>
                </a:solidFill>
                <a:latin typeface="Noto Sans"/>
                <a:cs typeface="Noto Sans"/>
              </a:rPr>
              <a:t>The </a:t>
            </a:r>
            <a:r>
              <a:rPr sz="1200" spc="-5" dirty="0">
                <a:solidFill>
                  <a:srgbClr val="494949"/>
                </a:solidFill>
                <a:latin typeface="Noto Sans"/>
                <a:cs typeface="Noto Sans"/>
              </a:rPr>
              <a:t>trees </a:t>
            </a:r>
            <a:r>
              <a:rPr sz="1200" spc="-10" dirty="0">
                <a:solidFill>
                  <a:srgbClr val="494949"/>
                </a:solidFill>
                <a:latin typeface="Noto Sans"/>
                <a:cs typeface="Noto Sans"/>
              </a:rPr>
              <a:t>lose their </a:t>
            </a:r>
            <a:r>
              <a:rPr sz="1200" spc="-5" dirty="0">
                <a:solidFill>
                  <a:srgbClr val="494949"/>
                </a:solidFill>
                <a:latin typeface="Noto Sans"/>
                <a:cs typeface="Noto Sans"/>
              </a:rPr>
              <a:t>leaves </a:t>
            </a:r>
            <a:r>
              <a:rPr sz="1200" b="1" dirty="0">
                <a:solidFill>
                  <a:srgbClr val="39A9DF"/>
                </a:solidFill>
                <a:latin typeface="Noto Sans"/>
                <a:cs typeface="Noto Sans"/>
              </a:rPr>
              <a:t>in</a:t>
            </a:r>
            <a:r>
              <a:rPr sz="1200" b="1" spc="-1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200" b="1" spc="-5" dirty="0">
                <a:solidFill>
                  <a:srgbClr val="39A9DF"/>
                </a:solidFill>
                <a:latin typeface="Noto Sans"/>
                <a:cs typeface="Noto Sans"/>
              </a:rPr>
              <a:t>autumn.</a:t>
            </a:r>
            <a:endParaRPr sz="1200">
              <a:latin typeface="Noto Sans"/>
              <a:cs typeface="Noto Sans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926079" y="5242178"/>
            <a:ext cx="4580255" cy="1031875"/>
          </a:xfrm>
          <a:custGeom>
            <a:avLst/>
            <a:gdLst/>
            <a:ahLst/>
            <a:cxnLst/>
            <a:rect l="l" t="t" r="r" b="b"/>
            <a:pathLst>
              <a:path w="4580255" h="1031875">
                <a:moveTo>
                  <a:pt x="4580255" y="611301"/>
                </a:moveTo>
                <a:lnTo>
                  <a:pt x="133095" y="611301"/>
                </a:lnTo>
                <a:lnTo>
                  <a:pt x="133095" y="1031278"/>
                </a:lnTo>
                <a:lnTo>
                  <a:pt x="4580255" y="1031278"/>
                </a:lnTo>
                <a:lnTo>
                  <a:pt x="4580255" y="611301"/>
                </a:lnTo>
                <a:close/>
              </a:path>
              <a:path w="4580255" h="1031875">
                <a:moveTo>
                  <a:pt x="133095" y="415785"/>
                </a:moveTo>
                <a:lnTo>
                  <a:pt x="0" y="515658"/>
                </a:lnTo>
                <a:lnTo>
                  <a:pt x="133095" y="615518"/>
                </a:lnTo>
                <a:lnTo>
                  <a:pt x="133095" y="611301"/>
                </a:lnTo>
                <a:lnTo>
                  <a:pt x="4580255" y="611301"/>
                </a:lnTo>
                <a:lnTo>
                  <a:pt x="4580255" y="420001"/>
                </a:lnTo>
                <a:lnTo>
                  <a:pt x="133095" y="420001"/>
                </a:lnTo>
                <a:lnTo>
                  <a:pt x="133095" y="415785"/>
                </a:lnTo>
                <a:close/>
              </a:path>
              <a:path w="4580255" h="1031875">
                <a:moveTo>
                  <a:pt x="4580255" y="0"/>
                </a:moveTo>
                <a:lnTo>
                  <a:pt x="133095" y="0"/>
                </a:lnTo>
                <a:lnTo>
                  <a:pt x="133095" y="420001"/>
                </a:lnTo>
                <a:lnTo>
                  <a:pt x="4580255" y="420001"/>
                </a:lnTo>
                <a:lnTo>
                  <a:pt x="4580255" y="0"/>
                </a:lnTo>
                <a:close/>
              </a:path>
            </a:pathLst>
          </a:custGeom>
          <a:solidFill>
            <a:srgbClr val="DBEF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4334002" y="5645607"/>
            <a:ext cx="18967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45" dirty="0">
                <a:solidFill>
                  <a:srgbClr val="494949"/>
                </a:solidFill>
                <a:latin typeface="Noto Sans"/>
                <a:cs typeface="Noto Sans"/>
              </a:rPr>
              <a:t>It </a:t>
            </a:r>
            <a:r>
              <a:rPr sz="1200" spc="-10" dirty="0">
                <a:solidFill>
                  <a:srgbClr val="494949"/>
                </a:solidFill>
                <a:latin typeface="Noto Sans"/>
                <a:cs typeface="Noto Sans"/>
              </a:rPr>
              <a:t>always snows </a:t>
            </a:r>
            <a:r>
              <a:rPr sz="1200" b="1" dirty="0">
                <a:solidFill>
                  <a:srgbClr val="39A9DF"/>
                </a:solidFill>
                <a:latin typeface="Noto Sans"/>
                <a:cs typeface="Noto Sans"/>
              </a:rPr>
              <a:t>in</a:t>
            </a:r>
            <a:r>
              <a:rPr sz="1200" b="1" spc="2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200" b="1" spc="-5" dirty="0">
                <a:solidFill>
                  <a:srgbClr val="39A9DF"/>
                </a:solidFill>
                <a:latin typeface="Noto Sans"/>
                <a:cs typeface="Noto Sans"/>
              </a:rPr>
              <a:t>winter</a:t>
            </a:r>
            <a:r>
              <a:rPr sz="1200" spc="-5" dirty="0">
                <a:solidFill>
                  <a:srgbClr val="494949"/>
                </a:solidFill>
                <a:latin typeface="Noto Sans"/>
                <a:cs typeface="Noto Sans"/>
              </a:rPr>
              <a:t>.</a:t>
            </a:r>
            <a:endParaRPr sz="12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1275" y="241363"/>
            <a:ext cx="7825105" cy="728980"/>
            <a:chOff x="1311275" y="241363"/>
            <a:chExt cx="7825105" cy="728980"/>
          </a:xfrm>
        </p:grpSpPr>
        <p:sp>
          <p:nvSpPr>
            <p:cNvPr id="3" name="object 3"/>
            <p:cNvSpPr/>
            <p:nvPr/>
          </p:nvSpPr>
          <p:spPr>
            <a:xfrm>
              <a:off x="1354201" y="241363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11275" y="241363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AEE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541019" y="241300"/>
            <a:ext cx="723900" cy="723265"/>
            <a:chOff x="541019" y="241300"/>
            <a:chExt cx="723900" cy="723265"/>
          </a:xfrm>
        </p:grpSpPr>
        <p:sp>
          <p:nvSpPr>
            <p:cNvPr id="6" name="object 6"/>
            <p:cNvSpPr/>
            <p:nvPr/>
          </p:nvSpPr>
          <p:spPr>
            <a:xfrm>
              <a:off x="541019" y="241300"/>
              <a:ext cx="723900" cy="723265"/>
            </a:xfrm>
            <a:custGeom>
              <a:avLst/>
              <a:gdLst/>
              <a:ahLst/>
              <a:cxnLst/>
              <a:rect l="l" t="t" r="r" b="b"/>
              <a:pathLst>
                <a:path w="723900" h="723265">
                  <a:moveTo>
                    <a:pt x="361708" y="0"/>
                  </a:moveTo>
                  <a:lnTo>
                    <a:pt x="312628" y="3299"/>
                  </a:lnTo>
                  <a:lnTo>
                    <a:pt x="265554" y="12909"/>
                  </a:lnTo>
                  <a:lnTo>
                    <a:pt x="220918" y="28400"/>
                  </a:lnTo>
                  <a:lnTo>
                    <a:pt x="179150" y="49341"/>
                  </a:lnTo>
                  <a:lnTo>
                    <a:pt x="140682" y="75303"/>
                  </a:lnTo>
                  <a:lnTo>
                    <a:pt x="105944" y="105854"/>
                  </a:lnTo>
                  <a:lnTo>
                    <a:pt x="75368" y="140564"/>
                  </a:lnTo>
                  <a:lnTo>
                    <a:pt x="49385" y="179004"/>
                  </a:lnTo>
                  <a:lnTo>
                    <a:pt x="28425" y="220741"/>
                  </a:lnTo>
                  <a:lnTo>
                    <a:pt x="12921" y="265347"/>
                  </a:lnTo>
                  <a:lnTo>
                    <a:pt x="3302" y="312391"/>
                  </a:lnTo>
                  <a:lnTo>
                    <a:pt x="0" y="361441"/>
                  </a:lnTo>
                  <a:lnTo>
                    <a:pt x="3302" y="410492"/>
                  </a:lnTo>
                  <a:lnTo>
                    <a:pt x="12921" y="457536"/>
                  </a:lnTo>
                  <a:lnTo>
                    <a:pt x="28425" y="502142"/>
                  </a:lnTo>
                  <a:lnTo>
                    <a:pt x="49385" y="543879"/>
                  </a:lnTo>
                  <a:lnTo>
                    <a:pt x="75368" y="582319"/>
                  </a:lnTo>
                  <a:lnTo>
                    <a:pt x="105944" y="617029"/>
                  </a:lnTo>
                  <a:lnTo>
                    <a:pt x="140682" y="647580"/>
                  </a:lnTo>
                  <a:lnTo>
                    <a:pt x="179150" y="673542"/>
                  </a:lnTo>
                  <a:lnTo>
                    <a:pt x="220918" y="694483"/>
                  </a:lnTo>
                  <a:lnTo>
                    <a:pt x="265554" y="709974"/>
                  </a:lnTo>
                  <a:lnTo>
                    <a:pt x="312628" y="719584"/>
                  </a:lnTo>
                  <a:lnTo>
                    <a:pt x="361708" y="722884"/>
                  </a:lnTo>
                  <a:lnTo>
                    <a:pt x="410791" y="719584"/>
                  </a:lnTo>
                  <a:lnTo>
                    <a:pt x="457867" y="709974"/>
                  </a:lnTo>
                  <a:lnTo>
                    <a:pt x="502506" y="694483"/>
                  </a:lnTo>
                  <a:lnTo>
                    <a:pt x="544275" y="673542"/>
                  </a:lnTo>
                  <a:lnTo>
                    <a:pt x="582744" y="647580"/>
                  </a:lnTo>
                  <a:lnTo>
                    <a:pt x="617483" y="617029"/>
                  </a:lnTo>
                  <a:lnTo>
                    <a:pt x="648060" y="582319"/>
                  </a:lnTo>
                  <a:lnTo>
                    <a:pt x="674044" y="543879"/>
                  </a:lnTo>
                  <a:lnTo>
                    <a:pt x="695003" y="502142"/>
                  </a:lnTo>
                  <a:lnTo>
                    <a:pt x="710508" y="457536"/>
                  </a:lnTo>
                  <a:lnTo>
                    <a:pt x="720127" y="410492"/>
                  </a:lnTo>
                  <a:lnTo>
                    <a:pt x="723430" y="361441"/>
                  </a:lnTo>
                  <a:lnTo>
                    <a:pt x="720127" y="312391"/>
                  </a:lnTo>
                  <a:lnTo>
                    <a:pt x="710508" y="265347"/>
                  </a:lnTo>
                  <a:lnTo>
                    <a:pt x="695003" y="220741"/>
                  </a:lnTo>
                  <a:lnTo>
                    <a:pt x="674044" y="179004"/>
                  </a:lnTo>
                  <a:lnTo>
                    <a:pt x="648060" y="140564"/>
                  </a:lnTo>
                  <a:lnTo>
                    <a:pt x="617483" y="105854"/>
                  </a:lnTo>
                  <a:lnTo>
                    <a:pt x="582744" y="75303"/>
                  </a:lnTo>
                  <a:lnTo>
                    <a:pt x="544275" y="49341"/>
                  </a:lnTo>
                  <a:lnTo>
                    <a:pt x="502506" y="28400"/>
                  </a:lnTo>
                  <a:lnTo>
                    <a:pt x="457867" y="12909"/>
                  </a:lnTo>
                  <a:lnTo>
                    <a:pt x="410791" y="3299"/>
                  </a:lnTo>
                  <a:lnTo>
                    <a:pt x="361708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41019" y="241300"/>
              <a:ext cx="723430" cy="7228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7535544" y="2371470"/>
            <a:ext cx="1350009" cy="13500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317371" y="1119124"/>
            <a:ext cx="1350010" cy="135001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317371" y="3631184"/>
            <a:ext cx="1350010" cy="135001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535544" y="4891659"/>
            <a:ext cx="1350009" cy="13500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496313" y="457199"/>
            <a:ext cx="3205227" cy="3045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5" dirty="0"/>
              <a:t>Look at these</a:t>
            </a:r>
            <a:r>
              <a:rPr sz="1900" spc="-35" dirty="0"/>
              <a:t> </a:t>
            </a:r>
            <a:r>
              <a:rPr sz="1900" spc="-10" dirty="0"/>
              <a:t>examples</a:t>
            </a:r>
            <a:endParaRPr sz="1900" dirty="0"/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14</a:t>
            </a:fld>
            <a:endParaRPr dirty="0"/>
          </a:p>
        </p:txBody>
      </p:sp>
      <p:sp>
        <p:nvSpPr>
          <p:cNvPr id="13" name="object 13"/>
          <p:cNvSpPr txBox="1"/>
          <p:nvPr/>
        </p:nvSpPr>
        <p:spPr>
          <a:xfrm>
            <a:off x="2791714" y="1302551"/>
            <a:ext cx="3837686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494949"/>
                </a:solidFill>
                <a:latin typeface="Noto Sans"/>
                <a:cs typeface="Noto Sans"/>
              </a:rPr>
              <a:t>We 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see flowers 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in</a:t>
            </a:r>
            <a:r>
              <a:rPr sz="2400" b="1" spc="-7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2400" b="1" spc="-30" dirty="0">
                <a:solidFill>
                  <a:srgbClr val="39A9DF"/>
                </a:solidFill>
                <a:latin typeface="Noto Sans"/>
                <a:cs typeface="Noto Sans"/>
              </a:rPr>
              <a:t>spring</a:t>
            </a:r>
            <a:r>
              <a:rPr sz="2400" b="1" spc="-30" dirty="0">
                <a:solidFill>
                  <a:srgbClr val="494949"/>
                </a:solidFill>
                <a:latin typeface="Noto Sans"/>
                <a:cs typeface="Noto Sans"/>
              </a:rPr>
              <a:t>.</a:t>
            </a:r>
            <a:endParaRPr sz="2400" dirty="0">
              <a:latin typeface="Noto Sans"/>
              <a:cs typeface="Noto San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791714" y="2833242"/>
            <a:ext cx="4643755" cy="2911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100"/>
              </a:spcBef>
            </a:pPr>
            <a:r>
              <a:rPr sz="2400" b="1" spc="-140" dirty="0">
                <a:solidFill>
                  <a:srgbClr val="494949"/>
                </a:solidFill>
                <a:latin typeface="Noto Sans"/>
                <a:cs typeface="Noto Sans"/>
              </a:rPr>
              <a:t>I </a:t>
            </a:r>
            <a:r>
              <a:rPr sz="2400" b="1" dirty="0">
                <a:solidFill>
                  <a:srgbClr val="494949"/>
                </a:solidFill>
                <a:latin typeface="Noto Sans"/>
                <a:cs typeface="Noto Sans"/>
              </a:rPr>
              <a:t>buy 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presents </a:t>
            </a:r>
            <a:r>
              <a:rPr sz="2400" b="1" dirty="0">
                <a:solidFill>
                  <a:srgbClr val="39A9DF"/>
                </a:solidFill>
                <a:latin typeface="Noto Sans"/>
                <a:cs typeface="Noto Sans"/>
              </a:rPr>
              <a:t>at</a:t>
            </a:r>
            <a:r>
              <a:rPr sz="2400" b="1" spc="8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2400" b="1" spc="-10" dirty="0">
                <a:solidFill>
                  <a:srgbClr val="39A9DF"/>
                </a:solidFill>
                <a:latin typeface="Noto Sans"/>
                <a:cs typeface="Noto Sans"/>
              </a:rPr>
              <a:t>Christmas</a:t>
            </a:r>
            <a:r>
              <a:rPr sz="2400" b="1" spc="-10" dirty="0">
                <a:solidFill>
                  <a:srgbClr val="494949"/>
                </a:solidFill>
                <a:latin typeface="Noto Sans"/>
                <a:cs typeface="Noto Sans"/>
              </a:rPr>
              <a:t>.</a:t>
            </a:r>
            <a:endParaRPr sz="2400">
              <a:latin typeface="Noto Sans"/>
              <a:cs typeface="Noto Sans"/>
            </a:endParaRPr>
          </a:p>
          <a:p>
            <a:pPr>
              <a:lnSpc>
                <a:spcPct val="100000"/>
              </a:lnSpc>
            </a:pPr>
            <a:endParaRPr sz="320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2680"/>
              </a:spcBef>
            </a:pP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He is </a:t>
            </a:r>
            <a:r>
              <a:rPr sz="2400" b="1" spc="-35" dirty="0">
                <a:solidFill>
                  <a:srgbClr val="494949"/>
                </a:solidFill>
                <a:latin typeface="Noto Sans"/>
                <a:cs typeface="Noto Sans"/>
              </a:rPr>
              <a:t>coming 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home </a:t>
            </a:r>
            <a:r>
              <a:rPr sz="2400" b="1" dirty="0">
                <a:solidFill>
                  <a:srgbClr val="39A9DF"/>
                </a:solidFill>
                <a:latin typeface="Noto Sans"/>
                <a:cs typeface="Noto Sans"/>
              </a:rPr>
              <a:t>at</a:t>
            </a:r>
            <a:r>
              <a:rPr sz="2400" b="1" spc="2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Easter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.</a:t>
            </a:r>
            <a:endParaRPr sz="2400">
              <a:latin typeface="Noto Sans"/>
              <a:cs typeface="Noto Sans"/>
            </a:endParaRPr>
          </a:p>
          <a:p>
            <a:pPr>
              <a:lnSpc>
                <a:spcPct val="100000"/>
              </a:lnSpc>
            </a:pPr>
            <a:endParaRPr sz="3200">
              <a:latin typeface="Noto Sans"/>
              <a:cs typeface="Noto Sans"/>
            </a:endParaRPr>
          </a:p>
          <a:p>
            <a:pPr marR="20320" algn="r">
              <a:lnSpc>
                <a:spcPct val="100000"/>
              </a:lnSpc>
              <a:spcBef>
                <a:spcPts val="2685"/>
              </a:spcBef>
            </a:pPr>
            <a:r>
              <a:rPr sz="2400" b="1" spc="-40" dirty="0">
                <a:solidFill>
                  <a:srgbClr val="494949"/>
                </a:solidFill>
                <a:latin typeface="Noto Sans"/>
                <a:cs typeface="Noto Sans"/>
              </a:rPr>
              <a:t>It’s 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cold 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in winter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.</a:t>
            </a:r>
            <a:endParaRPr sz="24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41019" y="247015"/>
            <a:ext cx="718185" cy="718185"/>
            <a:chOff x="541019" y="247015"/>
            <a:chExt cx="718185" cy="718185"/>
          </a:xfrm>
        </p:grpSpPr>
        <p:sp>
          <p:nvSpPr>
            <p:cNvPr id="3" name="object 3"/>
            <p:cNvSpPr/>
            <p:nvPr/>
          </p:nvSpPr>
          <p:spPr>
            <a:xfrm>
              <a:off x="541019" y="247015"/>
              <a:ext cx="718185" cy="718185"/>
            </a:xfrm>
            <a:custGeom>
              <a:avLst/>
              <a:gdLst/>
              <a:ahLst/>
              <a:cxnLst/>
              <a:rect l="l" t="t" r="r" b="b"/>
              <a:pathLst>
                <a:path w="718185" h="718185">
                  <a:moveTo>
                    <a:pt x="359092" y="0"/>
                  </a:moveTo>
                  <a:lnTo>
                    <a:pt x="310365" y="3275"/>
                  </a:lnTo>
                  <a:lnTo>
                    <a:pt x="263630" y="12818"/>
                  </a:lnTo>
                  <a:lnTo>
                    <a:pt x="219316" y="28199"/>
                  </a:lnTo>
                  <a:lnTo>
                    <a:pt x="177850" y="48993"/>
                  </a:lnTo>
                  <a:lnTo>
                    <a:pt x="139660" y="74772"/>
                  </a:lnTo>
                  <a:lnTo>
                    <a:pt x="105175" y="105108"/>
                  </a:lnTo>
                  <a:lnTo>
                    <a:pt x="74820" y="139574"/>
                  </a:lnTo>
                  <a:lnTo>
                    <a:pt x="49026" y="177743"/>
                  </a:lnTo>
                  <a:lnTo>
                    <a:pt x="28219" y="219188"/>
                  </a:lnTo>
                  <a:lnTo>
                    <a:pt x="12826" y="263480"/>
                  </a:lnTo>
                  <a:lnTo>
                    <a:pt x="3278" y="310194"/>
                  </a:lnTo>
                  <a:lnTo>
                    <a:pt x="0" y="358901"/>
                  </a:lnTo>
                  <a:lnTo>
                    <a:pt x="3278" y="407580"/>
                  </a:lnTo>
                  <a:lnTo>
                    <a:pt x="12826" y="454269"/>
                  </a:lnTo>
                  <a:lnTo>
                    <a:pt x="28219" y="498542"/>
                  </a:lnTo>
                  <a:lnTo>
                    <a:pt x="49026" y="539971"/>
                  </a:lnTo>
                  <a:lnTo>
                    <a:pt x="74820" y="578127"/>
                  </a:lnTo>
                  <a:lnTo>
                    <a:pt x="105175" y="612584"/>
                  </a:lnTo>
                  <a:lnTo>
                    <a:pt x="139660" y="642913"/>
                  </a:lnTo>
                  <a:lnTo>
                    <a:pt x="177850" y="668687"/>
                  </a:lnTo>
                  <a:lnTo>
                    <a:pt x="219316" y="689479"/>
                  </a:lnTo>
                  <a:lnTo>
                    <a:pt x="263630" y="704859"/>
                  </a:lnTo>
                  <a:lnTo>
                    <a:pt x="310365" y="714401"/>
                  </a:lnTo>
                  <a:lnTo>
                    <a:pt x="359092" y="717676"/>
                  </a:lnTo>
                  <a:lnTo>
                    <a:pt x="407816" y="714401"/>
                  </a:lnTo>
                  <a:lnTo>
                    <a:pt x="454548" y="704859"/>
                  </a:lnTo>
                  <a:lnTo>
                    <a:pt x="498860" y="689479"/>
                  </a:lnTo>
                  <a:lnTo>
                    <a:pt x="540325" y="668687"/>
                  </a:lnTo>
                  <a:lnTo>
                    <a:pt x="578513" y="642913"/>
                  </a:lnTo>
                  <a:lnTo>
                    <a:pt x="612998" y="612584"/>
                  </a:lnTo>
                  <a:lnTo>
                    <a:pt x="643352" y="578127"/>
                  </a:lnTo>
                  <a:lnTo>
                    <a:pt x="669146" y="539971"/>
                  </a:lnTo>
                  <a:lnTo>
                    <a:pt x="689953" y="498542"/>
                  </a:lnTo>
                  <a:lnTo>
                    <a:pt x="705345" y="454269"/>
                  </a:lnTo>
                  <a:lnTo>
                    <a:pt x="714894" y="407580"/>
                  </a:lnTo>
                  <a:lnTo>
                    <a:pt x="718172" y="358901"/>
                  </a:lnTo>
                  <a:lnTo>
                    <a:pt x="714894" y="310194"/>
                  </a:lnTo>
                  <a:lnTo>
                    <a:pt x="705345" y="263480"/>
                  </a:lnTo>
                  <a:lnTo>
                    <a:pt x="689953" y="219188"/>
                  </a:lnTo>
                  <a:lnTo>
                    <a:pt x="669146" y="177743"/>
                  </a:lnTo>
                  <a:lnTo>
                    <a:pt x="643352" y="139574"/>
                  </a:lnTo>
                  <a:lnTo>
                    <a:pt x="612998" y="105108"/>
                  </a:lnTo>
                  <a:lnTo>
                    <a:pt x="578513" y="74772"/>
                  </a:lnTo>
                  <a:lnTo>
                    <a:pt x="540325" y="48993"/>
                  </a:lnTo>
                  <a:lnTo>
                    <a:pt x="498860" y="28199"/>
                  </a:lnTo>
                  <a:lnTo>
                    <a:pt x="454548" y="12818"/>
                  </a:lnTo>
                  <a:lnTo>
                    <a:pt x="407816" y="3275"/>
                  </a:lnTo>
                  <a:lnTo>
                    <a:pt x="359092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41019" y="247015"/>
              <a:ext cx="718172" cy="71767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1311275" y="0"/>
            <a:ext cx="7832725" cy="6431280"/>
            <a:chOff x="1311275" y="0"/>
            <a:chExt cx="7832725" cy="6431280"/>
          </a:xfrm>
        </p:grpSpPr>
        <p:sp>
          <p:nvSpPr>
            <p:cNvPr id="6" name="object 6"/>
            <p:cNvSpPr/>
            <p:nvPr/>
          </p:nvSpPr>
          <p:spPr>
            <a:xfrm>
              <a:off x="5943600" y="0"/>
              <a:ext cx="3200400" cy="6431280"/>
            </a:xfrm>
            <a:custGeom>
              <a:avLst/>
              <a:gdLst/>
              <a:ahLst/>
              <a:cxnLst/>
              <a:rect l="l" t="t" r="r" b="b"/>
              <a:pathLst>
                <a:path w="3200400" h="6431280">
                  <a:moveTo>
                    <a:pt x="3200400" y="0"/>
                  </a:moveTo>
                  <a:lnTo>
                    <a:pt x="670559" y="0"/>
                  </a:lnTo>
                  <a:lnTo>
                    <a:pt x="0" y="6431280"/>
                  </a:lnTo>
                  <a:lnTo>
                    <a:pt x="3200400" y="6431280"/>
                  </a:lnTo>
                  <a:lnTo>
                    <a:pt x="3200400" y="0"/>
                  </a:lnTo>
                  <a:close/>
                </a:path>
              </a:pathLst>
            </a:custGeom>
            <a:solidFill>
              <a:srgbClr val="DBEF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354201" y="241363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311275" y="241363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AEE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6687439" y="5140071"/>
              <a:ext cx="547370" cy="546735"/>
            </a:xfrm>
            <a:custGeom>
              <a:avLst/>
              <a:gdLst/>
              <a:ahLst/>
              <a:cxnLst/>
              <a:rect l="l" t="t" r="r" b="b"/>
              <a:pathLst>
                <a:path w="547370" h="546735">
                  <a:moveTo>
                    <a:pt x="273557" y="0"/>
                  </a:moveTo>
                  <a:lnTo>
                    <a:pt x="224372" y="4401"/>
                  </a:lnTo>
                  <a:lnTo>
                    <a:pt x="178085" y="17091"/>
                  </a:lnTo>
                  <a:lnTo>
                    <a:pt x="135466" y="37300"/>
                  </a:lnTo>
                  <a:lnTo>
                    <a:pt x="97288" y="64257"/>
                  </a:lnTo>
                  <a:lnTo>
                    <a:pt x="64321" y="97192"/>
                  </a:lnTo>
                  <a:lnTo>
                    <a:pt x="37337" y="135334"/>
                  </a:lnTo>
                  <a:lnTo>
                    <a:pt x="17108" y="177914"/>
                  </a:lnTo>
                  <a:lnTo>
                    <a:pt x="4405" y="224161"/>
                  </a:lnTo>
                  <a:lnTo>
                    <a:pt x="0" y="273303"/>
                  </a:lnTo>
                  <a:lnTo>
                    <a:pt x="4405" y="322451"/>
                  </a:lnTo>
                  <a:lnTo>
                    <a:pt x="17108" y="368709"/>
                  </a:lnTo>
                  <a:lnTo>
                    <a:pt x="37337" y="411305"/>
                  </a:lnTo>
                  <a:lnTo>
                    <a:pt x="64321" y="449468"/>
                  </a:lnTo>
                  <a:lnTo>
                    <a:pt x="97288" y="482424"/>
                  </a:lnTo>
                  <a:lnTo>
                    <a:pt x="135466" y="509401"/>
                  </a:lnTo>
                  <a:lnTo>
                    <a:pt x="178085" y="529627"/>
                  </a:lnTo>
                  <a:lnTo>
                    <a:pt x="224372" y="542329"/>
                  </a:lnTo>
                  <a:lnTo>
                    <a:pt x="273557" y="546734"/>
                  </a:lnTo>
                  <a:lnTo>
                    <a:pt x="322709" y="542329"/>
                  </a:lnTo>
                  <a:lnTo>
                    <a:pt x="368979" y="529627"/>
                  </a:lnTo>
                  <a:lnTo>
                    <a:pt x="411592" y="509401"/>
                  </a:lnTo>
                  <a:lnTo>
                    <a:pt x="449775" y="482424"/>
                  </a:lnTo>
                  <a:lnTo>
                    <a:pt x="482752" y="449468"/>
                  </a:lnTo>
                  <a:lnTo>
                    <a:pt x="509749" y="411305"/>
                  </a:lnTo>
                  <a:lnTo>
                    <a:pt x="529992" y="368709"/>
                  </a:lnTo>
                  <a:lnTo>
                    <a:pt x="542706" y="322451"/>
                  </a:lnTo>
                  <a:lnTo>
                    <a:pt x="547115" y="273303"/>
                  </a:lnTo>
                  <a:lnTo>
                    <a:pt x="542706" y="224161"/>
                  </a:lnTo>
                  <a:lnTo>
                    <a:pt x="529992" y="177914"/>
                  </a:lnTo>
                  <a:lnTo>
                    <a:pt x="509749" y="135334"/>
                  </a:lnTo>
                  <a:lnTo>
                    <a:pt x="482752" y="97192"/>
                  </a:lnTo>
                  <a:lnTo>
                    <a:pt x="449775" y="64257"/>
                  </a:lnTo>
                  <a:lnTo>
                    <a:pt x="411592" y="37300"/>
                  </a:lnTo>
                  <a:lnTo>
                    <a:pt x="368979" y="17091"/>
                  </a:lnTo>
                  <a:lnTo>
                    <a:pt x="322709" y="4401"/>
                  </a:lnTo>
                  <a:lnTo>
                    <a:pt x="273557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6687439" y="5140071"/>
              <a:ext cx="547115" cy="54673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7312914" y="3913378"/>
              <a:ext cx="1436370" cy="1435735"/>
            </a:xfrm>
            <a:custGeom>
              <a:avLst/>
              <a:gdLst/>
              <a:ahLst/>
              <a:cxnLst/>
              <a:rect l="l" t="t" r="r" b="b"/>
              <a:pathLst>
                <a:path w="1436370" h="1435735">
                  <a:moveTo>
                    <a:pt x="718184" y="0"/>
                  </a:moveTo>
                  <a:lnTo>
                    <a:pt x="670966" y="1526"/>
                  </a:lnTo>
                  <a:lnTo>
                    <a:pt x="624563" y="6043"/>
                  </a:lnTo>
                  <a:lnTo>
                    <a:pt x="579069" y="13455"/>
                  </a:lnTo>
                  <a:lnTo>
                    <a:pt x="534580" y="23667"/>
                  </a:lnTo>
                  <a:lnTo>
                    <a:pt x="491191" y="36587"/>
                  </a:lnTo>
                  <a:lnTo>
                    <a:pt x="448995" y="52118"/>
                  </a:lnTo>
                  <a:lnTo>
                    <a:pt x="408088" y="70166"/>
                  </a:lnTo>
                  <a:lnTo>
                    <a:pt x="368563" y="90637"/>
                  </a:lnTo>
                  <a:lnTo>
                    <a:pt x="330517" y="113436"/>
                  </a:lnTo>
                  <a:lnTo>
                    <a:pt x="294043" y="138468"/>
                  </a:lnTo>
                  <a:lnTo>
                    <a:pt x="259236" y="165640"/>
                  </a:lnTo>
                  <a:lnTo>
                    <a:pt x="226191" y="194855"/>
                  </a:lnTo>
                  <a:lnTo>
                    <a:pt x="195003" y="226021"/>
                  </a:lnTo>
                  <a:lnTo>
                    <a:pt x="165765" y="259042"/>
                  </a:lnTo>
                  <a:lnTo>
                    <a:pt x="138574" y="293824"/>
                  </a:lnTo>
                  <a:lnTo>
                    <a:pt x="113523" y="330271"/>
                  </a:lnTo>
                  <a:lnTo>
                    <a:pt x="90706" y="368291"/>
                  </a:lnTo>
                  <a:lnTo>
                    <a:pt x="70220" y="407787"/>
                  </a:lnTo>
                  <a:lnTo>
                    <a:pt x="52158" y="448666"/>
                  </a:lnTo>
                  <a:lnTo>
                    <a:pt x="36615" y="490833"/>
                  </a:lnTo>
                  <a:lnTo>
                    <a:pt x="23686" y="534193"/>
                  </a:lnTo>
                  <a:lnTo>
                    <a:pt x="13465" y="578652"/>
                  </a:lnTo>
                  <a:lnTo>
                    <a:pt x="6047" y="624116"/>
                  </a:lnTo>
                  <a:lnTo>
                    <a:pt x="1527" y="670488"/>
                  </a:lnTo>
                  <a:lnTo>
                    <a:pt x="0" y="717677"/>
                  </a:lnTo>
                  <a:lnTo>
                    <a:pt x="1527" y="764865"/>
                  </a:lnTo>
                  <a:lnTo>
                    <a:pt x="6047" y="811237"/>
                  </a:lnTo>
                  <a:lnTo>
                    <a:pt x="13465" y="856701"/>
                  </a:lnTo>
                  <a:lnTo>
                    <a:pt x="23686" y="901160"/>
                  </a:lnTo>
                  <a:lnTo>
                    <a:pt x="36615" y="944520"/>
                  </a:lnTo>
                  <a:lnTo>
                    <a:pt x="52158" y="986687"/>
                  </a:lnTo>
                  <a:lnTo>
                    <a:pt x="70220" y="1027566"/>
                  </a:lnTo>
                  <a:lnTo>
                    <a:pt x="90706" y="1067062"/>
                  </a:lnTo>
                  <a:lnTo>
                    <a:pt x="113523" y="1105082"/>
                  </a:lnTo>
                  <a:lnTo>
                    <a:pt x="138574" y="1141529"/>
                  </a:lnTo>
                  <a:lnTo>
                    <a:pt x="165765" y="1176311"/>
                  </a:lnTo>
                  <a:lnTo>
                    <a:pt x="195003" y="1209332"/>
                  </a:lnTo>
                  <a:lnTo>
                    <a:pt x="226191" y="1240498"/>
                  </a:lnTo>
                  <a:lnTo>
                    <a:pt x="259236" y="1269713"/>
                  </a:lnTo>
                  <a:lnTo>
                    <a:pt x="294043" y="1296885"/>
                  </a:lnTo>
                  <a:lnTo>
                    <a:pt x="330517" y="1321917"/>
                  </a:lnTo>
                  <a:lnTo>
                    <a:pt x="368563" y="1344716"/>
                  </a:lnTo>
                  <a:lnTo>
                    <a:pt x="408088" y="1365187"/>
                  </a:lnTo>
                  <a:lnTo>
                    <a:pt x="448995" y="1383235"/>
                  </a:lnTo>
                  <a:lnTo>
                    <a:pt x="491191" y="1398766"/>
                  </a:lnTo>
                  <a:lnTo>
                    <a:pt x="534580" y="1411686"/>
                  </a:lnTo>
                  <a:lnTo>
                    <a:pt x="579069" y="1421898"/>
                  </a:lnTo>
                  <a:lnTo>
                    <a:pt x="624563" y="1429310"/>
                  </a:lnTo>
                  <a:lnTo>
                    <a:pt x="670966" y="1433827"/>
                  </a:lnTo>
                  <a:lnTo>
                    <a:pt x="718184" y="1435354"/>
                  </a:lnTo>
                  <a:lnTo>
                    <a:pt x="765403" y="1433827"/>
                  </a:lnTo>
                  <a:lnTo>
                    <a:pt x="811806" y="1429310"/>
                  </a:lnTo>
                  <a:lnTo>
                    <a:pt x="857300" y="1421898"/>
                  </a:lnTo>
                  <a:lnTo>
                    <a:pt x="901789" y="1411686"/>
                  </a:lnTo>
                  <a:lnTo>
                    <a:pt x="945178" y="1398766"/>
                  </a:lnTo>
                  <a:lnTo>
                    <a:pt x="987374" y="1383235"/>
                  </a:lnTo>
                  <a:lnTo>
                    <a:pt x="1028281" y="1365187"/>
                  </a:lnTo>
                  <a:lnTo>
                    <a:pt x="1067806" y="1344716"/>
                  </a:lnTo>
                  <a:lnTo>
                    <a:pt x="1105852" y="1321917"/>
                  </a:lnTo>
                  <a:lnTo>
                    <a:pt x="1142326" y="1296885"/>
                  </a:lnTo>
                  <a:lnTo>
                    <a:pt x="1177133" y="1269713"/>
                  </a:lnTo>
                  <a:lnTo>
                    <a:pt x="1210178" y="1240498"/>
                  </a:lnTo>
                  <a:lnTo>
                    <a:pt x="1241366" y="1209332"/>
                  </a:lnTo>
                  <a:lnTo>
                    <a:pt x="1270604" y="1176311"/>
                  </a:lnTo>
                  <a:lnTo>
                    <a:pt x="1297795" y="1141529"/>
                  </a:lnTo>
                  <a:lnTo>
                    <a:pt x="1322846" y="1105082"/>
                  </a:lnTo>
                  <a:lnTo>
                    <a:pt x="1345663" y="1067062"/>
                  </a:lnTo>
                  <a:lnTo>
                    <a:pt x="1366149" y="1027566"/>
                  </a:lnTo>
                  <a:lnTo>
                    <a:pt x="1384211" y="986687"/>
                  </a:lnTo>
                  <a:lnTo>
                    <a:pt x="1399754" y="944520"/>
                  </a:lnTo>
                  <a:lnTo>
                    <a:pt x="1412683" y="901160"/>
                  </a:lnTo>
                  <a:lnTo>
                    <a:pt x="1422904" y="856701"/>
                  </a:lnTo>
                  <a:lnTo>
                    <a:pt x="1430322" y="811237"/>
                  </a:lnTo>
                  <a:lnTo>
                    <a:pt x="1434842" y="764865"/>
                  </a:lnTo>
                  <a:lnTo>
                    <a:pt x="1436369" y="717677"/>
                  </a:lnTo>
                  <a:lnTo>
                    <a:pt x="1434842" y="670488"/>
                  </a:lnTo>
                  <a:lnTo>
                    <a:pt x="1430322" y="624116"/>
                  </a:lnTo>
                  <a:lnTo>
                    <a:pt x="1422904" y="578652"/>
                  </a:lnTo>
                  <a:lnTo>
                    <a:pt x="1412683" y="534193"/>
                  </a:lnTo>
                  <a:lnTo>
                    <a:pt x="1399754" y="490833"/>
                  </a:lnTo>
                  <a:lnTo>
                    <a:pt x="1384211" y="448666"/>
                  </a:lnTo>
                  <a:lnTo>
                    <a:pt x="1366149" y="407787"/>
                  </a:lnTo>
                  <a:lnTo>
                    <a:pt x="1345663" y="368291"/>
                  </a:lnTo>
                  <a:lnTo>
                    <a:pt x="1322846" y="330271"/>
                  </a:lnTo>
                  <a:lnTo>
                    <a:pt x="1297795" y="293824"/>
                  </a:lnTo>
                  <a:lnTo>
                    <a:pt x="1270604" y="259042"/>
                  </a:lnTo>
                  <a:lnTo>
                    <a:pt x="1241366" y="226021"/>
                  </a:lnTo>
                  <a:lnTo>
                    <a:pt x="1210178" y="194855"/>
                  </a:lnTo>
                  <a:lnTo>
                    <a:pt x="1177133" y="165640"/>
                  </a:lnTo>
                  <a:lnTo>
                    <a:pt x="1142326" y="138468"/>
                  </a:lnTo>
                  <a:lnTo>
                    <a:pt x="1105852" y="113436"/>
                  </a:lnTo>
                  <a:lnTo>
                    <a:pt x="1067806" y="90637"/>
                  </a:lnTo>
                  <a:lnTo>
                    <a:pt x="1028281" y="70166"/>
                  </a:lnTo>
                  <a:lnTo>
                    <a:pt x="987374" y="52118"/>
                  </a:lnTo>
                  <a:lnTo>
                    <a:pt x="945178" y="36587"/>
                  </a:lnTo>
                  <a:lnTo>
                    <a:pt x="901789" y="23667"/>
                  </a:lnTo>
                  <a:lnTo>
                    <a:pt x="857300" y="13455"/>
                  </a:lnTo>
                  <a:lnTo>
                    <a:pt x="811806" y="6043"/>
                  </a:lnTo>
                  <a:lnTo>
                    <a:pt x="765403" y="1526"/>
                  </a:lnTo>
                  <a:lnTo>
                    <a:pt x="718184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312914" y="3913378"/>
              <a:ext cx="1436369" cy="143535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794878" y="3285871"/>
              <a:ext cx="433070" cy="433070"/>
            </a:xfrm>
            <a:custGeom>
              <a:avLst/>
              <a:gdLst/>
              <a:ahLst/>
              <a:cxnLst/>
              <a:rect l="l" t="t" r="r" b="b"/>
              <a:pathLst>
                <a:path w="433070" h="433070">
                  <a:moveTo>
                    <a:pt x="216407" y="0"/>
                  </a:moveTo>
                  <a:lnTo>
                    <a:pt x="166791" y="5716"/>
                  </a:lnTo>
                  <a:lnTo>
                    <a:pt x="121242" y="21998"/>
                  </a:lnTo>
                  <a:lnTo>
                    <a:pt x="81060" y="47546"/>
                  </a:lnTo>
                  <a:lnTo>
                    <a:pt x="47546" y="81060"/>
                  </a:lnTo>
                  <a:lnTo>
                    <a:pt x="21998" y="121242"/>
                  </a:lnTo>
                  <a:lnTo>
                    <a:pt x="5716" y="166791"/>
                  </a:lnTo>
                  <a:lnTo>
                    <a:pt x="0" y="216407"/>
                  </a:lnTo>
                  <a:lnTo>
                    <a:pt x="5716" y="265977"/>
                  </a:lnTo>
                  <a:lnTo>
                    <a:pt x="21998" y="311492"/>
                  </a:lnTo>
                  <a:lnTo>
                    <a:pt x="47546" y="351651"/>
                  </a:lnTo>
                  <a:lnTo>
                    <a:pt x="81060" y="385152"/>
                  </a:lnTo>
                  <a:lnTo>
                    <a:pt x="121242" y="410693"/>
                  </a:lnTo>
                  <a:lnTo>
                    <a:pt x="166791" y="426973"/>
                  </a:lnTo>
                  <a:lnTo>
                    <a:pt x="216407" y="432688"/>
                  </a:lnTo>
                  <a:lnTo>
                    <a:pt x="266071" y="426973"/>
                  </a:lnTo>
                  <a:lnTo>
                    <a:pt x="311654" y="410693"/>
                  </a:lnTo>
                  <a:lnTo>
                    <a:pt x="351858" y="385152"/>
                  </a:lnTo>
                  <a:lnTo>
                    <a:pt x="385386" y="351651"/>
                  </a:lnTo>
                  <a:lnTo>
                    <a:pt x="410942" y="311492"/>
                  </a:lnTo>
                  <a:lnTo>
                    <a:pt x="427226" y="265977"/>
                  </a:lnTo>
                  <a:lnTo>
                    <a:pt x="432943" y="216407"/>
                  </a:lnTo>
                  <a:lnTo>
                    <a:pt x="427226" y="166791"/>
                  </a:lnTo>
                  <a:lnTo>
                    <a:pt x="410942" y="121242"/>
                  </a:lnTo>
                  <a:lnTo>
                    <a:pt x="385386" y="81060"/>
                  </a:lnTo>
                  <a:lnTo>
                    <a:pt x="351858" y="47546"/>
                  </a:lnTo>
                  <a:lnTo>
                    <a:pt x="311654" y="21998"/>
                  </a:lnTo>
                  <a:lnTo>
                    <a:pt x="266071" y="5716"/>
                  </a:lnTo>
                  <a:lnTo>
                    <a:pt x="216407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794878" y="3285871"/>
              <a:ext cx="432943" cy="43268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025510" y="5502528"/>
              <a:ext cx="647700" cy="647700"/>
            </a:xfrm>
            <a:custGeom>
              <a:avLst/>
              <a:gdLst/>
              <a:ahLst/>
              <a:cxnLst/>
              <a:rect l="l" t="t" r="r" b="b"/>
              <a:pathLst>
                <a:path w="647700" h="647700">
                  <a:moveTo>
                    <a:pt x="323850" y="0"/>
                  </a:moveTo>
                  <a:lnTo>
                    <a:pt x="276003" y="3509"/>
                  </a:lnTo>
                  <a:lnTo>
                    <a:pt x="230332" y="13705"/>
                  </a:lnTo>
                  <a:lnTo>
                    <a:pt x="187340" y="30087"/>
                  </a:lnTo>
                  <a:lnTo>
                    <a:pt x="147528" y="52153"/>
                  </a:lnTo>
                  <a:lnTo>
                    <a:pt x="111397" y="79403"/>
                  </a:lnTo>
                  <a:lnTo>
                    <a:pt x="79448" y="111337"/>
                  </a:lnTo>
                  <a:lnTo>
                    <a:pt x="52184" y="147454"/>
                  </a:lnTo>
                  <a:lnTo>
                    <a:pt x="30106" y="187252"/>
                  </a:lnTo>
                  <a:lnTo>
                    <a:pt x="13714" y="230233"/>
                  </a:lnTo>
                  <a:lnTo>
                    <a:pt x="3512" y="275894"/>
                  </a:lnTo>
                  <a:lnTo>
                    <a:pt x="0" y="323735"/>
                  </a:lnTo>
                  <a:lnTo>
                    <a:pt x="3512" y="371574"/>
                  </a:lnTo>
                  <a:lnTo>
                    <a:pt x="13714" y="417233"/>
                  </a:lnTo>
                  <a:lnTo>
                    <a:pt x="30106" y="460212"/>
                  </a:lnTo>
                  <a:lnTo>
                    <a:pt x="52184" y="500011"/>
                  </a:lnTo>
                  <a:lnTo>
                    <a:pt x="79448" y="536128"/>
                  </a:lnTo>
                  <a:lnTo>
                    <a:pt x="111397" y="568063"/>
                  </a:lnTo>
                  <a:lnTo>
                    <a:pt x="147528" y="595314"/>
                  </a:lnTo>
                  <a:lnTo>
                    <a:pt x="187340" y="617381"/>
                  </a:lnTo>
                  <a:lnTo>
                    <a:pt x="230332" y="633764"/>
                  </a:lnTo>
                  <a:lnTo>
                    <a:pt x="276003" y="643961"/>
                  </a:lnTo>
                  <a:lnTo>
                    <a:pt x="323850" y="647471"/>
                  </a:lnTo>
                  <a:lnTo>
                    <a:pt x="371665" y="643961"/>
                  </a:lnTo>
                  <a:lnTo>
                    <a:pt x="417309" y="633764"/>
                  </a:lnTo>
                  <a:lnTo>
                    <a:pt x="460280" y="617381"/>
                  </a:lnTo>
                  <a:lnTo>
                    <a:pt x="500077" y="595314"/>
                  </a:lnTo>
                  <a:lnTo>
                    <a:pt x="536196" y="568063"/>
                  </a:lnTo>
                  <a:lnTo>
                    <a:pt x="568135" y="536128"/>
                  </a:lnTo>
                  <a:lnTo>
                    <a:pt x="595394" y="500011"/>
                  </a:lnTo>
                  <a:lnTo>
                    <a:pt x="617469" y="460212"/>
                  </a:lnTo>
                  <a:lnTo>
                    <a:pt x="633858" y="417233"/>
                  </a:lnTo>
                  <a:lnTo>
                    <a:pt x="644060" y="371574"/>
                  </a:lnTo>
                  <a:lnTo>
                    <a:pt x="647573" y="323735"/>
                  </a:lnTo>
                  <a:lnTo>
                    <a:pt x="644060" y="275894"/>
                  </a:lnTo>
                  <a:lnTo>
                    <a:pt x="633858" y="230233"/>
                  </a:lnTo>
                  <a:lnTo>
                    <a:pt x="617469" y="187252"/>
                  </a:lnTo>
                  <a:lnTo>
                    <a:pt x="595394" y="147454"/>
                  </a:lnTo>
                  <a:lnTo>
                    <a:pt x="568135" y="111337"/>
                  </a:lnTo>
                  <a:lnTo>
                    <a:pt x="536196" y="79403"/>
                  </a:lnTo>
                  <a:lnTo>
                    <a:pt x="500077" y="52153"/>
                  </a:lnTo>
                  <a:lnTo>
                    <a:pt x="460280" y="30087"/>
                  </a:lnTo>
                  <a:lnTo>
                    <a:pt x="417309" y="13705"/>
                  </a:lnTo>
                  <a:lnTo>
                    <a:pt x="371665" y="3509"/>
                  </a:lnTo>
                  <a:lnTo>
                    <a:pt x="323850" y="0"/>
                  </a:lnTo>
                  <a:close/>
                </a:path>
              </a:pathLst>
            </a:custGeom>
            <a:solidFill>
              <a:srgbClr val="8DEF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862699" y="1145793"/>
              <a:ext cx="2204720" cy="4820285"/>
            </a:xfrm>
            <a:custGeom>
              <a:avLst/>
              <a:gdLst/>
              <a:ahLst/>
              <a:cxnLst/>
              <a:rect l="l" t="t" r="r" b="b"/>
              <a:pathLst>
                <a:path w="2204720" h="4820285">
                  <a:moveTo>
                    <a:pt x="1651000" y="4541012"/>
                  </a:moveTo>
                  <a:lnTo>
                    <a:pt x="1319784" y="4541012"/>
                  </a:lnTo>
                  <a:lnTo>
                    <a:pt x="1319784" y="4757674"/>
                  </a:lnTo>
                  <a:lnTo>
                    <a:pt x="1364615" y="4757674"/>
                  </a:lnTo>
                  <a:lnTo>
                    <a:pt x="1364615" y="4819929"/>
                  </a:lnTo>
                  <a:lnTo>
                    <a:pt x="1439291" y="4757674"/>
                  </a:lnTo>
                  <a:lnTo>
                    <a:pt x="1651000" y="4757674"/>
                  </a:lnTo>
                  <a:lnTo>
                    <a:pt x="1651000" y="4541012"/>
                  </a:lnTo>
                  <a:close/>
                </a:path>
                <a:path w="2204720" h="4820285">
                  <a:moveTo>
                    <a:pt x="2204212" y="1690116"/>
                  </a:moveTo>
                  <a:lnTo>
                    <a:pt x="1997456" y="0"/>
                  </a:lnTo>
                  <a:lnTo>
                    <a:pt x="0" y="244348"/>
                  </a:lnTo>
                  <a:lnTo>
                    <a:pt x="206756" y="1934464"/>
                  </a:lnTo>
                  <a:lnTo>
                    <a:pt x="2204212" y="169011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862698" y="1145794"/>
              <a:ext cx="2204720" cy="1934845"/>
            </a:xfrm>
            <a:custGeom>
              <a:avLst/>
              <a:gdLst/>
              <a:ahLst/>
              <a:cxnLst/>
              <a:rect l="l" t="t" r="r" b="b"/>
              <a:pathLst>
                <a:path w="2204720" h="1934845">
                  <a:moveTo>
                    <a:pt x="0" y="244347"/>
                  </a:moveTo>
                  <a:lnTo>
                    <a:pt x="1997455" y="0"/>
                  </a:lnTo>
                  <a:lnTo>
                    <a:pt x="2204211" y="1690115"/>
                  </a:lnTo>
                  <a:lnTo>
                    <a:pt x="206755" y="1934464"/>
                  </a:lnTo>
                  <a:lnTo>
                    <a:pt x="0" y="244347"/>
                  </a:lnTo>
                  <a:close/>
                </a:path>
              </a:pathLst>
            </a:custGeom>
            <a:ln w="38100">
              <a:solidFill>
                <a:srgbClr val="8AEEC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6953250" y="1112900"/>
              <a:ext cx="2091055" cy="2059305"/>
            </a:xfrm>
            <a:custGeom>
              <a:avLst/>
              <a:gdLst/>
              <a:ahLst/>
              <a:cxnLst/>
              <a:rect l="l" t="t" r="r" b="b"/>
              <a:pathLst>
                <a:path w="2091054" h="2059305">
                  <a:moveTo>
                    <a:pt x="279526" y="0"/>
                  </a:moveTo>
                  <a:lnTo>
                    <a:pt x="0" y="1785620"/>
                  </a:lnTo>
                  <a:lnTo>
                    <a:pt x="1813686" y="2058797"/>
                  </a:lnTo>
                  <a:lnTo>
                    <a:pt x="2091054" y="273176"/>
                  </a:lnTo>
                  <a:lnTo>
                    <a:pt x="2795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6953250" y="1112900"/>
              <a:ext cx="2091055" cy="2059305"/>
            </a:xfrm>
            <a:custGeom>
              <a:avLst/>
              <a:gdLst/>
              <a:ahLst/>
              <a:cxnLst/>
              <a:rect l="l" t="t" r="r" b="b"/>
              <a:pathLst>
                <a:path w="2091054" h="2059305">
                  <a:moveTo>
                    <a:pt x="1813686" y="2058797"/>
                  </a:moveTo>
                  <a:lnTo>
                    <a:pt x="0" y="1785620"/>
                  </a:lnTo>
                  <a:lnTo>
                    <a:pt x="279526" y="0"/>
                  </a:lnTo>
                  <a:lnTo>
                    <a:pt x="2091054" y="273176"/>
                  </a:lnTo>
                  <a:lnTo>
                    <a:pt x="1813686" y="2058797"/>
                  </a:lnTo>
                  <a:close/>
                </a:path>
              </a:pathLst>
            </a:custGeom>
            <a:ln w="38100">
              <a:solidFill>
                <a:srgbClr val="8AEEC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>
            <a:spLocks noGrp="1"/>
          </p:cNvSpPr>
          <p:nvPr>
            <p:ph type="title"/>
          </p:nvPr>
        </p:nvSpPr>
        <p:spPr>
          <a:xfrm>
            <a:off x="1496313" y="457199"/>
            <a:ext cx="2187956" cy="3045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5" dirty="0"/>
              <a:t>Fill in the</a:t>
            </a:r>
            <a:r>
              <a:rPr sz="1900" spc="-90" dirty="0"/>
              <a:t> </a:t>
            </a:r>
            <a:r>
              <a:rPr sz="1900" spc="-30" dirty="0"/>
              <a:t>gaps.</a:t>
            </a:r>
            <a:endParaRPr sz="1900" dirty="0"/>
          </a:p>
        </p:txBody>
      </p:sp>
      <p:sp>
        <p:nvSpPr>
          <p:cNvPr id="29" name="object 2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15</a:t>
            </a:fld>
            <a:endParaRPr dirty="0"/>
          </a:p>
        </p:txBody>
      </p:sp>
      <p:grpSp>
        <p:nvGrpSpPr>
          <p:cNvPr id="21" name="object 21"/>
          <p:cNvGrpSpPr/>
          <p:nvPr/>
        </p:nvGrpSpPr>
        <p:grpSpPr>
          <a:xfrm>
            <a:off x="1302130" y="1484909"/>
            <a:ext cx="5492115" cy="4430395"/>
            <a:chOff x="1302130" y="1484909"/>
            <a:chExt cx="5492115" cy="4430395"/>
          </a:xfrm>
        </p:grpSpPr>
        <p:sp>
          <p:nvSpPr>
            <p:cNvPr id="22" name="object 22"/>
            <p:cNvSpPr/>
            <p:nvPr/>
          </p:nvSpPr>
          <p:spPr>
            <a:xfrm>
              <a:off x="1321180" y="1503959"/>
              <a:ext cx="5454015" cy="4392295"/>
            </a:xfrm>
            <a:custGeom>
              <a:avLst/>
              <a:gdLst/>
              <a:ahLst/>
              <a:cxnLst/>
              <a:rect l="l" t="t" r="r" b="b"/>
              <a:pathLst>
                <a:path w="5454015" h="4392295">
                  <a:moveTo>
                    <a:pt x="5454015" y="0"/>
                  </a:moveTo>
                  <a:lnTo>
                    <a:pt x="0" y="0"/>
                  </a:lnTo>
                  <a:lnTo>
                    <a:pt x="0" y="4392041"/>
                  </a:lnTo>
                  <a:lnTo>
                    <a:pt x="5454015" y="4392041"/>
                  </a:lnTo>
                  <a:lnTo>
                    <a:pt x="545401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321180" y="1503959"/>
              <a:ext cx="5454015" cy="4392295"/>
            </a:xfrm>
            <a:custGeom>
              <a:avLst/>
              <a:gdLst/>
              <a:ahLst/>
              <a:cxnLst/>
              <a:rect l="l" t="t" r="r" b="b"/>
              <a:pathLst>
                <a:path w="5454015" h="4392295">
                  <a:moveTo>
                    <a:pt x="0" y="4392041"/>
                  </a:moveTo>
                  <a:lnTo>
                    <a:pt x="5454015" y="4392041"/>
                  </a:lnTo>
                  <a:lnTo>
                    <a:pt x="5454015" y="0"/>
                  </a:lnTo>
                  <a:lnTo>
                    <a:pt x="0" y="0"/>
                  </a:lnTo>
                  <a:lnTo>
                    <a:pt x="0" y="4392041"/>
                  </a:lnTo>
                  <a:close/>
                </a:path>
              </a:pathLst>
            </a:custGeom>
            <a:ln w="38100">
              <a:solidFill>
                <a:srgbClr val="8AEEC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1535302" y="2001774"/>
            <a:ext cx="4669790" cy="34404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5"/>
              </a:spcBef>
              <a:tabLst>
                <a:tab pos="3949065" algn="l"/>
                <a:tab pos="4472940" algn="l"/>
                <a:tab pos="4631055" algn="l"/>
              </a:tabLst>
            </a:pPr>
            <a:r>
              <a:rPr sz="2000" spc="-120" dirty="0">
                <a:solidFill>
                  <a:srgbClr val="494949"/>
                </a:solidFill>
                <a:latin typeface="Noto Sans"/>
                <a:cs typeface="Noto Sans"/>
              </a:rPr>
              <a:t>I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am</a:t>
            </a:r>
            <a:r>
              <a:rPr sz="2000" spc="12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000" spc="-30" dirty="0">
                <a:solidFill>
                  <a:srgbClr val="494949"/>
                </a:solidFill>
                <a:latin typeface="Noto Sans"/>
                <a:cs typeface="Noto Sans"/>
              </a:rPr>
              <a:t>leaving</a:t>
            </a:r>
            <a:r>
              <a:rPr sz="200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work</a:t>
            </a:r>
            <a:r>
              <a:rPr sz="2000" u="heavy" spc="-10" dirty="0">
                <a:solidFill>
                  <a:srgbClr val="494949"/>
                </a:solidFill>
                <a:uFill>
                  <a:solidFill>
                    <a:srgbClr val="484848"/>
                  </a:solidFill>
                </a:uFill>
                <a:latin typeface="Noto Sans"/>
                <a:cs typeface="Noto Sans"/>
              </a:rPr>
              <a:t> 	</a:t>
            </a:r>
            <a:r>
              <a:rPr sz="2000" dirty="0">
                <a:solidFill>
                  <a:srgbClr val="494949"/>
                </a:solidFill>
                <a:latin typeface="Noto Sans"/>
                <a:cs typeface="Noto Sans"/>
              </a:rPr>
              <a:t>5 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o’clock </a:t>
            </a:r>
            <a:r>
              <a:rPr sz="2000" spc="-20" dirty="0">
                <a:solidFill>
                  <a:srgbClr val="494949"/>
                </a:solidFill>
                <a:latin typeface="Noto Sans"/>
                <a:cs typeface="Noto Sans"/>
              </a:rPr>
              <a:t>today,</a:t>
            </a:r>
            <a:r>
              <a:rPr sz="2000" spc="-3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which</a:t>
            </a:r>
            <a:r>
              <a:rPr sz="2000" spc="-3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is </a:t>
            </a:r>
            <a:r>
              <a:rPr sz="200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000" u="heavy" dirty="0">
                <a:solidFill>
                  <a:srgbClr val="494949"/>
                </a:solidFill>
                <a:uFill>
                  <a:solidFill>
                    <a:srgbClr val="484848"/>
                  </a:solidFill>
                </a:uFill>
                <a:latin typeface="Times New Roman"/>
                <a:cs typeface="Times New Roman"/>
              </a:rPr>
              <a:t> 		</a:t>
            </a:r>
            <a:r>
              <a:rPr sz="2000" dirty="0">
                <a:solidFill>
                  <a:srgbClr val="494949"/>
                </a:solidFill>
                <a:latin typeface="Times New Roman"/>
                <a:cs typeface="Times New Roman"/>
              </a:rPr>
              <a:t> </a:t>
            </a:r>
            <a:r>
              <a:rPr sz="2000" spc="-30" dirty="0">
                <a:solidFill>
                  <a:srgbClr val="494949"/>
                </a:solidFill>
                <a:latin typeface="Noto Sans"/>
                <a:cs typeface="Noto Sans"/>
              </a:rPr>
              <a:t>                    </a:t>
            </a:r>
            <a:r>
              <a:rPr sz="2000" spc="39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000" spc="-20" dirty="0">
                <a:solidFill>
                  <a:srgbClr val="494949"/>
                </a:solidFill>
                <a:latin typeface="Noto Sans"/>
                <a:cs typeface="Noto Sans"/>
              </a:rPr>
              <a:t>thirty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minutes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for a </a:t>
            </a:r>
            <a:r>
              <a:rPr sz="2000" spc="-30" dirty="0">
                <a:solidFill>
                  <a:srgbClr val="494949"/>
                </a:solidFill>
                <a:latin typeface="Noto Sans"/>
                <a:cs typeface="Noto Sans"/>
              </a:rPr>
              <a:t>meeting. </a:t>
            </a:r>
            <a:r>
              <a:rPr sz="2000" spc="-120" dirty="0">
                <a:solidFill>
                  <a:srgbClr val="494949"/>
                </a:solidFill>
                <a:latin typeface="Noto Sans"/>
                <a:cs typeface="Noto Sans"/>
              </a:rPr>
              <a:t>I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will </a:t>
            </a:r>
            <a:r>
              <a:rPr sz="2000" spc="-5" dirty="0">
                <a:solidFill>
                  <a:srgbClr val="494949"/>
                </a:solidFill>
                <a:latin typeface="Noto Sans"/>
                <a:cs typeface="Noto Sans"/>
              </a:rPr>
              <a:t>be 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back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at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work</a:t>
            </a:r>
            <a:r>
              <a:rPr sz="2000" spc="-6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as</a:t>
            </a:r>
            <a:r>
              <a:rPr sz="2000" spc="-2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normal  </a:t>
            </a:r>
            <a:r>
              <a:rPr sz="2000" u="heavy" dirty="0">
                <a:solidFill>
                  <a:srgbClr val="494949"/>
                </a:solidFill>
                <a:uFill>
                  <a:solidFill>
                    <a:srgbClr val="484848"/>
                  </a:solidFill>
                </a:uFill>
                <a:latin typeface="Noto Sans"/>
                <a:cs typeface="Noto Sans"/>
              </a:rPr>
              <a:t> 			</a:t>
            </a:r>
            <a:r>
              <a:rPr sz="200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             </a:t>
            </a:r>
            <a:r>
              <a:rPr sz="2000" spc="12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Monday.</a:t>
            </a:r>
            <a:endParaRPr sz="2000">
              <a:latin typeface="Noto Sans"/>
              <a:cs typeface="Noto Sans"/>
            </a:endParaRPr>
          </a:p>
          <a:p>
            <a:pPr marL="38100" marR="139065">
              <a:lnSpc>
                <a:spcPct val="100000"/>
              </a:lnSpc>
              <a:spcBef>
                <a:spcPts val="480"/>
              </a:spcBef>
              <a:tabLst>
                <a:tab pos="2065020" algn="l"/>
                <a:tab pos="3393440" algn="l"/>
                <a:tab pos="3787140" algn="l"/>
              </a:tabLst>
            </a:pPr>
            <a:r>
              <a:rPr sz="2000" spc="-5" dirty="0">
                <a:solidFill>
                  <a:srgbClr val="494949"/>
                </a:solidFill>
                <a:latin typeface="Noto Sans"/>
                <a:cs typeface="Noto Sans"/>
              </a:rPr>
              <a:t>Or see</a:t>
            </a:r>
            <a:r>
              <a:rPr sz="2000" spc="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you</a:t>
            </a:r>
            <a:r>
              <a:rPr sz="200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after</a:t>
            </a:r>
            <a:r>
              <a:rPr sz="2000" u="heavy" spc="-15" dirty="0">
                <a:solidFill>
                  <a:srgbClr val="494949"/>
                </a:solidFill>
                <a:uFill>
                  <a:solidFill>
                    <a:srgbClr val="484848"/>
                  </a:solidFill>
                </a:uFill>
                <a:latin typeface="Noto Sans"/>
                <a:cs typeface="Noto Sans"/>
              </a:rPr>
              <a:t> 			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which 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is</a:t>
            </a:r>
            <a:r>
              <a:rPr sz="2000" u="heavy" spc="-10" dirty="0">
                <a:solidFill>
                  <a:srgbClr val="494949"/>
                </a:solidFill>
                <a:uFill>
                  <a:solidFill>
                    <a:srgbClr val="484848"/>
                  </a:solidFill>
                </a:uFill>
                <a:latin typeface="Noto Sans"/>
                <a:cs typeface="Noto Sans"/>
              </a:rPr>
              <a:t> 	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the </a:t>
            </a:r>
            <a:r>
              <a:rPr sz="2000" dirty="0">
                <a:solidFill>
                  <a:srgbClr val="494949"/>
                </a:solidFill>
                <a:latin typeface="Noto Sans"/>
                <a:cs typeface="Noto Sans"/>
              </a:rPr>
              <a:t>25</a:t>
            </a:r>
            <a:r>
              <a:rPr sz="1950" baseline="25641" dirty="0">
                <a:solidFill>
                  <a:srgbClr val="494949"/>
                </a:solidFill>
                <a:latin typeface="Noto Sans"/>
                <a:cs typeface="Noto Sans"/>
              </a:rPr>
              <a:t>th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December, 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remember! </a:t>
            </a:r>
            <a:r>
              <a:rPr sz="2000" spc="-70" dirty="0">
                <a:solidFill>
                  <a:srgbClr val="494949"/>
                </a:solidFill>
                <a:latin typeface="Noto Sans"/>
                <a:cs typeface="Noto Sans"/>
              </a:rPr>
              <a:t>It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is </a:t>
            </a:r>
            <a:r>
              <a:rPr sz="2000" spc="-5" dirty="0">
                <a:solidFill>
                  <a:srgbClr val="494949"/>
                </a:solidFill>
                <a:latin typeface="Noto Sans"/>
                <a:cs typeface="Noto Sans"/>
              </a:rPr>
              <a:t>so cold </a:t>
            </a:r>
            <a:r>
              <a:rPr sz="2000" spc="-45" dirty="0">
                <a:solidFill>
                  <a:srgbClr val="494949"/>
                </a:solidFill>
                <a:latin typeface="Noto Sans"/>
                <a:cs typeface="Noto Sans"/>
              </a:rPr>
              <a:t>right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now. </a:t>
            </a:r>
            <a:r>
              <a:rPr sz="2000" spc="-120" dirty="0">
                <a:solidFill>
                  <a:srgbClr val="494949"/>
                </a:solidFill>
                <a:latin typeface="Noto Sans"/>
                <a:cs typeface="Noto Sans"/>
              </a:rPr>
              <a:t>I 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can’t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wait</a:t>
            </a:r>
            <a:r>
              <a:rPr sz="2000" spc="-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for</a:t>
            </a:r>
            <a:r>
              <a:rPr sz="2000" u="heavy" spc="-10" dirty="0">
                <a:solidFill>
                  <a:srgbClr val="494949"/>
                </a:solidFill>
                <a:uFill>
                  <a:solidFill>
                    <a:srgbClr val="484848"/>
                  </a:solidFill>
                </a:uFill>
                <a:latin typeface="Noto Sans"/>
                <a:cs typeface="Noto Sans"/>
              </a:rPr>
              <a:t> 		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when it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is  warm </a:t>
            </a:r>
            <a:r>
              <a:rPr sz="2000" spc="-40" dirty="0">
                <a:solidFill>
                  <a:srgbClr val="494949"/>
                </a:solidFill>
                <a:latin typeface="Noto Sans"/>
                <a:cs typeface="Noto Sans"/>
              </a:rPr>
              <a:t>again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and </a:t>
            </a:r>
            <a:r>
              <a:rPr sz="2000" spc="-120" dirty="0">
                <a:solidFill>
                  <a:srgbClr val="494949"/>
                </a:solidFill>
                <a:latin typeface="Noto Sans"/>
                <a:cs typeface="Noto Sans"/>
              </a:rPr>
              <a:t>I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can </a:t>
            </a:r>
            <a:r>
              <a:rPr sz="2000" spc="-70" dirty="0">
                <a:solidFill>
                  <a:srgbClr val="494949"/>
                </a:solidFill>
                <a:latin typeface="Noto Sans"/>
                <a:cs typeface="Noto Sans"/>
              </a:rPr>
              <a:t>go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to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the</a:t>
            </a:r>
            <a:r>
              <a:rPr sz="2000" spc="22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beach</a:t>
            </a:r>
            <a:endParaRPr sz="2000">
              <a:latin typeface="Noto Sans"/>
              <a:cs typeface="Noto Sans"/>
            </a:endParaRPr>
          </a:p>
          <a:p>
            <a:pPr marL="38100">
              <a:lnSpc>
                <a:spcPct val="100000"/>
              </a:lnSpc>
              <a:tabLst>
                <a:tab pos="1814195" algn="l"/>
              </a:tabLst>
            </a:pPr>
            <a:r>
              <a:rPr sz="2000" u="heavy" dirty="0">
                <a:solidFill>
                  <a:srgbClr val="494949"/>
                </a:solidFill>
                <a:uFill>
                  <a:solidFill>
                    <a:srgbClr val="484848"/>
                  </a:solidFill>
                </a:uFill>
                <a:latin typeface="Noto Sans"/>
                <a:cs typeface="Noto Sans"/>
              </a:rPr>
              <a:t> 	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the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weekend!</a:t>
            </a:r>
            <a:endParaRPr sz="2000">
              <a:latin typeface="Noto Sans"/>
              <a:cs typeface="Noto Sans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6936231" y="1203197"/>
            <a:ext cx="2071370" cy="1779905"/>
            <a:chOff x="6936231" y="1203197"/>
            <a:chExt cx="2071370" cy="1779905"/>
          </a:xfrm>
        </p:grpSpPr>
        <p:sp>
          <p:nvSpPr>
            <p:cNvPr id="26" name="object 26"/>
            <p:cNvSpPr/>
            <p:nvPr/>
          </p:nvSpPr>
          <p:spPr>
            <a:xfrm>
              <a:off x="6974331" y="1241297"/>
              <a:ext cx="1995043" cy="170332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6955281" y="1222247"/>
              <a:ext cx="2033270" cy="1741805"/>
            </a:xfrm>
            <a:custGeom>
              <a:avLst/>
              <a:gdLst/>
              <a:ahLst/>
              <a:cxnLst/>
              <a:rect l="l" t="t" r="r" b="b"/>
              <a:pathLst>
                <a:path w="2033270" h="1741805">
                  <a:moveTo>
                    <a:pt x="0" y="1741424"/>
                  </a:moveTo>
                  <a:lnTo>
                    <a:pt x="2033143" y="1741424"/>
                  </a:lnTo>
                  <a:lnTo>
                    <a:pt x="2033143" y="0"/>
                  </a:lnTo>
                  <a:lnTo>
                    <a:pt x="0" y="0"/>
                  </a:lnTo>
                  <a:lnTo>
                    <a:pt x="0" y="1741424"/>
                  </a:lnTo>
                  <a:close/>
                </a:path>
              </a:pathLst>
            </a:custGeom>
            <a:ln w="38100">
              <a:solidFill>
                <a:srgbClr val="8AEEC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7743" y="270460"/>
            <a:ext cx="7825105" cy="728980"/>
            <a:chOff x="1311275" y="241363"/>
            <a:chExt cx="7825105" cy="728980"/>
          </a:xfrm>
        </p:grpSpPr>
        <p:sp>
          <p:nvSpPr>
            <p:cNvPr id="3" name="object 3"/>
            <p:cNvSpPr/>
            <p:nvPr/>
          </p:nvSpPr>
          <p:spPr>
            <a:xfrm>
              <a:off x="1354201" y="241363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11275" y="241363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AEE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541019" y="241300"/>
            <a:ext cx="723900" cy="723265"/>
            <a:chOff x="541019" y="241300"/>
            <a:chExt cx="723900" cy="723265"/>
          </a:xfrm>
        </p:grpSpPr>
        <p:sp>
          <p:nvSpPr>
            <p:cNvPr id="6" name="object 6"/>
            <p:cNvSpPr/>
            <p:nvPr/>
          </p:nvSpPr>
          <p:spPr>
            <a:xfrm>
              <a:off x="541019" y="241300"/>
              <a:ext cx="723900" cy="723265"/>
            </a:xfrm>
            <a:custGeom>
              <a:avLst/>
              <a:gdLst/>
              <a:ahLst/>
              <a:cxnLst/>
              <a:rect l="l" t="t" r="r" b="b"/>
              <a:pathLst>
                <a:path w="723900" h="723265">
                  <a:moveTo>
                    <a:pt x="361708" y="0"/>
                  </a:moveTo>
                  <a:lnTo>
                    <a:pt x="312628" y="3299"/>
                  </a:lnTo>
                  <a:lnTo>
                    <a:pt x="265554" y="12909"/>
                  </a:lnTo>
                  <a:lnTo>
                    <a:pt x="220918" y="28400"/>
                  </a:lnTo>
                  <a:lnTo>
                    <a:pt x="179150" y="49341"/>
                  </a:lnTo>
                  <a:lnTo>
                    <a:pt x="140682" y="75303"/>
                  </a:lnTo>
                  <a:lnTo>
                    <a:pt x="105944" y="105854"/>
                  </a:lnTo>
                  <a:lnTo>
                    <a:pt x="75368" y="140564"/>
                  </a:lnTo>
                  <a:lnTo>
                    <a:pt x="49385" y="179004"/>
                  </a:lnTo>
                  <a:lnTo>
                    <a:pt x="28425" y="220741"/>
                  </a:lnTo>
                  <a:lnTo>
                    <a:pt x="12921" y="265347"/>
                  </a:lnTo>
                  <a:lnTo>
                    <a:pt x="3302" y="312391"/>
                  </a:lnTo>
                  <a:lnTo>
                    <a:pt x="0" y="361441"/>
                  </a:lnTo>
                  <a:lnTo>
                    <a:pt x="3302" y="410492"/>
                  </a:lnTo>
                  <a:lnTo>
                    <a:pt x="12921" y="457536"/>
                  </a:lnTo>
                  <a:lnTo>
                    <a:pt x="28425" y="502142"/>
                  </a:lnTo>
                  <a:lnTo>
                    <a:pt x="49385" y="543879"/>
                  </a:lnTo>
                  <a:lnTo>
                    <a:pt x="75368" y="582319"/>
                  </a:lnTo>
                  <a:lnTo>
                    <a:pt x="105944" y="617029"/>
                  </a:lnTo>
                  <a:lnTo>
                    <a:pt x="140682" y="647580"/>
                  </a:lnTo>
                  <a:lnTo>
                    <a:pt x="179150" y="673542"/>
                  </a:lnTo>
                  <a:lnTo>
                    <a:pt x="220918" y="694483"/>
                  </a:lnTo>
                  <a:lnTo>
                    <a:pt x="265554" y="709974"/>
                  </a:lnTo>
                  <a:lnTo>
                    <a:pt x="312628" y="719584"/>
                  </a:lnTo>
                  <a:lnTo>
                    <a:pt x="361708" y="722884"/>
                  </a:lnTo>
                  <a:lnTo>
                    <a:pt x="410791" y="719584"/>
                  </a:lnTo>
                  <a:lnTo>
                    <a:pt x="457867" y="709974"/>
                  </a:lnTo>
                  <a:lnTo>
                    <a:pt x="502506" y="694483"/>
                  </a:lnTo>
                  <a:lnTo>
                    <a:pt x="544275" y="673542"/>
                  </a:lnTo>
                  <a:lnTo>
                    <a:pt x="582744" y="647580"/>
                  </a:lnTo>
                  <a:lnTo>
                    <a:pt x="617483" y="617029"/>
                  </a:lnTo>
                  <a:lnTo>
                    <a:pt x="648060" y="582319"/>
                  </a:lnTo>
                  <a:lnTo>
                    <a:pt x="674044" y="543879"/>
                  </a:lnTo>
                  <a:lnTo>
                    <a:pt x="695003" y="502142"/>
                  </a:lnTo>
                  <a:lnTo>
                    <a:pt x="710508" y="457536"/>
                  </a:lnTo>
                  <a:lnTo>
                    <a:pt x="720127" y="410492"/>
                  </a:lnTo>
                  <a:lnTo>
                    <a:pt x="723430" y="361441"/>
                  </a:lnTo>
                  <a:lnTo>
                    <a:pt x="720127" y="312391"/>
                  </a:lnTo>
                  <a:lnTo>
                    <a:pt x="710508" y="265347"/>
                  </a:lnTo>
                  <a:lnTo>
                    <a:pt x="695003" y="220741"/>
                  </a:lnTo>
                  <a:lnTo>
                    <a:pt x="674044" y="179004"/>
                  </a:lnTo>
                  <a:lnTo>
                    <a:pt x="648060" y="140564"/>
                  </a:lnTo>
                  <a:lnTo>
                    <a:pt x="617483" y="105854"/>
                  </a:lnTo>
                  <a:lnTo>
                    <a:pt x="582744" y="75303"/>
                  </a:lnTo>
                  <a:lnTo>
                    <a:pt x="544275" y="49341"/>
                  </a:lnTo>
                  <a:lnTo>
                    <a:pt x="502506" y="28400"/>
                  </a:lnTo>
                  <a:lnTo>
                    <a:pt x="457867" y="12909"/>
                  </a:lnTo>
                  <a:lnTo>
                    <a:pt x="410791" y="3299"/>
                  </a:lnTo>
                  <a:lnTo>
                    <a:pt x="361708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41019" y="241300"/>
              <a:ext cx="723430" cy="7228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5671692" y="2662207"/>
            <a:ext cx="3170555" cy="0"/>
          </a:xfrm>
          <a:custGeom>
            <a:avLst/>
            <a:gdLst/>
            <a:ahLst/>
            <a:cxnLst/>
            <a:rect l="l" t="t" r="r" b="b"/>
            <a:pathLst>
              <a:path w="3170554">
                <a:moveTo>
                  <a:pt x="0" y="0"/>
                </a:moveTo>
                <a:lnTo>
                  <a:pt x="3169930" y="0"/>
                </a:lnTo>
              </a:path>
            </a:pathLst>
          </a:custGeom>
          <a:ln w="11406">
            <a:solidFill>
              <a:srgbClr val="4848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5671692" y="3088927"/>
            <a:ext cx="3170555" cy="0"/>
          </a:xfrm>
          <a:custGeom>
            <a:avLst/>
            <a:gdLst/>
            <a:ahLst/>
            <a:cxnLst/>
            <a:rect l="l" t="t" r="r" b="b"/>
            <a:pathLst>
              <a:path w="3170554">
                <a:moveTo>
                  <a:pt x="0" y="0"/>
                </a:moveTo>
                <a:lnTo>
                  <a:pt x="3169930" y="0"/>
                </a:lnTo>
              </a:path>
            </a:pathLst>
          </a:custGeom>
          <a:ln w="11406">
            <a:solidFill>
              <a:srgbClr val="4848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5671692" y="3584862"/>
            <a:ext cx="3170555" cy="0"/>
          </a:xfrm>
          <a:custGeom>
            <a:avLst/>
            <a:gdLst/>
            <a:ahLst/>
            <a:cxnLst/>
            <a:rect l="l" t="t" r="r" b="b"/>
            <a:pathLst>
              <a:path w="3170554">
                <a:moveTo>
                  <a:pt x="0" y="0"/>
                </a:moveTo>
                <a:lnTo>
                  <a:pt x="3169930" y="0"/>
                </a:lnTo>
              </a:path>
            </a:pathLst>
          </a:custGeom>
          <a:ln w="11406">
            <a:solidFill>
              <a:srgbClr val="4848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5671692" y="4011836"/>
            <a:ext cx="3170555" cy="0"/>
          </a:xfrm>
          <a:custGeom>
            <a:avLst/>
            <a:gdLst/>
            <a:ahLst/>
            <a:cxnLst/>
            <a:rect l="l" t="t" r="r" b="b"/>
            <a:pathLst>
              <a:path w="3170554">
                <a:moveTo>
                  <a:pt x="0" y="0"/>
                </a:moveTo>
                <a:lnTo>
                  <a:pt x="3169930" y="0"/>
                </a:lnTo>
              </a:path>
            </a:pathLst>
          </a:custGeom>
          <a:ln w="11406">
            <a:solidFill>
              <a:srgbClr val="4848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5671692" y="4507771"/>
            <a:ext cx="3170555" cy="0"/>
          </a:xfrm>
          <a:custGeom>
            <a:avLst/>
            <a:gdLst/>
            <a:ahLst/>
            <a:cxnLst/>
            <a:rect l="l" t="t" r="r" b="b"/>
            <a:pathLst>
              <a:path w="3170554">
                <a:moveTo>
                  <a:pt x="0" y="0"/>
                </a:moveTo>
                <a:lnTo>
                  <a:pt x="3169930" y="0"/>
                </a:lnTo>
              </a:path>
            </a:pathLst>
          </a:custGeom>
          <a:ln w="11406">
            <a:solidFill>
              <a:srgbClr val="4848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671692" y="4934491"/>
            <a:ext cx="3170555" cy="0"/>
          </a:xfrm>
          <a:custGeom>
            <a:avLst/>
            <a:gdLst/>
            <a:ahLst/>
            <a:cxnLst/>
            <a:rect l="l" t="t" r="r" b="b"/>
            <a:pathLst>
              <a:path w="3170554">
                <a:moveTo>
                  <a:pt x="0" y="0"/>
                </a:moveTo>
                <a:lnTo>
                  <a:pt x="3169930" y="0"/>
                </a:lnTo>
              </a:path>
            </a:pathLst>
          </a:custGeom>
          <a:ln w="11406">
            <a:solidFill>
              <a:srgbClr val="4848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5671692" y="5430426"/>
            <a:ext cx="3170555" cy="0"/>
          </a:xfrm>
          <a:custGeom>
            <a:avLst/>
            <a:gdLst/>
            <a:ahLst/>
            <a:cxnLst/>
            <a:rect l="l" t="t" r="r" b="b"/>
            <a:pathLst>
              <a:path w="3170554">
                <a:moveTo>
                  <a:pt x="0" y="0"/>
                </a:moveTo>
                <a:lnTo>
                  <a:pt x="3169930" y="0"/>
                </a:lnTo>
              </a:path>
            </a:pathLst>
          </a:custGeom>
          <a:ln w="11406">
            <a:solidFill>
              <a:srgbClr val="4848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671692" y="5857488"/>
            <a:ext cx="3169920" cy="0"/>
          </a:xfrm>
          <a:custGeom>
            <a:avLst/>
            <a:gdLst/>
            <a:ahLst/>
            <a:cxnLst/>
            <a:rect l="l" t="t" r="r" b="b"/>
            <a:pathLst>
              <a:path w="3169920">
                <a:moveTo>
                  <a:pt x="0" y="0"/>
                </a:moveTo>
                <a:lnTo>
                  <a:pt x="3169905" y="0"/>
                </a:lnTo>
              </a:path>
            </a:pathLst>
          </a:custGeom>
          <a:ln w="11425">
            <a:solidFill>
              <a:srgbClr val="4848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 flipV="1">
            <a:off x="5671692" y="1495374"/>
            <a:ext cx="3170555" cy="335585"/>
          </a:xfrm>
          <a:custGeom>
            <a:avLst/>
            <a:gdLst/>
            <a:ahLst/>
            <a:cxnLst/>
            <a:rect l="l" t="t" r="r" b="b"/>
            <a:pathLst>
              <a:path w="3170554">
                <a:moveTo>
                  <a:pt x="0" y="0"/>
                </a:moveTo>
                <a:lnTo>
                  <a:pt x="3169930" y="0"/>
                </a:lnTo>
              </a:path>
            </a:pathLst>
          </a:custGeom>
          <a:ln w="11406">
            <a:solidFill>
              <a:srgbClr val="4848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5671692" y="2166272"/>
            <a:ext cx="3170555" cy="0"/>
          </a:xfrm>
          <a:custGeom>
            <a:avLst/>
            <a:gdLst/>
            <a:ahLst/>
            <a:cxnLst/>
            <a:rect l="l" t="t" r="r" b="b"/>
            <a:pathLst>
              <a:path w="3170554">
                <a:moveTo>
                  <a:pt x="0" y="0"/>
                </a:moveTo>
                <a:lnTo>
                  <a:pt x="3169930" y="0"/>
                </a:lnTo>
              </a:path>
            </a:pathLst>
          </a:custGeom>
          <a:ln w="11406">
            <a:solidFill>
              <a:srgbClr val="48484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134736" y="1642998"/>
            <a:ext cx="335280" cy="279400"/>
          </a:xfrm>
          <a:custGeom>
            <a:avLst/>
            <a:gdLst/>
            <a:ahLst/>
            <a:cxnLst/>
            <a:rect l="l" t="t" r="r" b="b"/>
            <a:pathLst>
              <a:path w="335279" h="279400">
                <a:moveTo>
                  <a:pt x="195199" y="0"/>
                </a:moveTo>
                <a:lnTo>
                  <a:pt x="101600" y="0"/>
                </a:lnTo>
                <a:lnTo>
                  <a:pt x="207899" y="106299"/>
                </a:lnTo>
                <a:lnTo>
                  <a:pt x="0" y="106299"/>
                </a:lnTo>
                <a:lnTo>
                  <a:pt x="0" y="172974"/>
                </a:lnTo>
                <a:lnTo>
                  <a:pt x="207899" y="172974"/>
                </a:lnTo>
                <a:lnTo>
                  <a:pt x="101600" y="279400"/>
                </a:lnTo>
                <a:lnTo>
                  <a:pt x="195199" y="279400"/>
                </a:lnTo>
                <a:lnTo>
                  <a:pt x="334899" y="139700"/>
                </a:lnTo>
                <a:lnTo>
                  <a:pt x="195199" y="0"/>
                </a:lnTo>
                <a:close/>
              </a:path>
            </a:pathLst>
          </a:custGeom>
          <a:solidFill>
            <a:srgbClr val="8AEE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5136769" y="2565526"/>
            <a:ext cx="335280" cy="279400"/>
          </a:xfrm>
          <a:custGeom>
            <a:avLst/>
            <a:gdLst/>
            <a:ahLst/>
            <a:cxnLst/>
            <a:rect l="l" t="t" r="r" b="b"/>
            <a:pathLst>
              <a:path w="335279" h="279400">
                <a:moveTo>
                  <a:pt x="195198" y="0"/>
                </a:moveTo>
                <a:lnTo>
                  <a:pt x="101600" y="0"/>
                </a:lnTo>
                <a:lnTo>
                  <a:pt x="207898" y="106425"/>
                </a:lnTo>
                <a:lnTo>
                  <a:pt x="0" y="106425"/>
                </a:lnTo>
                <a:lnTo>
                  <a:pt x="0" y="173100"/>
                </a:lnTo>
                <a:lnTo>
                  <a:pt x="207898" y="173100"/>
                </a:lnTo>
                <a:lnTo>
                  <a:pt x="101600" y="279400"/>
                </a:lnTo>
                <a:lnTo>
                  <a:pt x="195198" y="279400"/>
                </a:lnTo>
                <a:lnTo>
                  <a:pt x="334898" y="139700"/>
                </a:lnTo>
                <a:lnTo>
                  <a:pt x="195198" y="0"/>
                </a:lnTo>
                <a:close/>
              </a:path>
            </a:pathLst>
          </a:custGeom>
          <a:solidFill>
            <a:srgbClr val="8AEE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134736" y="3488182"/>
            <a:ext cx="335280" cy="279400"/>
          </a:xfrm>
          <a:custGeom>
            <a:avLst/>
            <a:gdLst/>
            <a:ahLst/>
            <a:cxnLst/>
            <a:rect l="l" t="t" r="r" b="b"/>
            <a:pathLst>
              <a:path w="335279" h="279400">
                <a:moveTo>
                  <a:pt x="195199" y="0"/>
                </a:moveTo>
                <a:lnTo>
                  <a:pt x="101600" y="0"/>
                </a:lnTo>
                <a:lnTo>
                  <a:pt x="207899" y="106298"/>
                </a:lnTo>
                <a:lnTo>
                  <a:pt x="0" y="106298"/>
                </a:lnTo>
                <a:lnTo>
                  <a:pt x="0" y="172973"/>
                </a:lnTo>
                <a:lnTo>
                  <a:pt x="207899" y="172973"/>
                </a:lnTo>
                <a:lnTo>
                  <a:pt x="101600" y="279399"/>
                </a:lnTo>
                <a:lnTo>
                  <a:pt x="195199" y="279399"/>
                </a:lnTo>
                <a:lnTo>
                  <a:pt x="334899" y="139699"/>
                </a:lnTo>
                <a:lnTo>
                  <a:pt x="195199" y="0"/>
                </a:lnTo>
                <a:close/>
              </a:path>
            </a:pathLst>
          </a:custGeom>
          <a:solidFill>
            <a:srgbClr val="8AEE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5134736" y="4410709"/>
            <a:ext cx="335280" cy="279400"/>
          </a:xfrm>
          <a:custGeom>
            <a:avLst/>
            <a:gdLst/>
            <a:ahLst/>
            <a:cxnLst/>
            <a:rect l="l" t="t" r="r" b="b"/>
            <a:pathLst>
              <a:path w="335279" h="279400">
                <a:moveTo>
                  <a:pt x="195199" y="0"/>
                </a:moveTo>
                <a:lnTo>
                  <a:pt x="101600" y="0"/>
                </a:lnTo>
                <a:lnTo>
                  <a:pt x="207899" y="106425"/>
                </a:lnTo>
                <a:lnTo>
                  <a:pt x="0" y="106425"/>
                </a:lnTo>
                <a:lnTo>
                  <a:pt x="0" y="173100"/>
                </a:lnTo>
                <a:lnTo>
                  <a:pt x="207899" y="173100"/>
                </a:lnTo>
                <a:lnTo>
                  <a:pt x="101600" y="279400"/>
                </a:lnTo>
                <a:lnTo>
                  <a:pt x="195199" y="279400"/>
                </a:lnTo>
                <a:lnTo>
                  <a:pt x="334899" y="139700"/>
                </a:lnTo>
                <a:lnTo>
                  <a:pt x="195199" y="0"/>
                </a:lnTo>
                <a:close/>
              </a:path>
            </a:pathLst>
          </a:custGeom>
          <a:solidFill>
            <a:srgbClr val="8AEE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134736" y="5333365"/>
            <a:ext cx="335280" cy="279400"/>
          </a:xfrm>
          <a:custGeom>
            <a:avLst/>
            <a:gdLst/>
            <a:ahLst/>
            <a:cxnLst/>
            <a:rect l="l" t="t" r="r" b="b"/>
            <a:pathLst>
              <a:path w="335279" h="279400">
                <a:moveTo>
                  <a:pt x="195199" y="0"/>
                </a:moveTo>
                <a:lnTo>
                  <a:pt x="101600" y="0"/>
                </a:lnTo>
                <a:lnTo>
                  <a:pt x="207899" y="106299"/>
                </a:lnTo>
                <a:lnTo>
                  <a:pt x="0" y="106299"/>
                </a:lnTo>
                <a:lnTo>
                  <a:pt x="0" y="172974"/>
                </a:lnTo>
                <a:lnTo>
                  <a:pt x="207899" y="172974"/>
                </a:lnTo>
                <a:lnTo>
                  <a:pt x="101600" y="279349"/>
                </a:lnTo>
                <a:lnTo>
                  <a:pt x="195199" y="279349"/>
                </a:lnTo>
                <a:lnTo>
                  <a:pt x="334899" y="139700"/>
                </a:lnTo>
                <a:lnTo>
                  <a:pt x="195199" y="0"/>
                </a:lnTo>
                <a:close/>
              </a:path>
            </a:pathLst>
          </a:custGeom>
          <a:solidFill>
            <a:srgbClr val="8AEEC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1496313" y="434467"/>
            <a:ext cx="2797557" cy="3045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5" dirty="0"/>
              <a:t>Correct the</a:t>
            </a:r>
            <a:r>
              <a:rPr sz="1900" spc="-85" dirty="0"/>
              <a:t> </a:t>
            </a:r>
            <a:r>
              <a:rPr sz="1900" spc="-5" dirty="0"/>
              <a:t>mistakes</a:t>
            </a:r>
            <a:endParaRPr sz="1900" dirty="0"/>
          </a:p>
        </p:txBody>
      </p:sp>
      <p:sp>
        <p:nvSpPr>
          <p:cNvPr id="30" name="object 30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16</a:t>
            </a:fld>
            <a:endParaRPr dirty="0"/>
          </a:p>
        </p:txBody>
      </p:sp>
      <p:sp>
        <p:nvSpPr>
          <p:cNvPr id="24" name="object 24"/>
          <p:cNvSpPr txBox="1"/>
          <p:nvPr/>
        </p:nvSpPr>
        <p:spPr>
          <a:xfrm>
            <a:off x="1322577" y="3242513"/>
            <a:ext cx="3519804" cy="770890"/>
          </a:xfrm>
          <a:prstGeom prst="rect">
            <a:avLst/>
          </a:prstGeom>
          <a:solidFill>
            <a:srgbClr val="D1F8E9"/>
          </a:solidFill>
        </p:spPr>
        <p:txBody>
          <a:bodyPr vert="horz" wrap="square" lIns="0" tIns="130810" rIns="0" bIns="0" rtlCol="0">
            <a:spAutoFit/>
          </a:bodyPr>
          <a:lstStyle/>
          <a:p>
            <a:pPr marL="450850" marR="986790" indent="-343535">
              <a:lnSpc>
                <a:spcPct val="100000"/>
              </a:lnSpc>
              <a:spcBef>
                <a:spcPts val="1030"/>
              </a:spcBef>
              <a:tabLst>
                <a:tab pos="450850" algn="l"/>
              </a:tabLst>
            </a:pP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3.	She </a:t>
            </a:r>
            <a:r>
              <a:rPr sz="1600" spc="-25" dirty="0">
                <a:solidFill>
                  <a:srgbClr val="494949"/>
                </a:solidFill>
                <a:latin typeface="Noto Sans"/>
                <a:cs typeface="Noto Sans"/>
              </a:rPr>
              <a:t>bought </a:t>
            </a: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me </a:t>
            </a: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lots</a:t>
            </a:r>
            <a:r>
              <a:rPr sz="1600" spc="-4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of  </a:t>
            </a: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chocolate </a:t>
            </a:r>
            <a:r>
              <a:rPr sz="1600" u="sng" spc="-10" dirty="0">
                <a:solidFill>
                  <a:srgbClr val="494949"/>
                </a:solidFill>
                <a:uFill>
                  <a:solidFill>
                    <a:srgbClr val="494949"/>
                  </a:solidFill>
                </a:uFill>
                <a:latin typeface="Noto Sans"/>
                <a:cs typeface="Noto Sans"/>
              </a:rPr>
              <a:t>on</a:t>
            </a:r>
            <a:r>
              <a:rPr sz="1600" spc="1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Easter.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1322577" y="4165041"/>
            <a:ext cx="3519804" cy="770890"/>
          </a:xfrm>
          <a:prstGeom prst="rect">
            <a:avLst/>
          </a:prstGeom>
          <a:solidFill>
            <a:srgbClr val="D1F8E9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1700">
              <a:latin typeface="Times New Roman"/>
              <a:cs typeface="Times New Roman"/>
            </a:endParaRPr>
          </a:p>
          <a:p>
            <a:pPr marL="107950">
              <a:lnSpc>
                <a:spcPct val="100000"/>
              </a:lnSpc>
              <a:tabLst>
                <a:tab pos="450850" algn="l"/>
              </a:tabLst>
            </a:pP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4.	</a:t>
            </a:r>
            <a:r>
              <a:rPr sz="1600" spc="-60" dirty="0">
                <a:solidFill>
                  <a:srgbClr val="494949"/>
                </a:solidFill>
                <a:latin typeface="Noto Sans"/>
                <a:cs typeface="Noto Sans"/>
              </a:rPr>
              <a:t>It </a:t>
            </a:r>
            <a:r>
              <a:rPr sz="1600" spc="-5" dirty="0">
                <a:solidFill>
                  <a:srgbClr val="494949"/>
                </a:solidFill>
                <a:latin typeface="Noto Sans"/>
                <a:cs typeface="Noto Sans"/>
              </a:rPr>
              <a:t>is </a:t>
            </a: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very cold </a:t>
            </a:r>
            <a:r>
              <a:rPr sz="1600" u="sng" spc="-15" dirty="0">
                <a:solidFill>
                  <a:srgbClr val="494949"/>
                </a:solidFill>
                <a:uFill>
                  <a:solidFill>
                    <a:srgbClr val="494949"/>
                  </a:solidFill>
                </a:uFill>
                <a:latin typeface="Noto Sans"/>
                <a:cs typeface="Noto Sans"/>
              </a:rPr>
              <a:t>at</a:t>
            </a:r>
            <a:r>
              <a:rPr sz="1600" spc="5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winter.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322577" y="5087670"/>
            <a:ext cx="3519804" cy="770890"/>
          </a:xfrm>
          <a:prstGeom prst="rect">
            <a:avLst/>
          </a:prstGeom>
          <a:solidFill>
            <a:srgbClr val="D1F8E9"/>
          </a:solidFill>
        </p:spPr>
        <p:txBody>
          <a:bodyPr vert="horz" wrap="square" lIns="0" tIns="13144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1035"/>
              </a:spcBef>
              <a:tabLst>
                <a:tab pos="450850" algn="l"/>
              </a:tabLst>
            </a:pPr>
            <a:r>
              <a:rPr sz="1600" spc="-5" dirty="0">
                <a:solidFill>
                  <a:srgbClr val="494949"/>
                </a:solidFill>
                <a:latin typeface="Noto Sans"/>
                <a:cs typeface="Noto Sans"/>
              </a:rPr>
              <a:t>5.	</a:t>
            </a: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Can </a:t>
            </a: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you </a:t>
            </a: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come round </a:t>
            </a:r>
            <a:r>
              <a:rPr sz="1600" u="sng" spc="-10" dirty="0">
                <a:solidFill>
                  <a:srgbClr val="494949"/>
                </a:solidFill>
                <a:uFill>
                  <a:solidFill>
                    <a:srgbClr val="494949"/>
                  </a:solidFill>
                </a:uFill>
                <a:latin typeface="Noto Sans"/>
                <a:cs typeface="Noto Sans"/>
              </a:rPr>
              <a:t>in</a:t>
            </a:r>
            <a:r>
              <a:rPr sz="1600" spc="3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the</a:t>
            </a:r>
            <a:endParaRPr sz="1600">
              <a:latin typeface="Noto Sans"/>
              <a:cs typeface="Noto Sans"/>
            </a:endParaRPr>
          </a:p>
          <a:p>
            <a:pPr marL="450850">
              <a:lnSpc>
                <a:spcPct val="100000"/>
              </a:lnSpc>
            </a:pP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weekend?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1322577" y="2319858"/>
            <a:ext cx="3519804" cy="770890"/>
          </a:xfrm>
          <a:prstGeom prst="rect">
            <a:avLst/>
          </a:prstGeom>
          <a:solidFill>
            <a:srgbClr val="D1F8E9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1700">
              <a:latin typeface="Times New Roman"/>
              <a:cs typeface="Times New Roman"/>
            </a:endParaRPr>
          </a:p>
          <a:p>
            <a:pPr marL="107950">
              <a:lnSpc>
                <a:spcPct val="100000"/>
              </a:lnSpc>
              <a:tabLst>
                <a:tab pos="450850" algn="l"/>
              </a:tabLst>
            </a:pP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2.	His birthday is </a:t>
            </a:r>
            <a:r>
              <a:rPr sz="1600" u="sng" spc="-10" dirty="0">
                <a:solidFill>
                  <a:srgbClr val="494949"/>
                </a:solidFill>
                <a:uFill>
                  <a:solidFill>
                    <a:srgbClr val="494949"/>
                  </a:solidFill>
                </a:uFill>
                <a:latin typeface="Noto Sans"/>
                <a:cs typeface="Noto Sans"/>
              </a:rPr>
              <a:t>in</a:t>
            </a:r>
            <a:r>
              <a:rPr sz="1600" spc="-2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Friday.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322577" y="1397330"/>
            <a:ext cx="3519804" cy="770890"/>
          </a:xfrm>
          <a:prstGeom prst="rect">
            <a:avLst/>
          </a:prstGeom>
          <a:solidFill>
            <a:srgbClr val="D1F8E9"/>
          </a:solidFill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1700">
              <a:latin typeface="Times New Roman"/>
              <a:cs typeface="Times New Roman"/>
            </a:endParaRPr>
          </a:p>
          <a:p>
            <a:pPr marL="107950">
              <a:lnSpc>
                <a:spcPct val="100000"/>
              </a:lnSpc>
              <a:spcBef>
                <a:spcPts val="5"/>
              </a:spcBef>
              <a:tabLst>
                <a:tab pos="450850" algn="l"/>
              </a:tabLst>
            </a:pP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1.	</a:t>
            </a:r>
            <a:r>
              <a:rPr sz="1600" spc="-100" dirty="0">
                <a:solidFill>
                  <a:srgbClr val="494949"/>
                </a:solidFill>
                <a:latin typeface="Noto Sans"/>
                <a:cs typeface="Noto Sans"/>
              </a:rPr>
              <a:t>I </a:t>
            </a: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will </a:t>
            </a: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meet </a:t>
            </a: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him </a:t>
            </a:r>
            <a:r>
              <a:rPr sz="1600" u="sng" spc="-10" dirty="0">
                <a:solidFill>
                  <a:srgbClr val="494949"/>
                </a:solidFill>
                <a:uFill>
                  <a:solidFill>
                    <a:srgbClr val="494949"/>
                  </a:solidFill>
                </a:uFill>
                <a:latin typeface="Noto Sans"/>
                <a:cs typeface="Noto Sans"/>
              </a:rPr>
              <a:t>on</a:t>
            </a: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 five</a:t>
            </a:r>
            <a:r>
              <a:rPr sz="1600" spc="10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o’clock</a:t>
            </a:r>
            <a:endParaRPr sz="16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35835" y="1118361"/>
            <a:ext cx="2982595" cy="2439035"/>
            <a:chOff x="1735835" y="1118361"/>
            <a:chExt cx="2982595" cy="2439035"/>
          </a:xfrm>
        </p:grpSpPr>
        <p:sp>
          <p:nvSpPr>
            <p:cNvPr id="3" name="object 3"/>
            <p:cNvSpPr/>
            <p:nvPr/>
          </p:nvSpPr>
          <p:spPr>
            <a:xfrm>
              <a:off x="1735835" y="1324355"/>
              <a:ext cx="2982467" cy="223266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736851" y="1288160"/>
              <a:ext cx="2980055" cy="2230120"/>
            </a:xfrm>
            <a:custGeom>
              <a:avLst/>
              <a:gdLst/>
              <a:ahLst/>
              <a:cxnLst/>
              <a:rect l="l" t="t" r="r" b="b"/>
              <a:pathLst>
                <a:path w="2980054" h="2230120">
                  <a:moveTo>
                    <a:pt x="2979928" y="0"/>
                  </a:moveTo>
                  <a:lnTo>
                    <a:pt x="0" y="0"/>
                  </a:lnTo>
                  <a:lnTo>
                    <a:pt x="0" y="2205481"/>
                  </a:lnTo>
                  <a:lnTo>
                    <a:pt x="19794" y="2229594"/>
                  </a:lnTo>
                  <a:lnTo>
                    <a:pt x="27305" y="2228850"/>
                  </a:lnTo>
                  <a:lnTo>
                    <a:pt x="41828" y="2222408"/>
                  </a:lnTo>
                  <a:lnTo>
                    <a:pt x="52149" y="2213991"/>
                  </a:lnTo>
                  <a:lnTo>
                    <a:pt x="61541" y="2207954"/>
                  </a:lnTo>
                  <a:lnTo>
                    <a:pt x="110104" y="2207954"/>
                  </a:lnTo>
                  <a:lnTo>
                    <a:pt x="111633" y="2207641"/>
                  </a:lnTo>
                  <a:lnTo>
                    <a:pt x="259886" y="2207641"/>
                  </a:lnTo>
                  <a:lnTo>
                    <a:pt x="287225" y="2197526"/>
                  </a:lnTo>
                  <a:lnTo>
                    <a:pt x="308906" y="2192102"/>
                  </a:lnTo>
                  <a:lnTo>
                    <a:pt x="354535" y="2192102"/>
                  </a:lnTo>
                  <a:lnTo>
                    <a:pt x="355774" y="2190988"/>
                  </a:lnTo>
                  <a:lnTo>
                    <a:pt x="362503" y="2187322"/>
                  </a:lnTo>
                  <a:lnTo>
                    <a:pt x="369697" y="2186431"/>
                  </a:lnTo>
                  <a:lnTo>
                    <a:pt x="485902" y="2186431"/>
                  </a:lnTo>
                  <a:lnTo>
                    <a:pt x="488837" y="2183231"/>
                  </a:lnTo>
                  <a:lnTo>
                    <a:pt x="499788" y="2163218"/>
                  </a:lnTo>
                  <a:lnTo>
                    <a:pt x="510539" y="2157158"/>
                  </a:lnTo>
                  <a:lnTo>
                    <a:pt x="633960" y="2157158"/>
                  </a:lnTo>
                  <a:lnTo>
                    <a:pt x="640159" y="2156666"/>
                  </a:lnTo>
                  <a:lnTo>
                    <a:pt x="720836" y="2156666"/>
                  </a:lnTo>
                  <a:lnTo>
                    <a:pt x="732488" y="2146565"/>
                  </a:lnTo>
                  <a:lnTo>
                    <a:pt x="750728" y="2140489"/>
                  </a:lnTo>
                  <a:lnTo>
                    <a:pt x="1019290" y="2140489"/>
                  </a:lnTo>
                  <a:lnTo>
                    <a:pt x="1022790" y="2139350"/>
                  </a:lnTo>
                  <a:lnTo>
                    <a:pt x="2975027" y="2139350"/>
                  </a:lnTo>
                  <a:lnTo>
                    <a:pt x="2979928" y="2124964"/>
                  </a:lnTo>
                  <a:lnTo>
                    <a:pt x="2979928" y="0"/>
                  </a:lnTo>
                  <a:close/>
                </a:path>
                <a:path w="2980054" h="2230120">
                  <a:moveTo>
                    <a:pt x="259886" y="2207641"/>
                  </a:moveTo>
                  <a:lnTo>
                    <a:pt x="111633" y="2207641"/>
                  </a:lnTo>
                  <a:lnTo>
                    <a:pt x="114173" y="2216150"/>
                  </a:lnTo>
                  <a:lnTo>
                    <a:pt x="124833" y="2221718"/>
                  </a:lnTo>
                  <a:lnTo>
                    <a:pt x="150304" y="2224881"/>
                  </a:lnTo>
                  <a:lnTo>
                    <a:pt x="186253" y="2224472"/>
                  </a:lnTo>
                  <a:lnTo>
                    <a:pt x="228346" y="2219325"/>
                  </a:lnTo>
                  <a:lnTo>
                    <a:pt x="259886" y="2207641"/>
                  </a:lnTo>
                  <a:close/>
                </a:path>
                <a:path w="2980054" h="2230120">
                  <a:moveTo>
                    <a:pt x="354535" y="2192102"/>
                  </a:moveTo>
                  <a:lnTo>
                    <a:pt x="308906" y="2192102"/>
                  </a:lnTo>
                  <a:lnTo>
                    <a:pt x="309619" y="2196629"/>
                  </a:lnTo>
                  <a:lnTo>
                    <a:pt x="309657" y="2197663"/>
                  </a:lnTo>
                  <a:lnTo>
                    <a:pt x="305803" y="2207641"/>
                  </a:lnTo>
                  <a:lnTo>
                    <a:pt x="305777" y="2208188"/>
                  </a:lnTo>
                  <a:lnTo>
                    <a:pt x="312674" y="2218309"/>
                  </a:lnTo>
                  <a:lnTo>
                    <a:pt x="320837" y="2219523"/>
                  </a:lnTo>
                  <a:lnTo>
                    <a:pt x="328644" y="2216404"/>
                  </a:lnTo>
                  <a:lnTo>
                    <a:pt x="336212" y="2210522"/>
                  </a:lnTo>
                  <a:lnTo>
                    <a:pt x="343662" y="2203450"/>
                  </a:lnTo>
                  <a:lnTo>
                    <a:pt x="349498" y="2196629"/>
                  </a:lnTo>
                  <a:lnTo>
                    <a:pt x="354535" y="2192102"/>
                  </a:lnTo>
                  <a:close/>
                </a:path>
                <a:path w="2980054" h="2230120">
                  <a:moveTo>
                    <a:pt x="1341152" y="2188591"/>
                  </a:moveTo>
                  <a:lnTo>
                    <a:pt x="1277874" y="2188591"/>
                  </a:lnTo>
                  <a:lnTo>
                    <a:pt x="1290849" y="2210794"/>
                  </a:lnTo>
                  <a:lnTo>
                    <a:pt x="1303861" y="2216102"/>
                  </a:lnTo>
                  <a:lnTo>
                    <a:pt x="1316896" y="2210290"/>
                  </a:lnTo>
                  <a:lnTo>
                    <a:pt x="1329944" y="2199131"/>
                  </a:lnTo>
                  <a:lnTo>
                    <a:pt x="1337393" y="2191599"/>
                  </a:lnTo>
                  <a:lnTo>
                    <a:pt x="1341152" y="2188591"/>
                  </a:lnTo>
                  <a:close/>
                </a:path>
                <a:path w="2980054" h="2230120">
                  <a:moveTo>
                    <a:pt x="110104" y="2207954"/>
                  </a:moveTo>
                  <a:lnTo>
                    <a:pt x="61541" y="2207954"/>
                  </a:lnTo>
                  <a:lnTo>
                    <a:pt x="73279" y="2208656"/>
                  </a:lnTo>
                  <a:lnTo>
                    <a:pt x="83185" y="2211831"/>
                  </a:lnTo>
                  <a:lnTo>
                    <a:pt x="91821" y="2210816"/>
                  </a:lnTo>
                  <a:lnTo>
                    <a:pt x="98043" y="2209800"/>
                  </a:lnTo>
                  <a:lnTo>
                    <a:pt x="106680" y="2208656"/>
                  </a:lnTo>
                  <a:lnTo>
                    <a:pt x="110104" y="2207954"/>
                  </a:lnTo>
                  <a:close/>
                </a:path>
                <a:path w="2980054" h="2230120">
                  <a:moveTo>
                    <a:pt x="1667110" y="2177843"/>
                  </a:moveTo>
                  <a:lnTo>
                    <a:pt x="1516634" y="2177843"/>
                  </a:lnTo>
                  <a:lnTo>
                    <a:pt x="1525373" y="2179508"/>
                  </a:lnTo>
                  <a:lnTo>
                    <a:pt x="1533398" y="2183256"/>
                  </a:lnTo>
                  <a:lnTo>
                    <a:pt x="1554674" y="2197663"/>
                  </a:lnTo>
                  <a:lnTo>
                    <a:pt x="1577117" y="2208593"/>
                  </a:lnTo>
                  <a:lnTo>
                    <a:pt x="1597227" y="2208188"/>
                  </a:lnTo>
                  <a:lnTo>
                    <a:pt x="1611502" y="2188591"/>
                  </a:lnTo>
                  <a:lnTo>
                    <a:pt x="1643199" y="2183231"/>
                  </a:lnTo>
                  <a:lnTo>
                    <a:pt x="1667110" y="2177843"/>
                  </a:lnTo>
                  <a:close/>
                </a:path>
                <a:path w="2980054" h="2230120">
                  <a:moveTo>
                    <a:pt x="485902" y="2186431"/>
                  </a:moveTo>
                  <a:lnTo>
                    <a:pt x="369697" y="2186431"/>
                  </a:lnTo>
                  <a:lnTo>
                    <a:pt x="375689" y="2187172"/>
                  </a:lnTo>
                  <a:lnTo>
                    <a:pt x="384016" y="2189114"/>
                  </a:lnTo>
                  <a:lnTo>
                    <a:pt x="405765" y="2194941"/>
                  </a:lnTo>
                  <a:lnTo>
                    <a:pt x="430065" y="2200723"/>
                  </a:lnTo>
                  <a:lnTo>
                    <a:pt x="454247" y="2203005"/>
                  </a:lnTo>
                  <a:lnTo>
                    <a:pt x="474952" y="2198334"/>
                  </a:lnTo>
                  <a:lnTo>
                    <a:pt x="485902" y="2186431"/>
                  </a:lnTo>
                  <a:close/>
                </a:path>
                <a:path w="2980054" h="2230120">
                  <a:moveTo>
                    <a:pt x="2973475" y="2143904"/>
                  </a:moveTo>
                  <a:lnTo>
                    <a:pt x="2712791" y="2143904"/>
                  </a:lnTo>
                  <a:lnTo>
                    <a:pt x="2729357" y="2187575"/>
                  </a:lnTo>
                  <a:lnTo>
                    <a:pt x="2738618" y="2198304"/>
                  </a:lnTo>
                  <a:lnTo>
                    <a:pt x="2747914" y="2200640"/>
                  </a:lnTo>
                  <a:lnTo>
                    <a:pt x="2757235" y="2197236"/>
                  </a:lnTo>
                  <a:lnTo>
                    <a:pt x="2766568" y="2190750"/>
                  </a:lnTo>
                  <a:lnTo>
                    <a:pt x="2773894" y="2186066"/>
                  </a:lnTo>
                  <a:lnTo>
                    <a:pt x="2780807" y="2182701"/>
                  </a:lnTo>
                  <a:lnTo>
                    <a:pt x="2787838" y="2181695"/>
                  </a:lnTo>
                  <a:lnTo>
                    <a:pt x="2796627" y="2181695"/>
                  </a:lnTo>
                  <a:lnTo>
                    <a:pt x="2811635" y="2155632"/>
                  </a:lnTo>
                  <a:lnTo>
                    <a:pt x="2827924" y="2155174"/>
                  </a:lnTo>
                  <a:lnTo>
                    <a:pt x="2969637" y="2155174"/>
                  </a:lnTo>
                  <a:lnTo>
                    <a:pt x="2973475" y="2143904"/>
                  </a:lnTo>
                  <a:close/>
                </a:path>
                <a:path w="2980054" h="2230120">
                  <a:moveTo>
                    <a:pt x="2965362" y="2167723"/>
                  </a:moveTo>
                  <a:lnTo>
                    <a:pt x="2911094" y="2167723"/>
                  </a:lnTo>
                  <a:lnTo>
                    <a:pt x="2927858" y="2176906"/>
                  </a:lnTo>
                  <a:lnTo>
                    <a:pt x="2941244" y="2197526"/>
                  </a:lnTo>
                  <a:lnTo>
                    <a:pt x="2951130" y="2198989"/>
                  </a:lnTo>
                  <a:lnTo>
                    <a:pt x="2962398" y="2176424"/>
                  </a:lnTo>
                  <a:lnTo>
                    <a:pt x="2965362" y="2167723"/>
                  </a:lnTo>
                  <a:close/>
                </a:path>
                <a:path w="2980054" h="2230120">
                  <a:moveTo>
                    <a:pt x="2482760" y="2159351"/>
                  </a:moveTo>
                  <a:lnTo>
                    <a:pt x="2256016" y="2159351"/>
                  </a:lnTo>
                  <a:lnTo>
                    <a:pt x="2275586" y="2162889"/>
                  </a:lnTo>
                  <a:lnTo>
                    <a:pt x="2299346" y="2169213"/>
                  </a:lnTo>
                  <a:lnTo>
                    <a:pt x="2326132" y="2176906"/>
                  </a:lnTo>
                  <a:lnTo>
                    <a:pt x="2371056" y="2188783"/>
                  </a:lnTo>
                  <a:lnTo>
                    <a:pt x="2414825" y="2194671"/>
                  </a:lnTo>
                  <a:lnTo>
                    <a:pt x="2452094" y="2188247"/>
                  </a:lnTo>
                  <a:lnTo>
                    <a:pt x="2477516" y="2163191"/>
                  </a:lnTo>
                  <a:lnTo>
                    <a:pt x="2482760" y="2159351"/>
                  </a:lnTo>
                  <a:close/>
                </a:path>
                <a:path w="2980054" h="2230120">
                  <a:moveTo>
                    <a:pt x="2975027" y="2139350"/>
                  </a:moveTo>
                  <a:lnTo>
                    <a:pt x="1022790" y="2139350"/>
                  </a:lnTo>
                  <a:lnTo>
                    <a:pt x="1040892" y="2140235"/>
                  </a:lnTo>
                  <a:lnTo>
                    <a:pt x="1058993" y="2151264"/>
                  </a:lnTo>
                  <a:lnTo>
                    <a:pt x="1076833" y="2175891"/>
                  </a:lnTo>
                  <a:lnTo>
                    <a:pt x="1126033" y="2186519"/>
                  </a:lnTo>
                  <a:lnTo>
                    <a:pt x="1188497" y="2191766"/>
                  </a:lnTo>
                  <a:lnTo>
                    <a:pt x="1245389" y="2192250"/>
                  </a:lnTo>
                  <a:lnTo>
                    <a:pt x="1277874" y="2188591"/>
                  </a:lnTo>
                  <a:lnTo>
                    <a:pt x="1341152" y="2188591"/>
                  </a:lnTo>
                  <a:lnTo>
                    <a:pt x="1344961" y="2185543"/>
                  </a:lnTo>
                  <a:lnTo>
                    <a:pt x="1352768" y="2182058"/>
                  </a:lnTo>
                  <a:lnTo>
                    <a:pt x="1497359" y="2182058"/>
                  </a:lnTo>
                  <a:lnTo>
                    <a:pt x="1499870" y="2181098"/>
                  </a:lnTo>
                  <a:lnTo>
                    <a:pt x="1507894" y="2178345"/>
                  </a:lnTo>
                  <a:lnTo>
                    <a:pt x="1516634" y="2177843"/>
                  </a:lnTo>
                  <a:lnTo>
                    <a:pt x="1667110" y="2177843"/>
                  </a:lnTo>
                  <a:lnTo>
                    <a:pt x="1674860" y="2176097"/>
                  </a:lnTo>
                  <a:lnTo>
                    <a:pt x="1706497" y="2175750"/>
                  </a:lnTo>
                  <a:lnTo>
                    <a:pt x="1769716" y="2175750"/>
                  </a:lnTo>
                  <a:lnTo>
                    <a:pt x="1800733" y="2168874"/>
                  </a:lnTo>
                  <a:lnTo>
                    <a:pt x="2003906" y="2168874"/>
                  </a:lnTo>
                  <a:lnTo>
                    <a:pt x="2004504" y="2168394"/>
                  </a:lnTo>
                  <a:lnTo>
                    <a:pt x="2020315" y="2162714"/>
                  </a:lnTo>
                  <a:lnTo>
                    <a:pt x="2080106" y="2162714"/>
                  </a:lnTo>
                  <a:lnTo>
                    <a:pt x="2081577" y="2162206"/>
                  </a:lnTo>
                  <a:lnTo>
                    <a:pt x="2237074" y="2162206"/>
                  </a:lnTo>
                  <a:lnTo>
                    <a:pt x="2241804" y="2160016"/>
                  </a:lnTo>
                  <a:lnTo>
                    <a:pt x="2256016" y="2159351"/>
                  </a:lnTo>
                  <a:lnTo>
                    <a:pt x="2482760" y="2159351"/>
                  </a:lnTo>
                  <a:lnTo>
                    <a:pt x="2492376" y="2152310"/>
                  </a:lnTo>
                  <a:lnTo>
                    <a:pt x="2507249" y="2151205"/>
                  </a:lnTo>
                  <a:lnTo>
                    <a:pt x="2694184" y="2151205"/>
                  </a:lnTo>
                  <a:lnTo>
                    <a:pt x="2696464" y="2147776"/>
                  </a:lnTo>
                  <a:lnTo>
                    <a:pt x="2712791" y="2143904"/>
                  </a:lnTo>
                  <a:lnTo>
                    <a:pt x="2973475" y="2143904"/>
                  </a:lnTo>
                  <a:lnTo>
                    <a:pt x="2975027" y="2139350"/>
                  </a:lnTo>
                  <a:close/>
                </a:path>
                <a:path w="2980054" h="2230120">
                  <a:moveTo>
                    <a:pt x="1769716" y="2175750"/>
                  </a:moveTo>
                  <a:lnTo>
                    <a:pt x="1706497" y="2175750"/>
                  </a:lnTo>
                  <a:lnTo>
                    <a:pt x="1738122" y="2190750"/>
                  </a:lnTo>
                  <a:lnTo>
                    <a:pt x="1769546" y="2175787"/>
                  </a:lnTo>
                  <a:lnTo>
                    <a:pt x="1769716" y="2175750"/>
                  </a:lnTo>
                  <a:close/>
                </a:path>
                <a:path w="2980054" h="2230120">
                  <a:moveTo>
                    <a:pt x="2694184" y="2151205"/>
                  </a:moveTo>
                  <a:lnTo>
                    <a:pt x="2507249" y="2151205"/>
                  </a:lnTo>
                  <a:lnTo>
                    <a:pt x="2522146" y="2156886"/>
                  </a:lnTo>
                  <a:lnTo>
                    <a:pt x="2537079" y="2166366"/>
                  </a:lnTo>
                  <a:lnTo>
                    <a:pt x="2562058" y="2174462"/>
                  </a:lnTo>
                  <a:lnTo>
                    <a:pt x="2599372" y="2179701"/>
                  </a:lnTo>
                  <a:lnTo>
                    <a:pt x="2637162" y="2184368"/>
                  </a:lnTo>
                  <a:lnTo>
                    <a:pt x="2663571" y="2190750"/>
                  </a:lnTo>
                  <a:lnTo>
                    <a:pt x="2680136" y="2172340"/>
                  </a:lnTo>
                  <a:lnTo>
                    <a:pt x="2694184" y="2151205"/>
                  </a:lnTo>
                  <a:close/>
                </a:path>
                <a:path w="2980054" h="2230120">
                  <a:moveTo>
                    <a:pt x="1497359" y="2182058"/>
                  </a:moveTo>
                  <a:lnTo>
                    <a:pt x="1352768" y="2182058"/>
                  </a:lnTo>
                  <a:lnTo>
                    <a:pt x="1360932" y="2182241"/>
                  </a:lnTo>
                  <a:lnTo>
                    <a:pt x="1368399" y="2183594"/>
                  </a:lnTo>
                  <a:lnTo>
                    <a:pt x="1375997" y="2184590"/>
                  </a:lnTo>
                  <a:lnTo>
                    <a:pt x="1383809" y="2185205"/>
                  </a:lnTo>
                  <a:lnTo>
                    <a:pt x="1399859" y="2185592"/>
                  </a:lnTo>
                  <a:lnTo>
                    <a:pt x="1408572" y="2186066"/>
                  </a:lnTo>
                  <a:lnTo>
                    <a:pt x="1427988" y="2187575"/>
                  </a:lnTo>
                  <a:lnTo>
                    <a:pt x="1448649" y="2188348"/>
                  </a:lnTo>
                  <a:lnTo>
                    <a:pt x="1468596" y="2188337"/>
                  </a:lnTo>
                  <a:lnTo>
                    <a:pt x="1486209" y="2186324"/>
                  </a:lnTo>
                  <a:lnTo>
                    <a:pt x="1497359" y="2182058"/>
                  </a:lnTo>
                  <a:close/>
                </a:path>
                <a:path w="2980054" h="2230120">
                  <a:moveTo>
                    <a:pt x="2003906" y="2168874"/>
                  </a:moveTo>
                  <a:lnTo>
                    <a:pt x="1800733" y="2168874"/>
                  </a:lnTo>
                  <a:lnTo>
                    <a:pt x="1831919" y="2172104"/>
                  </a:lnTo>
                  <a:lnTo>
                    <a:pt x="1863344" y="2187575"/>
                  </a:lnTo>
                  <a:lnTo>
                    <a:pt x="1878167" y="2177869"/>
                  </a:lnTo>
                  <a:lnTo>
                    <a:pt x="1899824" y="2174414"/>
                  </a:lnTo>
                  <a:lnTo>
                    <a:pt x="1997011" y="2174414"/>
                  </a:lnTo>
                  <a:lnTo>
                    <a:pt x="2003906" y="2168874"/>
                  </a:lnTo>
                  <a:close/>
                </a:path>
                <a:path w="2980054" h="2230120">
                  <a:moveTo>
                    <a:pt x="2080106" y="2162714"/>
                  </a:moveTo>
                  <a:lnTo>
                    <a:pt x="2020315" y="2162714"/>
                  </a:lnTo>
                  <a:lnTo>
                    <a:pt x="2036127" y="2167560"/>
                  </a:lnTo>
                  <a:lnTo>
                    <a:pt x="2051939" y="2186431"/>
                  </a:lnTo>
                  <a:lnTo>
                    <a:pt x="2063906" y="2168306"/>
                  </a:lnTo>
                  <a:lnTo>
                    <a:pt x="2080106" y="2162714"/>
                  </a:lnTo>
                  <a:close/>
                </a:path>
                <a:path w="2980054" h="2230120">
                  <a:moveTo>
                    <a:pt x="2796627" y="2181695"/>
                  </a:moveTo>
                  <a:lnTo>
                    <a:pt x="2787838" y="2181695"/>
                  </a:lnTo>
                  <a:lnTo>
                    <a:pt x="2795143" y="2184273"/>
                  </a:lnTo>
                  <a:lnTo>
                    <a:pt x="2796627" y="2181695"/>
                  </a:lnTo>
                  <a:close/>
                </a:path>
                <a:path w="2980054" h="2230120">
                  <a:moveTo>
                    <a:pt x="1000322" y="2153285"/>
                  </a:moveTo>
                  <a:lnTo>
                    <a:pt x="898842" y="2153285"/>
                  </a:lnTo>
                  <a:lnTo>
                    <a:pt x="918928" y="2155872"/>
                  </a:lnTo>
                  <a:lnTo>
                    <a:pt x="932942" y="2165223"/>
                  </a:lnTo>
                  <a:lnTo>
                    <a:pt x="950913" y="2175549"/>
                  </a:lnTo>
                  <a:lnTo>
                    <a:pt x="968946" y="2183003"/>
                  </a:lnTo>
                  <a:lnTo>
                    <a:pt x="987055" y="2176581"/>
                  </a:lnTo>
                  <a:lnTo>
                    <a:pt x="1000322" y="2153285"/>
                  </a:lnTo>
                  <a:close/>
                </a:path>
                <a:path w="2980054" h="2230120">
                  <a:moveTo>
                    <a:pt x="1997011" y="2174414"/>
                  </a:moveTo>
                  <a:lnTo>
                    <a:pt x="1899824" y="2174414"/>
                  </a:lnTo>
                  <a:lnTo>
                    <a:pt x="1924958" y="2175127"/>
                  </a:lnTo>
                  <a:lnTo>
                    <a:pt x="1950212" y="2177923"/>
                  </a:lnTo>
                  <a:lnTo>
                    <a:pt x="1967519" y="2180081"/>
                  </a:lnTo>
                  <a:lnTo>
                    <a:pt x="1973167" y="2180748"/>
                  </a:lnTo>
                  <a:lnTo>
                    <a:pt x="1981965" y="2181387"/>
                  </a:lnTo>
                  <a:lnTo>
                    <a:pt x="1988693" y="2181098"/>
                  </a:lnTo>
                  <a:lnTo>
                    <a:pt x="1997011" y="2174414"/>
                  </a:lnTo>
                  <a:close/>
                </a:path>
                <a:path w="2980054" h="2230120">
                  <a:moveTo>
                    <a:pt x="633960" y="2157158"/>
                  </a:moveTo>
                  <a:lnTo>
                    <a:pt x="510539" y="2157158"/>
                  </a:lnTo>
                  <a:lnTo>
                    <a:pt x="521291" y="2160432"/>
                  </a:lnTo>
                  <a:lnTo>
                    <a:pt x="532257" y="2168398"/>
                  </a:lnTo>
                  <a:lnTo>
                    <a:pt x="540639" y="2175323"/>
                  </a:lnTo>
                  <a:lnTo>
                    <a:pt x="549021" y="2180081"/>
                  </a:lnTo>
                  <a:lnTo>
                    <a:pt x="557403" y="2180078"/>
                  </a:lnTo>
                  <a:lnTo>
                    <a:pt x="565785" y="2172716"/>
                  </a:lnTo>
                  <a:lnTo>
                    <a:pt x="595989" y="2160172"/>
                  </a:lnTo>
                  <a:lnTo>
                    <a:pt x="633960" y="2157158"/>
                  </a:lnTo>
                  <a:close/>
                </a:path>
                <a:path w="2980054" h="2230120">
                  <a:moveTo>
                    <a:pt x="2969637" y="2155174"/>
                  </a:moveTo>
                  <a:lnTo>
                    <a:pt x="2827924" y="2155174"/>
                  </a:lnTo>
                  <a:lnTo>
                    <a:pt x="2844490" y="2168398"/>
                  </a:lnTo>
                  <a:lnTo>
                    <a:pt x="2860816" y="2180078"/>
                  </a:lnTo>
                  <a:lnTo>
                    <a:pt x="2877651" y="2175517"/>
                  </a:lnTo>
                  <a:lnTo>
                    <a:pt x="2894330" y="2169350"/>
                  </a:lnTo>
                  <a:lnTo>
                    <a:pt x="2911094" y="2167723"/>
                  </a:lnTo>
                  <a:lnTo>
                    <a:pt x="2965362" y="2167723"/>
                  </a:lnTo>
                  <a:lnTo>
                    <a:pt x="2969637" y="2155174"/>
                  </a:lnTo>
                  <a:close/>
                </a:path>
                <a:path w="2980054" h="2230120">
                  <a:moveTo>
                    <a:pt x="2237074" y="2162206"/>
                  </a:moveTo>
                  <a:lnTo>
                    <a:pt x="2081577" y="2162206"/>
                  </a:lnTo>
                  <a:lnTo>
                    <a:pt x="2102748" y="2164250"/>
                  </a:lnTo>
                  <a:lnTo>
                    <a:pt x="2125218" y="2170556"/>
                  </a:lnTo>
                  <a:lnTo>
                    <a:pt x="2141599" y="2175787"/>
                  </a:lnTo>
                  <a:lnTo>
                    <a:pt x="2156460" y="2179018"/>
                  </a:lnTo>
                  <a:lnTo>
                    <a:pt x="2169116" y="2178290"/>
                  </a:lnTo>
                  <a:lnTo>
                    <a:pt x="2178558" y="2171573"/>
                  </a:lnTo>
                  <a:lnTo>
                    <a:pt x="2214887" y="2171573"/>
                  </a:lnTo>
                  <a:lnTo>
                    <a:pt x="2225992" y="2167340"/>
                  </a:lnTo>
                  <a:lnTo>
                    <a:pt x="2237074" y="2162206"/>
                  </a:lnTo>
                  <a:close/>
                </a:path>
                <a:path w="2980054" h="2230120">
                  <a:moveTo>
                    <a:pt x="2214887" y="2171573"/>
                  </a:moveTo>
                  <a:lnTo>
                    <a:pt x="2178558" y="2171573"/>
                  </a:lnTo>
                  <a:lnTo>
                    <a:pt x="2194369" y="2175607"/>
                  </a:lnTo>
                  <a:lnTo>
                    <a:pt x="2210180" y="2173366"/>
                  </a:lnTo>
                  <a:lnTo>
                    <a:pt x="2214887" y="2171573"/>
                  </a:lnTo>
                  <a:close/>
                </a:path>
                <a:path w="2980054" h="2230120">
                  <a:moveTo>
                    <a:pt x="1019290" y="2140489"/>
                  </a:moveTo>
                  <a:lnTo>
                    <a:pt x="750728" y="2140489"/>
                  </a:lnTo>
                  <a:lnTo>
                    <a:pt x="769207" y="2144938"/>
                  </a:lnTo>
                  <a:lnTo>
                    <a:pt x="787781" y="2161031"/>
                  </a:lnTo>
                  <a:lnTo>
                    <a:pt x="797823" y="2164409"/>
                  </a:lnTo>
                  <a:lnTo>
                    <a:pt x="812307" y="2164333"/>
                  </a:lnTo>
                  <a:lnTo>
                    <a:pt x="830177" y="2162048"/>
                  </a:lnTo>
                  <a:lnTo>
                    <a:pt x="849884" y="2158873"/>
                  </a:lnTo>
                  <a:lnTo>
                    <a:pt x="875041" y="2155078"/>
                  </a:lnTo>
                  <a:lnTo>
                    <a:pt x="898842" y="2153285"/>
                  </a:lnTo>
                  <a:lnTo>
                    <a:pt x="1000322" y="2153285"/>
                  </a:lnTo>
                  <a:lnTo>
                    <a:pt x="1004951" y="2145156"/>
                  </a:lnTo>
                  <a:lnTo>
                    <a:pt x="1019290" y="2140489"/>
                  </a:lnTo>
                  <a:close/>
                </a:path>
                <a:path w="2980054" h="2230120">
                  <a:moveTo>
                    <a:pt x="720836" y="2156666"/>
                  </a:moveTo>
                  <a:lnTo>
                    <a:pt x="640159" y="2156666"/>
                  </a:lnTo>
                  <a:lnTo>
                    <a:pt x="684353" y="2158517"/>
                  </a:lnTo>
                  <a:lnTo>
                    <a:pt x="714629" y="2162048"/>
                  </a:lnTo>
                  <a:lnTo>
                    <a:pt x="720836" y="2156666"/>
                  </a:lnTo>
                  <a:close/>
                </a:path>
              </a:pathLst>
            </a:custGeom>
            <a:solidFill>
              <a:srgbClr val="F9D2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540507" y="1118361"/>
              <a:ext cx="1365250" cy="363855"/>
            </a:xfrm>
            <a:custGeom>
              <a:avLst/>
              <a:gdLst/>
              <a:ahLst/>
              <a:cxnLst/>
              <a:rect l="l" t="t" r="r" b="b"/>
              <a:pathLst>
                <a:path w="1365250" h="363855">
                  <a:moveTo>
                    <a:pt x="1352550" y="0"/>
                  </a:moveTo>
                  <a:lnTo>
                    <a:pt x="0" y="52324"/>
                  </a:lnTo>
                  <a:lnTo>
                    <a:pt x="4699" y="169799"/>
                  </a:lnTo>
                  <a:lnTo>
                    <a:pt x="12700" y="363474"/>
                  </a:lnTo>
                  <a:lnTo>
                    <a:pt x="1365250" y="311150"/>
                  </a:lnTo>
                  <a:lnTo>
                    <a:pt x="1358900" y="169799"/>
                  </a:lnTo>
                  <a:lnTo>
                    <a:pt x="1352550" y="0"/>
                  </a:lnTo>
                  <a:close/>
                </a:path>
              </a:pathLst>
            </a:custGeom>
            <a:solidFill>
              <a:srgbClr val="EF79A0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5187696" y="1118361"/>
            <a:ext cx="2982595" cy="2439035"/>
            <a:chOff x="5187696" y="1118361"/>
            <a:chExt cx="2982595" cy="2439035"/>
          </a:xfrm>
        </p:grpSpPr>
        <p:sp>
          <p:nvSpPr>
            <p:cNvPr id="7" name="object 7"/>
            <p:cNvSpPr/>
            <p:nvPr/>
          </p:nvSpPr>
          <p:spPr>
            <a:xfrm>
              <a:off x="5187696" y="1324355"/>
              <a:ext cx="2982468" cy="223266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188712" y="1288160"/>
              <a:ext cx="2980055" cy="2230120"/>
            </a:xfrm>
            <a:custGeom>
              <a:avLst/>
              <a:gdLst/>
              <a:ahLst/>
              <a:cxnLst/>
              <a:rect l="l" t="t" r="r" b="b"/>
              <a:pathLst>
                <a:path w="2980054" h="2230120">
                  <a:moveTo>
                    <a:pt x="2979928" y="0"/>
                  </a:moveTo>
                  <a:lnTo>
                    <a:pt x="0" y="0"/>
                  </a:lnTo>
                  <a:lnTo>
                    <a:pt x="0" y="2205481"/>
                  </a:lnTo>
                  <a:lnTo>
                    <a:pt x="19794" y="2229594"/>
                  </a:lnTo>
                  <a:lnTo>
                    <a:pt x="27304" y="2228850"/>
                  </a:lnTo>
                  <a:lnTo>
                    <a:pt x="41828" y="2222408"/>
                  </a:lnTo>
                  <a:lnTo>
                    <a:pt x="52149" y="2213991"/>
                  </a:lnTo>
                  <a:lnTo>
                    <a:pt x="61541" y="2207954"/>
                  </a:lnTo>
                  <a:lnTo>
                    <a:pt x="110104" y="2207954"/>
                  </a:lnTo>
                  <a:lnTo>
                    <a:pt x="111633" y="2207641"/>
                  </a:lnTo>
                  <a:lnTo>
                    <a:pt x="259886" y="2207641"/>
                  </a:lnTo>
                  <a:lnTo>
                    <a:pt x="287225" y="2197526"/>
                  </a:lnTo>
                  <a:lnTo>
                    <a:pt x="308906" y="2192102"/>
                  </a:lnTo>
                  <a:lnTo>
                    <a:pt x="354535" y="2192102"/>
                  </a:lnTo>
                  <a:lnTo>
                    <a:pt x="355774" y="2190988"/>
                  </a:lnTo>
                  <a:lnTo>
                    <a:pt x="362503" y="2187322"/>
                  </a:lnTo>
                  <a:lnTo>
                    <a:pt x="369697" y="2186431"/>
                  </a:lnTo>
                  <a:lnTo>
                    <a:pt x="485902" y="2186431"/>
                  </a:lnTo>
                  <a:lnTo>
                    <a:pt x="488837" y="2183231"/>
                  </a:lnTo>
                  <a:lnTo>
                    <a:pt x="499788" y="2163218"/>
                  </a:lnTo>
                  <a:lnTo>
                    <a:pt x="510539" y="2157158"/>
                  </a:lnTo>
                  <a:lnTo>
                    <a:pt x="633960" y="2157158"/>
                  </a:lnTo>
                  <a:lnTo>
                    <a:pt x="640159" y="2156666"/>
                  </a:lnTo>
                  <a:lnTo>
                    <a:pt x="720836" y="2156666"/>
                  </a:lnTo>
                  <a:lnTo>
                    <a:pt x="732488" y="2146565"/>
                  </a:lnTo>
                  <a:lnTo>
                    <a:pt x="750728" y="2140489"/>
                  </a:lnTo>
                  <a:lnTo>
                    <a:pt x="1019290" y="2140489"/>
                  </a:lnTo>
                  <a:lnTo>
                    <a:pt x="1022790" y="2139350"/>
                  </a:lnTo>
                  <a:lnTo>
                    <a:pt x="2975027" y="2139350"/>
                  </a:lnTo>
                  <a:lnTo>
                    <a:pt x="2979928" y="2124964"/>
                  </a:lnTo>
                  <a:lnTo>
                    <a:pt x="2979928" y="0"/>
                  </a:lnTo>
                  <a:close/>
                </a:path>
                <a:path w="2980054" h="2230120">
                  <a:moveTo>
                    <a:pt x="259886" y="2207641"/>
                  </a:moveTo>
                  <a:lnTo>
                    <a:pt x="111633" y="2207641"/>
                  </a:lnTo>
                  <a:lnTo>
                    <a:pt x="114173" y="2216150"/>
                  </a:lnTo>
                  <a:lnTo>
                    <a:pt x="124833" y="2221718"/>
                  </a:lnTo>
                  <a:lnTo>
                    <a:pt x="150304" y="2224881"/>
                  </a:lnTo>
                  <a:lnTo>
                    <a:pt x="186253" y="2224472"/>
                  </a:lnTo>
                  <a:lnTo>
                    <a:pt x="228346" y="2219325"/>
                  </a:lnTo>
                  <a:lnTo>
                    <a:pt x="259886" y="2207641"/>
                  </a:lnTo>
                  <a:close/>
                </a:path>
                <a:path w="2980054" h="2230120">
                  <a:moveTo>
                    <a:pt x="354535" y="2192102"/>
                  </a:moveTo>
                  <a:lnTo>
                    <a:pt x="308906" y="2192102"/>
                  </a:lnTo>
                  <a:lnTo>
                    <a:pt x="309619" y="2196629"/>
                  </a:lnTo>
                  <a:lnTo>
                    <a:pt x="309657" y="2197663"/>
                  </a:lnTo>
                  <a:lnTo>
                    <a:pt x="305803" y="2207641"/>
                  </a:lnTo>
                  <a:lnTo>
                    <a:pt x="305777" y="2208188"/>
                  </a:lnTo>
                  <a:lnTo>
                    <a:pt x="312674" y="2218309"/>
                  </a:lnTo>
                  <a:lnTo>
                    <a:pt x="320837" y="2219523"/>
                  </a:lnTo>
                  <a:lnTo>
                    <a:pt x="328644" y="2216404"/>
                  </a:lnTo>
                  <a:lnTo>
                    <a:pt x="336212" y="2210522"/>
                  </a:lnTo>
                  <a:lnTo>
                    <a:pt x="343662" y="2203450"/>
                  </a:lnTo>
                  <a:lnTo>
                    <a:pt x="349498" y="2196629"/>
                  </a:lnTo>
                  <a:lnTo>
                    <a:pt x="354535" y="2192102"/>
                  </a:lnTo>
                  <a:close/>
                </a:path>
                <a:path w="2980054" h="2230120">
                  <a:moveTo>
                    <a:pt x="1341152" y="2188591"/>
                  </a:moveTo>
                  <a:lnTo>
                    <a:pt x="1277874" y="2188591"/>
                  </a:lnTo>
                  <a:lnTo>
                    <a:pt x="1290849" y="2210794"/>
                  </a:lnTo>
                  <a:lnTo>
                    <a:pt x="1303861" y="2216102"/>
                  </a:lnTo>
                  <a:lnTo>
                    <a:pt x="1316896" y="2210290"/>
                  </a:lnTo>
                  <a:lnTo>
                    <a:pt x="1329943" y="2199131"/>
                  </a:lnTo>
                  <a:lnTo>
                    <a:pt x="1337393" y="2191599"/>
                  </a:lnTo>
                  <a:lnTo>
                    <a:pt x="1341152" y="2188591"/>
                  </a:lnTo>
                  <a:close/>
                </a:path>
                <a:path w="2980054" h="2230120">
                  <a:moveTo>
                    <a:pt x="110104" y="2207954"/>
                  </a:moveTo>
                  <a:lnTo>
                    <a:pt x="61541" y="2207954"/>
                  </a:lnTo>
                  <a:lnTo>
                    <a:pt x="73278" y="2208656"/>
                  </a:lnTo>
                  <a:lnTo>
                    <a:pt x="83185" y="2211831"/>
                  </a:lnTo>
                  <a:lnTo>
                    <a:pt x="91821" y="2210816"/>
                  </a:lnTo>
                  <a:lnTo>
                    <a:pt x="98043" y="2209800"/>
                  </a:lnTo>
                  <a:lnTo>
                    <a:pt x="106679" y="2208656"/>
                  </a:lnTo>
                  <a:lnTo>
                    <a:pt x="110104" y="2207954"/>
                  </a:lnTo>
                  <a:close/>
                </a:path>
                <a:path w="2980054" h="2230120">
                  <a:moveTo>
                    <a:pt x="1667110" y="2177843"/>
                  </a:moveTo>
                  <a:lnTo>
                    <a:pt x="1516634" y="2177843"/>
                  </a:lnTo>
                  <a:lnTo>
                    <a:pt x="1525373" y="2179508"/>
                  </a:lnTo>
                  <a:lnTo>
                    <a:pt x="1533397" y="2183256"/>
                  </a:lnTo>
                  <a:lnTo>
                    <a:pt x="1554674" y="2197663"/>
                  </a:lnTo>
                  <a:lnTo>
                    <a:pt x="1577117" y="2208593"/>
                  </a:lnTo>
                  <a:lnTo>
                    <a:pt x="1597227" y="2208188"/>
                  </a:lnTo>
                  <a:lnTo>
                    <a:pt x="1611503" y="2188591"/>
                  </a:lnTo>
                  <a:lnTo>
                    <a:pt x="1643199" y="2183231"/>
                  </a:lnTo>
                  <a:lnTo>
                    <a:pt x="1667110" y="2177843"/>
                  </a:lnTo>
                  <a:close/>
                </a:path>
                <a:path w="2980054" h="2230120">
                  <a:moveTo>
                    <a:pt x="485902" y="2186431"/>
                  </a:moveTo>
                  <a:lnTo>
                    <a:pt x="369697" y="2186431"/>
                  </a:lnTo>
                  <a:lnTo>
                    <a:pt x="375689" y="2187172"/>
                  </a:lnTo>
                  <a:lnTo>
                    <a:pt x="384016" y="2189114"/>
                  </a:lnTo>
                  <a:lnTo>
                    <a:pt x="405764" y="2194941"/>
                  </a:lnTo>
                  <a:lnTo>
                    <a:pt x="430065" y="2200723"/>
                  </a:lnTo>
                  <a:lnTo>
                    <a:pt x="454247" y="2203005"/>
                  </a:lnTo>
                  <a:lnTo>
                    <a:pt x="474952" y="2198334"/>
                  </a:lnTo>
                  <a:lnTo>
                    <a:pt x="485902" y="2186431"/>
                  </a:lnTo>
                  <a:close/>
                </a:path>
                <a:path w="2980054" h="2230120">
                  <a:moveTo>
                    <a:pt x="2973475" y="2143904"/>
                  </a:moveTo>
                  <a:lnTo>
                    <a:pt x="2712791" y="2143904"/>
                  </a:lnTo>
                  <a:lnTo>
                    <a:pt x="2729357" y="2187575"/>
                  </a:lnTo>
                  <a:lnTo>
                    <a:pt x="2738618" y="2198304"/>
                  </a:lnTo>
                  <a:lnTo>
                    <a:pt x="2747914" y="2200640"/>
                  </a:lnTo>
                  <a:lnTo>
                    <a:pt x="2757235" y="2197236"/>
                  </a:lnTo>
                  <a:lnTo>
                    <a:pt x="2766567" y="2190750"/>
                  </a:lnTo>
                  <a:lnTo>
                    <a:pt x="2773894" y="2186066"/>
                  </a:lnTo>
                  <a:lnTo>
                    <a:pt x="2780807" y="2182701"/>
                  </a:lnTo>
                  <a:lnTo>
                    <a:pt x="2787838" y="2181695"/>
                  </a:lnTo>
                  <a:lnTo>
                    <a:pt x="2796627" y="2181695"/>
                  </a:lnTo>
                  <a:lnTo>
                    <a:pt x="2811635" y="2155632"/>
                  </a:lnTo>
                  <a:lnTo>
                    <a:pt x="2827924" y="2155174"/>
                  </a:lnTo>
                  <a:lnTo>
                    <a:pt x="2969637" y="2155174"/>
                  </a:lnTo>
                  <a:lnTo>
                    <a:pt x="2973475" y="2143904"/>
                  </a:lnTo>
                  <a:close/>
                </a:path>
                <a:path w="2980054" h="2230120">
                  <a:moveTo>
                    <a:pt x="2965362" y="2167723"/>
                  </a:moveTo>
                  <a:lnTo>
                    <a:pt x="2911093" y="2167723"/>
                  </a:lnTo>
                  <a:lnTo>
                    <a:pt x="2927858" y="2176906"/>
                  </a:lnTo>
                  <a:lnTo>
                    <a:pt x="2941244" y="2197526"/>
                  </a:lnTo>
                  <a:lnTo>
                    <a:pt x="2951130" y="2198989"/>
                  </a:lnTo>
                  <a:lnTo>
                    <a:pt x="2962398" y="2176424"/>
                  </a:lnTo>
                  <a:lnTo>
                    <a:pt x="2965362" y="2167723"/>
                  </a:lnTo>
                  <a:close/>
                </a:path>
                <a:path w="2980054" h="2230120">
                  <a:moveTo>
                    <a:pt x="2482760" y="2159351"/>
                  </a:moveTo>
                  <a:lnTo>
                    <a:pt x="2256016" y="2159351"/>
                  </a:lnTo>
                  <a:lnTo>
                    <a:pt x="2275586" y="2162889"/>
                  </a:lnTo>
                  <a:lnTo>
                    <a:pt x="2299346" y="2169213"/>
                  </a:lnTo>
                  <a:lnTo>
                    <a:pt x="2326132" y="2176906"/>
                  </a:lnTo>
                  <a:lnTo>
                    <a:pt x="2371056" y="2188783"/>
                  </a:lnTo>
                  <a:lnTo>
                    <a:pt x="2414825" y="2194671"/>
                  </a:lnTo>
                  <a:lnTo>
                    <a:pt x="2452094" y="2188247"/>
                  </a:lnTo>
                  <a:lnTo>
                    <a:pt x="2477516" y="2163191"/>
                  </a:lnTo>
                  <a:lnTo>
                    <a:pt x="2482760" y="2159351"/>
                  </a:lnTo>
                  <a:close/>
                </a:path>
                <a:path w="2980054" h="2230120">
                  <a:moveTo>
                    <a:pt x="2975027" y="2139350"/>
                  </a:moveTo>
                  <a:lnTo>
                    <a:pt x="1022790" y="2139350"/>
                  </a:lnTo>
                  <a:lnTo>
                    <a:pt x="1040891" y="2140235"/>
                  </a:lnTo>
                  <a:lnTo>
                    <a:pt x="1058993" y="2151264"/>
                  </a:lnTo>
                  <a:lnTo>
                    <a:pt x="1076833" y="2175891"/>
                  </a:lnTo>
                  <a:lnTo>
                    <a:pt x="1126033" y="2186519"/>
                  </a:lnTo>
                  <a:lnTo>
                    <a:pt x="1188497" y="2191766"/>
                  </a:lnTo>
                  <a:lnTo>
                    <a:pt x="1245389" y="2192250"/>
                  </a:lnTo>
                  <a:lnTo>
                    <a:pt x="1277874" y="2188591"/>
                  </a:lnTo>
                  <a:lnTo>
                    <a:pt x="1341152" y="2188591"/>
                  </a:lnTo>
                  <a:lnTo>
                    <a:pt x="1344961" y="2185543"/>
                  </a:lnTo>
                  <a:lnTo>
                    <a:pt x="1352768" y="2182058"/>
                  </a:lnTo>
                  <a:lnTo>
                    <a:pt x="1497359" y="2182058"/>
                  </a:lnTo>
                  <a:lnTo>
                    <a:pt x="1499869" y="2181098"/>
                  </a:lnTo>
                  <a:lnTo>
                    <a:pt x="1507894" y="2178345"/>
                  </a:lnTo>
                  <a:lnTo>
                    <a:pt x="1516634" y="2177843"/>
                  </a:lnTo>
                  <a:lnTo>
                    <a:pt x="1667110" y="2177843"/>
                  </a:lnTo>
                  <a:lnTo>
                    <a:pt x="1674860" y="2176097"/>
                  </a:lnTo>
                  <a:lnTo>
                    <a:pt x="1706497" y="2175750"/>
                  </a:lnTo>
                  <a:lnTo>
                    <a:pt x="1769716" y="2175750"/>
                  </a:lnTo>
                  <a:lnTo>
                    <a:pt x="1800733" y="2168874"/>
                  </a:lnTo>
                  <a:lnTo>
                    <a:pt x="2003906" y="2168874"/>
                  </a:lnTo>
                  <a:lnTo>
                    <a:pt x="2004504" y="2168394"/>
                  </a:lnTo>
                  <a:lnTo>
                    <a:pt x="2020315" y="2162714"/>
                  </a:lnTo>
                  <a:lnTo>
                    <a:pt x="2080106" y="2162714"/>
                  </a:lnTo>
                  <a:lnTo>
                    <a:pt x="2081577" y="2162206"/>
                  </a:lnTo>
                  <a:lnTo>
                    <a:pt x="2237074" y="2162206"/>
                  </a:lnTo>
                  <a:lnTo>
                    <a:pt x="2241804" y="2160016"/>
                  </a:lnTo>
                  <a:lnTo>
                    <a:pt x="2256016" y="2159351"/>
                  </a:lnTo>
                  <a:lnTo>
                    <a:pt x="2482760" y="2159351"/>
                  </a:lnTo>
                  <a:lnTo>
                    <a:pt x="2492376" y="2152310"/>
                  </a:lnTo>
                  <a:lnTo>
                    <a:pt x="2507249" y="2151205"/>
                  </a:lnTo>
                  <a:lnTo>
                    <a:pt x="2694184" y="2151205"/>
                  </a:lnTo>
                  <a:lnTo>
                    <a:pt x="2696464" y="2147776"/>
                  </a:lnTo>
                  <a:lnTo>
                    <a:pt x="2712791" y="2143904"/>
                  </a:lnTo>
                  <a:lnTo>
                    <a:pt x="2973475" y="2143904"/>
                  </a:lnTo>
                  <a:lnTo>
                    <a:pt x="2975027" y="2139350"/>
                  </a:lnTo>
                  <a:close/>
                </a:path>
                <a:path w="2980054" h="2230120">
                  <a:moveTo>
                    <a:pt x="1769716" y="2175750"/>
                  </a:moveTo>
                  <a:lnTo>
                    <a:pt x="1706497" y="2175750"/>
                  </a:lnTo>
                  <a:lnTo>
                    <a:pt x="1738121" y="2190750"/>
                  </a:lnTo>
                  <a:lnTo>
                    <a:pt x="1769546" y="2175787"/>
                  </a:lnTo>
                  <a:lnTo>
                    <a:pt x="1769716" y="2175750"/>
                  </a:lnTo>
                  <a:close/>
                </a:path>
                <a:path w="2980054" h="2230120">
                  <a:moveTo>
                    <a:pt x="2694184" y="2151205"/>
                  </a:moveTo>
                  <a:lnTo>
                    <a:pt x="2507249" y="2151205"/>
                  </a:lnTo>
                  <a:lnTo>
                    <a:pt x="2522146" y="2156886"/>
                  </a:lnTo>
                  <a:lnTo>
                    <a:pt x="2537079" y="2166366"/>
                  </a:lnTo>
                  <a:lnTo>
                    <a:pt x="2562058" y="2174462"/>
                  </a:lnTo>
                  <a:lnTo>
                    <a:pt x="2599372" y="2179701"/>
                  </a:lnTo>
                  <a:lnTo>
                    <a:pt x="2637162" y="2184368"/>
                  </a:lnTo>
                  <a:lnTo>
                    <a:pt x="2663570" y="2190750"/>
                  </a:lnTo>
                  <a:lnTo>
                    <a:pt x="2680136" y="2172340"/>
                  </a:lnTo>
                  <a:lnTo>
                    <a:pt x="2694184" y="2151205"/>
                  </a:lnTo>
                  <a:close/>
                </a:path>
                <a:path w="2980054" h="2230120">
                  <a:moveTo>
                    <a:pt x="1497359" y="2182058"/>
                  </a:moveTo>
                  <a:lnTo>
                    <a:pt x="1352768" y="2182058"/>
                  </a:lnTo>
                  <a:lnTo>
                    <a:pt x="1360932" y="2182241"/>
                  </a:lnTo>
                  <a:lnTo>
                    <a:pt x="1368399" y="2183594"/>
                  </a:lnTo>
                  <a:lnTo>
                    <a:pt x="1375997" y="2184590"/>
                  </a:lnTo>
                  <a:lnTo>
                    <a:pt x="1383809" y="2185205"/>
                  </a:lnTo>
                  <a:lnTo>
                    <a:pt x="1399859" y="2185592"/>
                  </a:lnTo>
                  <a:lnTo>
                    <a:pt x="1408572" y="2186066"/>
                  </a:lnTo>
                  <a:lnTo>
                    <a:pt x="1427988" y="2187575"/>
                  </a:lnTo>
                  <a:lnTo>
                    <a:pt x="1448649" y="2188348"/>
                  </a:lnTo>
                  <a:lnTo>
                    <a:pt x="1468596" y="2188337"/>
                  </a:lnTo>
                  <a:lnTo>
                    <a:pt x="1486209" y="2186324"/>
                  </a:lnTo>
                  <a:lnTo>
                    <a:pt x="1497359" y="2182058"/>
                  </a:lnTo>
                  <a:close/>
                </a:path>
                <a:path w="2980054" h="2230120">
                  <a:moveTo>
                    <a:pt x="2003906" y="2168874"/>
                  </a:moveTo>
                  <a:lnTo>
                    <a:pt x="1800733" y="2168874"/>
                  </a:lnTo>
                  <a:lnTo>
                    <a:pt x="1831919" y="2172104"/>
                  </a:lnTo>
                  <a:lnTo>
                    <a:pt x="1863343" y="2187575"/>
                  </a:lnTo>
                  <a:lnTo>
                    <a:pt x="1878167" y="2177869"/>
                  </a:lnTo>
                  <a:lnTo>
                    <a:pt x="1899824" y="2174414"/>
                  </a:lnTo>
                  <a:lnTo>
                    <a:pt x="1997011" y="2174414"/>
                  </a:lnTo>
                  <a:lnTo>
                    <a:pt x="2003906" y="2168874"/>
                  </a:lnTo>
                  <a:close/>
                </a:path>
                <a:path w="2980054" h="2230120">
                  <a:moveTo>
                    <a:pt x="2080106" y="2162714"/>
                  </a:moveTo>
                  <a:lnTo>
                    <a:pt x="2020315" y="2162714"/>
                  </a:lnTo>
                  <a:lnTo>
                    <a:pt x="2036127" y="2167560"/>
                  </a:lnTo>
                  <a:lnTo>
                    <a:pt x="2051939" y="2186431"/>
                  </a:lnTo>
                  <a:lnTo>
                    <a:pt x="2063906" y="2168306"/>
                  </a:lnTo>
                  <a:lnTo>
                    <a:pt x="2080106" y="2162714"/>
                  </a:lnTo>
                  <a:close/>
                </a:path>
                <a:path w="2980054" h="2230120">
                  <a:moveTo>
                    <a:pt x="2796627" y="2181695"/>
                  </a:moveTo>
                  <a:lnTo>
                    <a:pt x="2787838" y="2181695"/>
                  </a:lnTo>
                  <a:lnTo>
                    <a:pt x="2795142" y="2184273"/>
                  </a:lnTo>
                  <a:lnTo>
                    <a:pt x="2796627" y="2181695"/>
                  </a:lnTo>
                  <a:close/>
                </a:path>
                <a:path w="2980054" h="2230120">
                  <a:moveTo>
                    <a:pt x="1000322" y="2153285"/>
                  </a:moveTo>
                  <a:lnTo>
                    <a:pt x="898842" y="2153285"/>
                  </a:lnTo>
                  <a:lnTo>
                    <a:pt x="918928" y="2155872"/>
                  </a:lnTo>
                  <a:lnTo>
                    <a:pt x="932941" y="2165223"/>
                  </a:lnTo>
                  <a:lnTo>
                    <a:pt x="950913" y="2175549"/>
                  </a:lnTo>
                  <a:lnTo>
                    <a:pt x="968946" y="2183003"/>
                  </a:lnTo>
                  <a:lnTo>
                    <a:pt x="987055" y="2176581"/>
                  </a:lnTo>
                  <a:lnTo>
                    <a:pt x="1000322" y="2153285"/>
                  </a:lnTo>
                  <a:close/>
                </a:path>
                <a:path w="2980054" h="2230120">
                  <a:moveTo>
                    <a:pt x="1997011" y="2174414"/>
                  </a:moveTo>
                  <a:lnTo>
                    <a:pt x="1899824" y="2174414"/>
                  </a:lnTo>
                  <a:lnTo>
                    <a:pt x="1924958" y="2175127"/>
                  </a:lnTo>
                  <a:lnTo>
                    <a:pt x="1950212" y="2177923"/>
                  </a:lnTo>
                  <a:lnTo>
                    <a:pt x="1967519" y="2180081"/>
                  </a:lnTo>
                  <a:lnTo>
                    <a:pt x="1973167" y="2180748"/>
                  </a:lnTo>
                  <a:lnTo>
                    <a:pt x="1981965" y="2181387"/>
                  </a:lnTo>
                  <a:lnTo>
                    <a:pt x="1988692" y="2181098"/>
                  </a:lnTo>
                  <a:lnTo>
                    <a:pt x="1997011" y="2174414"/>
                  </a:lnTo>
                  <a:close/>
                </a:path>
                <a:path w="2980054" h="2230120">
                  <a:moveTo>
                    <a:pt x="633960" y="2157158"/>
                  </a:moveTo>
                  <a:lnTo>
                    <a:pt x="510539" y="2157158"/>
                  </a:lnTo>
                  <a:lnTo>
                    <a:pt x="521291" y="2160432"/>
                  </a:lnTo>
                  <a:lnTo>
                    <a:pt x="532257" y="2168398"/>
                  </a:lnTo>
                  <a:lnTo>
                    <a:pt x="540639" y="2175323"/>
                  </a:lnTo>
                  <a:lnTo>
                    <a:pt x="549021" y="2180081"/>
                  </a:lnTo>
                  <a:lnTo>
                    <a:pt x="557403" y="2180078"/>
                  </a:lnTo>
                  <a:lnTo>
                    <a:pt x="565785" y="2172716"/>
                  </a:lnTo>
                  <a:lnTo>
                    <a:pt x="595989" y="2160172"/>
                  </a:lnTo>
                  <a:lnTo>
                    <a:pt x="633960" y="2157158"/>
                  </a:lnTo>
                  <a:close/>
                </a:path>
                <a:path w="2980054" h="2230120">
                  <a:moveTo>
                    <a:pt x="2969637" y="2155174"/>
                  </a:moveTo>
                  <a:lnTo>
                    <a:pt x="2827924" y="2155174"/>
                  </a:lnTo>
                  <a:lnTo>
                    <a:pt x="2844490" y="2168398"/>
                  </a:lnTo>
                  <a:lnTo>
                    <a:pt x="2860816" y="2180078"/>
                  </a:lnTo>
                  <a:lnTo>
                    <a:pt x="2877651" y="2175517"/>
                  </a:lnTo>
                  <a:lnTo>
                    <a:pt x="2894330" y="2169350"/>
                  </a:lnTo>
                  <a:lnTo>
                    <a:pt x="2911093" y="2167723"/>
                  </a:lnTo>
                  <a:lnTo>
                    <a:pt x="2965362" y="2167723"/>
                  </a:lnTo>
                  <a:lnTo>
                    <a:pt x="2969637" y="2155174"/>
                  </a:lnTo>
                  <a:close/>
                </a:path>
                <a:path w="2980054" h="2230120">
                  <a:moveTo>
                    <a:pt x="2237074" y="2162206"/>
                  </a:moveTo>
                  <a:lnTo>
                    <a:pt x="2081577" y="2162206"/>
                  </a:lnTo>
                  <a:lnTo>
                    <a:pt x="2102748" y="2164250"/>
                  </a:lnTo>
                  <a:lnTo>
                    <a:pt x="2125217" y="2170556"/>
                  </a:lnTo>
                  <a:lnTo>
                    <a:pt x="2141599" y="2175787"/>
                  </a:lnTo>
                  <a:lnTo>
                    <a:pt x="2156460" y="2179018"/>
                  </a:lnTo>
                  <a:lnTo>
                    <a:pt x="2169116" y="2178290"/>
                  </a:lnTo>
                  <a:lnTo>
                    <a:pt x="2178558" y="2171573"/>
                  </a:lnTo>
                  <a:lnTo>
                    <a:pt x="2214887" y="2171573"/>
                  </a:lnTo>
                  <a:lnTo>
                    <a:pt x="2225992" y="2167340"/>
                  </a:lnTo>
                  <a:lnTo>
                    <a:pt x="2237074" y="2162206"/>
                  </a:lnTo>
                  <a:close/>
                </a:path>
                <a:path w="2980054" h="2230120">
                  <a:moveTo>
                    <a:pt x="2214887" y="2171573"/>
                  </a:moveTo>
                  <a:lnTo>
                    <a:pt x="2178558" y="2171573"/>
                  </a:lnTo>
                  <a:lnTo>
                    <a:pt x="2194369" y="2175607"/>
                  </a:lnTo>
                  <a:lnTo>
                    <a:pt x="2210181" y="2173366"/>
                  </a:lnTo>
                  <a:lnTo>
                    <a:pt x="2214887" y="2171573"/>
                  </a:lnTo>
                  <a:close/>
                </a:path>
                <a:path w="2980054" h="2230120">
                  <a:moveTo>
                    <a:pt x="1019290" y="2140489"/>
                  </a:moveTo>
                  <a:lnTo>
                    <a:pt x="750728" y="2140489"/>
                  </a:lnTo>
                  <a:lnTo>
                    <a:pt x="769207" y="2144938"/>
                  </a:lnTo>
                  <a:lnTo>
                    <a:pt x="787780" y="2161031"/>
                  </a:lnTo>
                  <a:lnTo>
                    <a:pt x="797823" y="2164409"/>
                  </a:lnTo>
                  <a:lnTo>
                    <a:pt x="812307" y="2164333"/>
                  </a:lnTo>
                  <a:lnTo>
                    <a:pt x="830177" y="2162048"/>
                  </a:lnTo>
                  <a:lnTo>
                    <a:pt x="849884" y="2158873"/>
                  </a:lnTo>
                  <a:lnTo>
                    <a:pt x="875041" y="2155078"/>
                  </a:lnTo>
                  <a:lnTo>
                    <a:pt x="898842" y="2153285"/>
                  </a:lnTo>
                  <a:lnTo>
                    <a:pt x="1000322" y="2153285"/>
                  </a:lnTo>
                  <a:lnTo>
                    <a:pt x="1004951" y="2145156"/>
                  </a:lnTo>
                  <a:lnTo>
                    <a:pt x="1019290" y="2140489"/>
                  </a:lnTo>
                  <a:close/>
                </a:path>
                <a:path w="2980054" h="2230120">
                  <a:moveTo>
                    <a:pt x="720836" y="2156666"/>
                  </a:moveTo>
                  <a:lnTo>
                    <a:pt x="640159" y="2156666"/>
                  </a:lnTo>
                  <a:lnTo>
                    <a:pt x="684353" y="2158517"/>
                  </a:lnTo>
                  <a:lnTo>
                    <a:pt x="714628" y="2162048"/>
                  </a:lnTo>
                  <a:lnTo>
                    <a:pt x="720836" y="2156666"/>
                  </a:lnTo>
                  <a:close/>
                </a:path>
              </a:pathLst>
            </a:custGeom>
            <a:solidFill>
              <a:srgbClr val="E8FB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960872" y="1118361"/>
              <a:ext cx="1365250" cy="363855"/>
            </a:xfrm>
            <a:custGeom>
              <a:avLst/>
              <a:gdLst/>
              <a:ahLst/>
              <a:cxnLst/>
              <a:rect l="l" t="t" r="r" b="b"/>
              <a:pathLst>
                <a:path w="1365250" h="363855">
                  <a:moveTo>
                    <a:pt x="1352550" y="0"/>
                  </a:moveTo>
                  <a:lnTo>
                    <a:pt x="0" y="52324"/>
                  </a:lnTo>
                  <a:lnTo>
                    <a:pt x="4699" y="169799"/>
                  </a:lnTo>
                  <a:lnTo>
                    <a:pt x="12700" y="363474"/>
                  </a:lnTo>
                  <a:lnTo>
                    <a:pt x="1365250" y="311150"/>
                  </a:lnTo>
                  <a:lnTo>
                    <a:pt x="1358900" y="169799"/>
                  </a:lnTo>
                  <a:lnTo>
                    <a:pt x="1352550" y="0"/>
                  </a:lnTo>
                  <a:close/>
                </a:path>
              </a:pathLst>
            </a:custGeom>
            <a:solidFill>
              <a:srgbClr val="38E3A1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1735835" y="3766439"/>
            <a:ext cx="2982595" cy="2439670"/>
            <a:chOff x="1735835" y="3766439"/>
            <a:chExt cx="2982595" cy="2439670"/>
          </a:xfrm>
        </p:grpSpPr>
        <p:sp>
          <p:nvSpPr>
            <p:cNvPr id="11" name="object 11"/>
            <p:cNvSpPr/>
            <p:nvPr/>
          </p:nvSpPr>
          <p:spPr>
            <a:xfrm>
              <a:off x="1735835" y="3973068"/>
              <a:ext cx="2982467" cy="223266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736851" y="3936365"/>
              <a:ext cx="2980055" cy="2230120"/>
            </a:xfrm>
            <a:custGeom>
              <a:avLst/>
              <a:gdLst/>
              <a:ahLst/>
              <a:cxnLst/>
              <a:rect l="l" t="t" r="r" b="b"/>
              <a:pathLst>
                <a:path w="2980054" h="2230120">
                  <a:moveTo>
                    <a:pt x="2979928" y="0"/>
                  </a:moveTo>
                  <a:lnTo>
                    <a:pt x="0" y="0"/>
                  </a:lnTo>
                  <a:lnTo>
                    <a:pt x="0" y="2205532"/>
                  </a:lnTo>
                  <a:lnTo>
                    <a:pt x="19794" y="2229591"/>
                  </a:lnTo>
                  <a:lnTo>
                    <a:pt x="27305" y="2228850"/>
                  </a:lnTo>
                  <a:lnTo>
                    <a:pt x="41828" y="2222420"/>
                  </a:lnTo>
                  <a:lnTo>
                    <a:pt x="52149" y="2214006"/>
                  </a:lnTo>
                  <a:lnTo>
                    <a:pt x="61541" y="2207979"/>
                  </a:lnTo>
                  <a:lnTo>
                    <a:pt x="110071" y="2207977"/>
                  </a:lnTo>
                  <a:lnTo>
                    <a:pt x="111633" y="2207641"/>
                  </a:lnTo>
                  <a:lnTo>
                    <a:pt x="259806" y="2207641"/>
                  </a:lnTo>
                  <a:lnTo>
                    <a:pt x="287115" y="2197521"/>
                  </a:lnTo>
                  <a:lnTo>
                    <a:pt x="308906" y="2192070"/>
                  </a:lnTo>
                  <a:lnTo>
                    <a:pt x="354532" y="2192070"/>
                  </a:lnTo>
                  <a:lnTo>
                    <a:pt x="355774" y="2190956"/>
                  </a:lnTo>
                  <a:lnTo>
                    <a:pt x="362503" y="2187309"/>
                  </a:lnTo>
                  <a:lnTo>
                    <a:pt x="369697" y="2186444"/>
                  </a:lnTo>
                  <a:lnTo>
                    <a:pt x="485903" y="2186444"/>
                  </a:lnTo>
                  <a:lnTo>
                    <a:pt x="488842" y="2183233"/>
                  </a:lnTo>
                  <a:lnTo>
                    <a:pt x="499788" y="2163217"/>
                  </a:lnTo>
                  <a:lnTo>
                    <a:pt x="510539" y="2157174"/>
                  </a:lnTo>
                  <a:lnTo>
                    <a:pt x="633421" y="2157174"/>
                  </a:lnTo>
                  <a:lnTo>
                    <a:pt x="640159" y="2156640"/>
                  </a:lnTo>
                  <a:lnTo>
                    <a:pt x="720882" y="2156640"/>
                  </a:lnTo>
                  <a:lnTo>
                    <a:pt x="732488" y="2146558"/>
                  </a:lnTo>
                  <a:lnTo>
                    <a:pt x="750728" y="2140481"/>
                  </a:lnTo>
                  <a:lnTo>
                    <a:pt x="1019255" y="2140481"/>
                  </a:lnTo>
                  <a:lnTo>
                    <a:pt x="1022790" y="2139335"/>
                  </a:lnTo>
                  <a:lnTo>
                    <a:pt x="2975039" y="2139335"/>
                  </a:lnTo>
                  <a:lnTo>
                    <a:pt x="2979928" y="2124976"/>
                  </a:lnTo>
                  <a:lnTo>
                    <a:pt x="2979928" y="0"/>
                  </a:lnTo>
                  <a:close/>
                </a:path>
                <a:path w="2980054" h="2230120">
                  <a:moveTo>
                    <a:pt x="259806" y="2207641"/>
                  </a:moveTo>
                  <a:lnTo>
                    <a:pt x="111633" y="2207641"/>
                  </a:lnTo>
                  <a:lnTo>
                    <a:pt x="114179" y="2216127"/>
                  </a:lnTo>
                  <a:lnTo>
                    <a:pt x="124833" y="2221690"/>
                  </a:lnTo>
                  <a:lnTo>
                    <a:pt x="150304" y="2224870"/>
                  </a:lnTo>
                  <a:lnTo>
                    <a:pt x="186253" y="2224470"/>
                  </a:lnTo>
                  <a:lnTo>
                    <a:pt x="228346" y="2219299"/>
                  </a:lnTo>
                  <a:lnTo>
                    <a:pt x="259806" y="2207641"/>
                  </a:lnTo>
                  <a:close/>
                </a:path>
                <a:path w="2980054" h="2230120">
                  <a:moveTo>
                    <a:pt x="354532" y="2192070"/>
                  </a:moveTo>
                  <a:lnTo>
                    <a:pt x="308906" y="2192070"/>
                  </a:lnTo>
                  <a:lnTo>
                    <a:pt x="309617" y="2196588"/>
                  </a:lnTo>
                  <a:lnTo>
                    <a:pt x="309646" y="2197661"/>
                  </a:lnTo>
                  <a:lnTo>
                    <a:pt x="305789" y="2207641"/>
                  </a:lnTo>
                  <a:lnTo>
                    <a:pt x="305782" y="2208156"/>
                  </a:lnTo>
                  <a:lnTo>
                    <a:pt x="312674" y="2218245"/>
                  </a:lnTo>
                  <a:lnTo>
                    <a:pt x="320837" y="2219503"/>
                  </a:lnTo>
                  <a:lnTo>
                    <a:pt x="328644" y="2216391"/>
                  </a:lnTo>
                  <a:lnTo>
                    <a:pt x="336212" y="2210498"/>
                  </a:lnTo>
                  <a:lnTo>
                    <a:pt x="343662" y="2203411"/>
                  </a:lnTo>
                  <a:lnTo>
                    <a:pt x="349498" y="2196588"/>
                  </a:lnTo>
                  <a:lnTo>
                    <a:pt x="354532" y="2192070"/>
                  </a:lnTo>
                  <a:close/>
                </a:path>
                <a:path w="2980054" h="2230120">
                  <a:moveTo>
                    <a:pt x="1341170" y="2188565"/>
                  </a:moveTo>
                  <a:lnTo>
                    <a:pt x="1277874" y="2188565"/>
                  </a:lnTo>
                  <a:lnTo>
                    <a:pt x="1290849" y="2210792"/>
                  </a:lnTo>
                  <a:lnTo>
                    <a:pt x="1303868" y="2216124"/>
                  </a:lnTo>
                  <a:lnTo>
                    <a:pt x="1316896" y="2210332"/>
                  </a:lnTo>
                  <a:lnTo>
                    <a:pt x="1329944" y="2199170"/>
                  </a:lnTo>
                  <a:lnTo>
                    <a:pt x="1337393" y="2191598"/>
                  </a:lnTo>
                  <a:lnTo>
                    <a:pt x="1341170" y="2188565"/>
                  </a:lnTo>
                  <a:close/>
                </a:path>
                <a:path w="2980054" h="2230120">
                  <a:moveTo>
                    <a:pt x="110061" y="2207979"/>
                  </a:moveTo>
                  <a:lnTo>
                    <a:pt x="61541" y="2207979"/>
                  </a:lnTo>
                  <a:lnTo>
                    <a:pt x="73279" y="2208707"/>
                  </a:lnTo>
                  <a:lnTo>
                    <a:pt x="83185" y="2211882"/>
                  </a:lnTo>
                  <a:lnTo>
                    <a:pt x="91821" y="2210828"/>
                  </a:lnTo>
                  <a:lnTo>
                    <a:pt x="98043" y="2209761"/>
                  </a:lnTo>
                  <a:lnTo>
                    <a:pt x="106680" y="2208707"/>
                  </a:lnTo>
                  <a:lnTo>
                    <a:pt x="110061" y="2207979"/>
                  </a:lnTo>
                  <a:close/>
                </a:path>
                <a:path w="2980054" h="2230120">
                  <a:moveTo>
                    <a:pt x="1667199" y="2177837"/>
                  </a:moveTo>
                  <a:lnTo>
                    <a:pt x="1516634" y="2177837"/>
                  </a:lnTo>
                  <a:lnTo>
                    <a:pt x="1525384" y="2179514"/>
                  </a:lnTo>
                  <a:lnTo>
                    <a:pt x="1533398" y="2183269"/>
                  </a:lnTo>
                  <a:lnTo>
                    <a:pt x="1554674" y="2197661"/>
                  </a:lnTo>
                  <a:lnTo>
                    <a:pt x="1577117" y="2208572"/>
                  </a:lnTo>
                  <a:lnTo>
                    <a:pt x="1597227" y="2208156"/>
                  </a:lnTo>
                  <a:lnTo>
                    <a:pt x="1611502" y="2188565"/>
                  </a:lnTo>
                  <a:lnTo>
                    <a:pt x="1643199" y="2183233"/>
                  </a:lnTo>
                  <a:lnTo>
                    <a:pt x="1667199" y="2177837"/>
                  </a:lnTo>
                  <a:close/>
                </a:path>
                <a:path w="2980054" h="2230120">
                  <a:moveTo>
                    <a:pt x="485903" y="2186444"/>
                  </a:moveTo>
                  <a:lnTo>
                    <a:pt x="369697" y="2186444"/>
                  </a:lnTo>
                  <a:lnTo>
                    <a:pt x="375689" y="2187173"/>
                  </a:lnTo>
                  <a:lnTo>
                    <a:pt x="384016" y="2189095"/>
                  </a:lnTo>
                  <a:lnTo>
                    <a:pt x="405765" y="2194928"/>
                  </a:lnTo>
                  <a:lnTo>
                    <a:pt x="430065" y="2200709"/>
                  </a:lnTo>
                  <a:lnTo>
                    <a:pt x="454247" y="2203010"/>
                  </a:lnTo>
                  <a:lnTo>
                    <a:pt x="474952" y="2198355"/>
                  </a:lnTo>
                  <a:lnTo>
                    <a:pt x="485903" y="2186444"/>
                  </a:lnTo>
                  <a:close/>
                </a:path>
                <a:path w="2980054" h="2230120">
                  <a:moveTo>
                    <a:pt x="2973488" y="2143889"/>
                  </a:moveTo>
                  <a:lnTo>
                    <a:pt x="2712791" y="2143889"/>
                  </a:lnTo>
                  <a:lnTo>
                    <a:pt x="2729357" y="2187511"/>
                  </a:lnTo>
                  <a:lnTo>
                    <a:pt x="2738618" y="2198291"/>
                  </a:lnTo>
                  <a:lnTo>
                    <a:pt x="2747914" y="2200624"/>
                  </a:lnTo>
                  <a:lnTo>
                    <a:pt x="2757235" y="2197194"/>
                  </a:lnTo>
                  <a:lnTo>
                    <a:pt x="2766568" y="2190686"/>
                  </a:lnTo>
                  <a:lnTo>
                    <a:pt x="2773801" y="2186120"/>
                  </a:lnTo>
                  <a:lnTo>
                    <a:pt x="2780807" y="2182744"/>
                  </a:lnTo>
                  <a:lnTo>
                    <a:pt x="2787838" y="2181751"/>
                  </a:lnTo>
                  <a:lnTo>
                    <a:pt x="2796629" y="2181751"/>
                  </a:lnTo>
                  <a:lnTo>
                    <a:pt x="2811635" y="2155648"/>
                  </a:lnTo>
                  <a:lnTo>
                    <a:pt x="2827924" y="2155183"/>
                  </a:lnTo>
                  <a:lnTo>
                    <a:pt x="2969643" y="2155183"/>
                  </a:lnTo>
                  <a:lnTo>
                    <a:pt x="2973488" y="2143889"/>
                  </a:lnTo>
                  <a:close/>
                </a:path>
                <a:path w="2980054" h="2230120">
                  <a:moveTo>
                    <a:pt x="2965375" y="2167719"/>
                  </a:moveTo>
                  <a:lnTo>
                    <a:pt x="2911094" y="2167719"/>
                  </a:lnTo>
                  <a:lnTo>
                    <a:pt x="2927858" y="2176907"/>
                  </a:lnTo>
                  <a:lnTo>
                    <a:pt x="2941244" y="2197562"/>
                  </a:lnTo>
                  <a:lnTo>
                    <a:pt x="2951130" y="2199038"/>
                  </a:lnTo>
                  <a:lnTo>
                    <a:pt x="2962398" y="2176465"/>
                  </a:lnTo>
                  <a:lnTo>
                    <a:pt x="2965375" y="2167719"/>
                  </a:lnTo>
                  <a:close/>
                </a:path>
                <a:path w="2980054" h="2230120">
                  <a:moveTo>
                    <a:pt x="2482738" y="2159322"/>
                  </a:moveTo>
                  <a:lnTo>
                    <a:pt x="2256016" y="2159322"/>
                  </a:lnTo>
                  <a:lnTo>
                    <a:pt x="2275586" y="2162867"/>
                  </a:lnTo>
                  <a:lnTo>
                    <a:pt x="2299346" y="2169192"/>
                  </a:lnTo>
                  <a:lnTo>
                    <a:pt x="2326132" y="2176907"/>
                  </a:lnTo>
                  <a:lnTo>
                    <a:pt x="2371056" y="2188768"/>
                  </a:lnTo>
                  <a:lnTo>
                    <a:pt x="2414825" y="2194663"/>
                  </a:lnTo>
                  <a:lnTo>
                    <a:pt x="2452094" y="2188235"/>
                  </a:lnTo>
                  <a:lnTo>
                    <a:pt x="2477516" y="2163127"/>
                  </a:lnTo>
                  <a:lnTo>
                    <a:pt x="2482738" y="2159322"/>
                  </a:lnTo>
                  <a:close/>
                </a:path>
                <a:path w="2980054" h="2230120">
                  <a:moveTo>
                    <a:pt x="2975039" y="2139335"/>
                  </a:moveTo>
                  <a:lnTo>
                    <a:pt x="1022790" y="2139335"/>
                  </a:lnTo>
                  <a:lnTo>
                    <a:pt x="1040892" y="2140211"/>
                  </a:lnTo>
                  <a:lnTo>
                    <a:pt x="1058993" y="2151225"/>
                  </a:lnTo>
                  <a:lnTo>
                    <a:pt x="1076833" y="2175852"/>
                  </a:lnTo>
                  <a:lnTo>
                    <a:pt x="1126033" y="2186486"/>
                  </a:lnTo>
                  <a:lnTo>
                    <a:pt x="1188497" y="2191753"/>
                  </a:lnTo>
                  <a:lnTo>
                    <a:pt x="1245389" y="2192247"/>
                  </a:lnTo>
                  <a:lnTo>
                    <a:pt x="1277874" y="2188565"/>
                  </a:lnTo>
                  <a:lnTo>
                    <a:pt x="1341170" y="2188565"/>
                  </a:lnTo>
                  <a:lnTo>
                    <a:pt x="1344961" y="2185520"/>
                  </a:lnTo>
                  <a:lnTo>
                    <a:pt x="1352768" y="2182028"/>
                  </a:lnTo>
                  <a:lnTo>
                    <a:pt x="1497543" y="2182028"/>
                  </a:lnTo>
                  <a:lnTo>
                    <a:pt x="1499870" y="2181148"/>
                  </a:lnTo>
                  <a:lnTo>
                    <a:pt x="1507894" y="2178351"/>
                  </a:lnTo>
                  <a:lnTo>
                    <a:pt x="1516634" y="2177837"/>
                  </a:lnTo>
                  <a:lnTo>
                    <a:pt x="1667199" y="2177837"/>
                  </a:lnTo>
                  <a:lnTo>
                    <a:pt x="1674860" y="2176114"/>
                  </a:lnTo>
                  <a:lnTo>
                    <a:pt x="1706497" y="2175751"/>
                  </a:lnTo>
                  <a:lnTo>
                    <a:pt x="1769511" y="2175751"/>
                  </a:lnTo>
                  <a:lnTo>
                    <a:pt x="1800733" y="2168829"/>
                  </a:lnTo>
                  <a:lnTo>
                    <a:pt x="2003992" y="2168829"/>
                  </a:lnTo>
                  <a:lnTo>
                    <a:pt x="2004504" y="2168417"/>
                  </a:lnTo>
                  <a:lnTo>
                    <a:pt x="2020315" y="2162736"/>
                  </a:lnTo>
                  <a:lnTo>
                    <a:pt x="2080048" y="2162736"/>
                  </a:lnTo>
                  <a:lnTo>
                    <a:pt x="2081577" y="2162208"/>
                  </a:lnTo>
                  <a:lnTo>
                    <a:pt x="2236942" y="2162208"/>
                  </a:lnTo>
                  <a:lnTo>
                    <a:pt x="2241804" y="2159952"/>
                  </a:lnTo>
                  <a:lnTo>
                    <a:pt x="2256016" y="2159322"/>
                  </a:lnTo>
                  <a:lnTo>
                    <a:pt x="2482738" y="2159322"/>
                  </a:lnTo>
                  <a:lnTo>
                    <a:pt x="2492376" y="2152300"/>
                  </a:lnTo>
                  <a:lnTo>
                    <a:pt x="2507249" y="2151210"/>
                  </a:lnTo>
                  <a:lnTo>
                    <a:pt x="2694172" y="2151210"/>
                  </a:lnTo>
                  <a:lnTo>
                    <a:pt x="2696464" y="2147765"/>
                  </a:lnTo>
                  <a:lnTo>
                    <a:pt x="2712791" y="2143889"/>
                  </a:lnTo>
                  <a:lnTo>
                    <a:pt x="2973488" y="2143889"/>
                  </a:lnTo>
                  <a:lnTo>
                    <a:pt x="2975039" y="2139335"/>
                  </a:lnTo>
                  <a:close/>
                </a:path>
                <a:path w="2980054" h="2230120">
                  <a:moveTo>
                    <a:pt x="1769511" y="2175751"/>
                  </a:moveTo>
                  <a:lnTo>
                    <a:pt x="1706497" y="2175751"/>
                  </a:lnTo>
                  <a:lnTo>
                    <a:pt x="1738122" y="2190686"/>
                  </a:lnTo>
                  <a:lnTo>
                    <a:pt x="1769511" y="2175751"/>
                  </a:lnTo>
                  <a:close/>
                </a:path>
                <a:path w="2980054" h="2230120">
                  <a:moveTo>
                    <a:pt x="2694172" y="2151210"/>
                  </a:moveTo>
                  <a:lnTo>
                    <a:pt x="2507249" y="2151210"/>
                  </a:lnTo>
                  <a:lnTo>
                    <a:pt x="2522146" y="2156874"/>
                  </a:lnTo>
                  <a:lnTo>
                    <a:pt x="2537079" y="2166315"/>
                  </a:lnTo>
                  <a:lnTo>
                    <a:pt x="2562058" y="2174446"/>
                  </a:lnTo>
                  <a:lnTo>
                    <a:pt x="2599372" y="2179696"/>
                  </a:lnTo>
                  <a:lnTo>
                    <a:pt x="2637162" y="2184347"/>
                  </a:lnTo>
                  <a:lnTo>
                    <a:pt x="2663571" y="2190686"/>
                  </a:lnTo>
                  <a:lnTo>
                    <a:pt x="2680136" y="2172307"/>
                  </a:lnTo>
                  <a:lnTo>
                    <a:pt x="2694172" y="2151210"/>
                  </a:lnTo>
                  <a:close/>
                </a:path>
                <a:path w="2980054" h="2230120">
                  <a:moveTo>
                    <a:pt x="1497543" y="2182028"/>
                  </a:moveTo>
                  <a:lnTo>
                    <a:pt x="1352768" y="2182028"/>
                  </a:lnTo>
                  <a:lnTo>
                    <a:pt x="1360932" y="2182215"/>
                  </a:lnTo>
                  <a:lnTo>
                    <a:pt x="1368399" y="2183606"/>
                  </a:lnTo>
                  <a:lnTo>
                    <a:pt x="1375997" y="2184598"/>
                  </a:lnTo>
                  <a:lnTo>
                    <a:pt x="1383809" y="2185192"/>
                  </a:lnTo>
                  <a:lnTo>
                    <a:pt x="1399859" y="2185571"/>
                  </a:lnTo>
                  <a:lnTo>
                    <a:pt x="1408572" y="2186051"/>
                  </a:lnTo>
                  <a:lnTo>
                    <a:pt x="1427988" y="2187511"/>
                  </a:lnTo>
                  <a:lnTo>
                    <a:pt x="1448649" y="2188303"/>
                  </a:lnTo>
                  <a:lnTo>
                    <a:pt x="1468596" y="2188302"/>
                  </a:lnTo>
                  <a:lnTo>
                    <a:pt x="1486209" y="2186314"/>
                  </a:lnTo>
                  <a:lnTo>
                    <a:pt x="1497543" y="2182028"/>
                  </a:lnTo>
                  <a:close/>
                </a:path>
                <a:path w="2980054" h="2230120">
                  <a:moveTo>
                    <a:pt x="2003992" y="2168829"/>
                  </a:moveTo>
                  <a:lnTo>
                    <a:pt x="1800733" y="2168829"/>
                  </a:lnTo>
                  <a:lnTo>
                    <a:pt x="1831919" y="2172059"/>
                  </a:lnTo>
                  <a:lnTo>
                    <a:pt x="1863344" y="2187511"/>
                  </a:lnTo>
                  <a:lnTo>
                    <a:pt x="1878167" y="2177821"/>
                  </a:lnTo>
                  <a:lnTo>
                    <a:pt x="1899824" y="2174393"/>
                  </a:lnTo>
                  <a:lnTo>
                    <a:pt x="1997082" y="2174393"/>
                  </a:lnTo>
                  <a:lnTo>
                    <a:pt x="2003992" y="2168829"/>
                  </a:lnTo>
                  <a:close/>
                </a:path>
                <a:path w="2980054" h="2230120">
                  <a:moveTo>
                    <a:pt x="2080048" y="2162736"/>
                  </a:moveTo>
                  <a:lnTo>
                    <a:pt x="2020315" y="2162736"/>
                  </a:lnTo>
                  <a:lnTo>
                    <a:pt x="2036127" y="2167586"/>
                  </a:lnTo>
                  <a:lnTo>
                    <a:pt x="2051939" y="2186444"/>
                  </a:lnTo>
                  <a:lnTo>
                    <a:pt x="2063906" y="2168315"/>
                  </a:lnTo>
                  <a:lnTo>
                    <a:pt x="2080048" y="2162736"/>
                  </a:lnTo>
                  <a:close/>
                </a:path>
                <a:path w="2980054" h="2230120">
                  <a:moveTo>
                    <a:pt x="2796629" y="2181751"/>
                  </a:moveTo>
                  <a:lnTo>
                    <a:pt x="2787838" y="2181751"/>
                  </a:lnTo>
                  <a:lnTo>
                    <a:pt x="2795143" y="2184336"/>
                  </a:lnTo>
                  <a:lnTo>
                    <a:pt x="2796629" y="2181751"/>
                  </a:lnTo>
                  <a:close/>
                </a:path>
                <a:path w="2980054" h="2230120">
                  <a:moveTo>
                    <a:pt x="1000281" y="2153329"/>
                  </a:moveTo>
                  <a:lnTo>
                    <a:pt x="898842" y="2153329"/>
                  </a:lnTo>
                  <a:lnTo>
                    <a:pt x="918928" y="2155912"/>
                  </a:lnTo>
                  <a:lnTo>
                    <a:pt x="932942" y="2165248"/>
                  </a:lnTo>
                  <a:lnTo>
                    <a:pt x="950837" y="2175519"/>
                  </a:lnTo>
                  <a:lnTo>
                    <a:pt x="968946" y="2183006"/>
                  </a:lnTo>
                  <a:lnTo>
                    <a:pt x="987055" y="2176581"/>
                  </a:lnTo>
                  <a:lnTo>
                    <a:pt x="1000281" y="2153329"/>
                  </a:lnTo>
                  <a:close/>
                </a:path>
                <a:path w="2980054" h="2230120">
                  <a:moveTo>
                    <a:pt x="1997082" y="2174393"/>
                  </a:moveTo>
                  <a:lnTo>
                    <a:pt x="1899824" y="2174393"/>
                  </a:lnTo>
                  <a:lnTo>
                    <a:pt x="1924958" y="2175140"/>
                  </a:lnTo>
                  <a:lnTo>
                    <a:pt x="1950212" y="2177973"/>
                  </a:lnTo>
                  <a:lnTo>
                    <a:pt x="1962511" y="2179514"/>
                  </a:lnTo>
                  <a:lnTo>
                    <a:pt x="1973167" y="2180756"/>
                  </a:lnTo>
                  <a:lnTo>
                    <a:pt x="1981965" y="2181401"/>
                  </a:lnTo>
                  <a:lnTo>
                    <a:pt x="1988693" y="2181148"/>
                  </a:lnTo>
                  <a:lnTo>
                    <a:pt x="1997082" y="2174393"/>
                  </a:lnTo>
                  <a:close/>
                </a:path>
                <a:path w="2980054" h="2230120">
                  <a:moveTo>
                    <a:pt x="2969643" y="2155183"/>
                  </a:moveTo>
                  <a:lnTo>
                    <a:pt x="2827924" y="2155183"/>
                  </a:lnTo>
                  <a:lnTo>
                    <a:pt x="2844519" y="2168436"/>
                  </a:lnTo>
                  <a:lnTo>
                    <a:pt x="2860813" y="2180091"/>
                  </a:lnTo>
                  <a:lnTo>
                    <a:pt x="2877566" y="2175572"/>
                  </a:lnTo>
                  <a:lnTo>
                    <a:pt x="2894330" y="2169361"/>
                  </a:lnTo>
                  <a:lnTo>
                    <a:pt x="2911094" y="2167719"/>
                  </a:lnTo>
                  <a:lnTo>
                    <a:pt x="2965375" y="2167719"/>
                  </a:lnTo>
                  <a:lnTo>
                    <a:pt x="2969643" y="2155183"/>
                  </a:lnTo>
                  <a:close/>
                </a:path>
                <a:path w="2980054" h="2230120">
                  <a:moveTo>
                    <a:pt x="633421" y="2157174"/>
                  </a:moveTo>
                  <a:lnTo>
                    <a:pt x="510539" y="2157174"/>
                  </a:lnTo>
                  <a:lnTo>
                    <a:pt x="521291" y="2160470"/>
                  </a:lnTo>
                  <a:lnTo>
                    <a:pt x="532257" y="2168436"/>
                  </a:lnTo>
                  <a:lnTo>
                    <a:pt x="540639" y="2175356"/>
                  </a:lnTo>
                  <a:lnTo>
                    <a:pt x="549021" y="2180091"/>
                  </a:lnTo>
                  <a:lnTo>
                    <a:pt x="557403" y="2180058"/>
                  </a:lnTo>
                  <a:lnTo>
                    <a:pt x="565785" y="2172677"/>
                  </a:lnTo>
                  <a:lnTo>
                    <a:pt x="595989" y="2160137"/>
                  </a:lnTo>
                  <a:lnTo>
                    <a:pt x="633421" y="2157174"/>
                  </a:lnTo>
                  <a:close/>
                </a:path>
                <a:path w="2980054" h="2230120">
                  <a:moveTo>
                    <a:pt x="2236942" y="2162208"/>
                  </a:moveTo>
                  <a:lnTo>
                    <a:pt x="2081577" y="2162208"/>
                  </a:lnTo>
                  <a:lnTo>
                    <a:pt x="2102748" y="2164247"/>
                  </a:lnTo>
                  <a:lnTo>
                    <a:pt x="2125218" y="2170557"/>
                  </a:lnTo>
                  <a:lnTo>
                    <a:pt x="2141517" y="2175788"/>
                  </a:lnTo>
                  <a:lnTo>
                    <a:pt x="2156460" y="2179032"/>
                  </a:lnTo>
                  <a:lnTo>
                    <a:pt x="2169116" y="2178302"/>
                  </a:lnTo>
                  <a:lnTo>
                    <a:pt x="2178558" y="2171611"/>
                  </a:lnTo>
                  <a:lnTo>
                    <a:pt x="2214689" y="2171611"/>
                  </a:lnTo>
                  <a:lnTo>
                    <a:pt x="2225992" y="2167289"/>
                  </a:lnTo>
                  <a:lnTo>
                    <a:pt x="2236942" y="2162208"/>
                  </a:lnTo>
                  <a:close/>
                </a:path>
                <a:path w="2980054" h="2230120">
                  <a:moveTo>
                    <a:pt x="2214689" y="2171611"/>
                  </a:moveTo>
                  <a:lnTo>
                    <a:pt x="2178558" y="2171611"/>
                  </a:lnTo>
                  <a:lnTo>
                    <a:pt x="2194369" y="2175604"/>
                  </a:lnTo>
                  <a:lnTo>
                    <a:pt x="2210180" y="2173335"/>
                  </a:lnTo>
                  <a:lnTo>
                    <a:pt x="2214689" y="2171611"/>
                  </a:lnTo>
                  <a:close/>
                </a:path>
                <a:path w="2980054" h="2230120">
                  <a:moveTo>
                    <a:pt x="1019255" y="2140481"/>
                  </a:moveTo>
                  <a:lnTo>
                    <a:pt x="750728" y="2140481"/>
                  </a:lnTo>
                  <a:lnTo>
                    <a:pt x="769207" y="2144937"/>
                  </a:lnTo>
                  <a:lnTo>
                    <a:pt x="787781" y="2161019"/>
                  </a:lnTo>
                  <a:lnTo>
                    <a:pt x="797823" y="2164411"/>
                  </a:lnTo>
                  <a:lnTo>
                    <a:pt x="812307" y="2164326"/>
                  </a:lnTo>
                  <a:lnTo>
                    <a:pt x="830054" y="2162056"/>
                  </a:lnTo>
                  <a:lnTo>
                    <a:pt x="875041" y="2155118"/>
                  </a:lnTo>
                  <a:lnTo>
                    <a:pt x="898842" y="2153329"/>
                  </a:lnTo>
                  <a:lnTo>
                    <a:pt x="1000281" y="2153329"/>
                  </a:lnTo>
                  <a:lnTo>
                    <a:pt x="1004951" y="2145118"/>
                  </a:lnTo>
                  <a:lnTo>
                    <a:pt x="1019255" y="2140481"/>
                  </a:lnTo>
                  <a:close/>
                </a:path>
                <a:path w="2980054" h="2230120">
                  <a:moveTo>
                    <a:pt x="720882" y="2156640"/>
                  </a:moveTo>
                  <a:lnTo>
                    <a:pt x="640159" y="2156640"/>
                  </a:lnTo>
                  <a:lnTo>
                    <a:pt x="684353" y="2158511"/>
                  </a:lnTo>
                  <a:lnTo>
                    <a:pt x="714629" y="2162073"/>
                  </a:lnTo>
                  <a:lnTo>
                    <a:pt x="720882" y="2156640"/>
                  </a:lnTo>
                  <a:close/>
                </a:path>
              </a:pathLst>
            </a:custGeom>
            <a:solidFill>
              <a:srgbClr val="D1F8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509011" y="3766439"/>
              <a:ext cx="1365250" cy="363855"/>
            </a:xfrm>
            <a:custGeom>
              <a:avLst/>
              <a:gdLst/>
              <a:ahLst/>
              <a:cxnLst/>
              <a:rect l="l" t="t" r="r" b="b"/>
              <a:pathLst>
                <a:path w="1365250" h="363854">
                  <a:moveTo>
                    <a:pt x="1352550" y="0"/>
                  </a:moveTo>
                  <a:lnTo>
                    <a:pt x="0" y="52450"/>
                  </a:lnTo>
                  <a:lnTo>
                    <a:pt x="4699" y="169925"/>
                  </a:lnTo>
                  <a:lnTo>
                    <a:pt x="12700" y="363600"/>
                  </a:lnTo>
                  <a:lnTo>
                    <a:pt x="1365250" y="311150"/>
                  </a:lnTo>
                  <a:lnTo>
                    <a:pt x="1358900" y="169925"/>
                  </a:lnTo>
                  <a:lnTo>
                    <a:pt x="1352550" y="0"/>
                  </a:lnTo>
                  <a:close/>
                </a:path>
              </a:pathLst>
            </a:custGeom>
            <a:solidFill>
              <a:srgbClr val="38E3A1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5187696" y="3766439"/>
            <a:ext cx="2982595" cy="2439670"/>
            <a:chOff x="5187696" y="3766439"/>
            <a:chExt cx="2982595" cy="2439670"/>
          </a:xfrm>
        </p:grpSpPr>
        <p:sp>
          <p:nvSpPr>
            <p:cNvPr id="15" name="object 15"/>
            <p:cNvSpPr/>
            <p:nvPr/>
          </p:nvSpPr>
          <p:spPr>
            <a:xfrm>
              <a:off x="5187696" y="3973068"/>
              <a:ext cx="2982468" cy="223266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188712" y="3936365"/>
              <a:ext cx="2980055" cy="2230120"/>
            </a:xfrm>
            <a:custGeom>
              <a:avLst/>
              <a:gdLst/>
              <a:ahLst/>
              <a:cxnLst/>
              <a:rect l="l" t="t" r="r" b="b"/>
              <a:pathLst>
                <a:path w="2980054" h="2230120">
                  <a:moveTo>
                    <a:pt x="2979928" y="0"/>
                  </a:moveTo>
                  <a:lnTo>
                    <a:pt x="0" y="0"/>
                  </a:lnTo>
                  <a:lnTo>
                    <a:pt x="0" y="2205532"/>
                  </a:lnTo>
                  <a:lnTo>
                    <a:pt x="19794" y="2229591"/>
                  </a:lnTo>
                  <a:lnTo>
                    <a:pt x="27304" y="2228850"/>
                  </a:lnTo>
                  <a:lnTo>
                    <a:pt x="41828" y="2222420"/>
                  </a:lnTo>
                  <a:lnTo>
                    <a:pt x="52149" y="2214006"/>
                  </a:lnTo>
                  <a:lnTo>
                    <a:pt x="61541" y="2207979"/>
                  </a:lnTo>
                  <a:lnTo>
                    <a:pt x="110071" y="2207977"/>
                  </a:lnTo>
                  <a:lnTo>
                    <a:pt x="111633" y="2207641"/>
                  </a:lnTo>
                  <a:lnTo>
                    <a:pt x="259806" y="2207641"/>
                  </a:lnTo>
                  <a:lnTo>
                    <a:pt x="287115" y="2197521"/>
                  </a:lnTo>
                  <a:lnTo>
                    <a:pt x="308906" y="2192070"/>
                  </a:lnTo>
                  <a:lnTo>
                    <a:pt x="354532" y="2192070"/>
                  </a:lnTo>
                  <a:lnTo>
                    <a:pt x="355774" y="2190956"/>
                  </a:lnTo>
                  <a:lnTo>
                    <a:pt x="362503" y="2187309"/>
                  </a:lnTo>
                  <a:lnTo>
                    <a:pt x="369697" y="2186444"/>
                  </a:lnTo>
                  <a:lnTo>
                    <a:pt x="485903" y="2186444"/>
                  </a:lnTo>
                  <a:lnTo>
                    <a:pt x="488842" y="2183233"/>
                  </a:lnTo>
                  <a:lnTo>
                    <a:pt x="499788" y="2163217"/>
                  </a:lnTo>
                  <a:lnTo>
                    <a:pt x="510539" y="2157174"/>
                  </a:lnTo>
                  <a:lnTo>
                    <a:pt x="633421" y="2157174"/>
                  </a:lnTo>
                  <a:lnTo>
                    <a:pt x="640159" y="2156640"/>
                  </a:lnTo>
                  <a:lnTo>
                    <a:pt x="720882" y="2156640"/>
                  </a:lnTo>
                  <a:lnTo>
                    <a:pt x="732488" y="2146558"/>
                  </a:lnTo>
                  <a:lnTo>
                    <a:pt x="750728" y="2140481"/>
                  </a:lnTo>
                  <a:lnTo>
                    <a:pt x="1019255" y="2140481"/>
                  </a:lnTo>
                  <a:lnTo>
                    <a:pt x="1022790" y="2139335"/>
                  </a:lnTo>
                  <a:lnTo>
                    <a:pt x="2975039" y="2139335"/>
                  </a:lnTo>
                  <a:lnTo>
                    <a:pt x="2979928" y="2124976"/>
                  </a:lnTo>
                  <a:lnTo>
                    <a:pt x="2979928" y="0"/>
                  </a:lnTo>
                  <a:close/>
                </a:path>
                <a:path w="2980054" h="2230120">
                  <a:moveTo>
                    <a:pt x="259806" y="2207641"/>
                  </a:moveTo>
                  <a:lnTo>
                    <a:pt x="111633" y="2207641"/>
                  </a:lnTo>
                  <a:lnTo>
                    <a:pt x="114179" y="2216127"/>
                  </a:lnTo>
                  <a:lnTo>
                    <a:pt x="124833" y="2221690"/>
                  </a:lnTo>
                  <a:lnTo>
                    <a:pt x="150304" y="2224870"/>
                  </a:lnTo>
                  <a:lnTo>
                    <a:pt x="186253" y="2224470"/>
                  </a:lnTo>
                  <a:lnTo>
                    <a:pt x="228346" y="2219299"/>
                  </a:lnTo>
                  <a:lnTo>
                    <a:pt x="259806" y="2207641"/>
                  </a:lnTo>
                  <a:close/>
                </a:path>
                <a:path w="2980054" h="2230120">
                  <a:moveTo>
                    <a:pt x="354532" y="2192070"/>
                  </a:moveTo>
                  <a:lnTo>
                    <a:pt x="308906" y="2192070"/>
                  </a:lnTo>
                  <a:lnTo>
                    <a:pt x="309617" y="2196588"/>
                  </a:lnTo>
                  <a:lnTo>
                    <a:pt x="309646" y="2197661"/>
                  </a:lnTo>
                  <a:lnTo>
                    <a:pt x="305789" y="2207641"/>
                  </a:lnTo>
                  <a:lnTo>
                    <a:pt x="305782" y="2208156"/>
                  </a:lnTo>
                  <a:lnTo>
                    <a:pt x="312674" y="2218245"/>
                  </a:lnTo>
                  <a:lnTo>
                    <a:pt x="320837" y="2219503"/>
                  </a:lnTo>
                  <a:lnTo>
                    <a:pt x="328644" y="2216391"/>
                  </a:lnTo>
                  <a:lnTo>
                    <a:pt x="336212" y="2210498"/>
                  </a:lnTo>
                  <a:lnTo>
                    <a:pt x="343662" y="2203411"/>
                  </a:lnTo>
                  <a:lnTo>
                    <a:pt x="349498" y="2196588"/>
                  </a:lnTo>
                  <a:lnTo>
                    <a:pt x="354532" y="2192070"/>
                  </a:lnTo>
                  <a:close/>
                </a:path>
                <a:path w="2980054" h="2230120">
                  <a:moveTo>
                    <a:pt x="1341170" y="2188565"/>
                  </a:moveTo>
                  <a:lnTo>
                    <a:pt x="1277874" y="2188565"/>
                  </a:lnTo>
                  <a:lnTo>
                    <a:pt x="1290849" y="2210792"/>
                  </a:lnTo>
                  <a:lnTo>
                    <a:pt x="1303868" y="2216124"/>
                  </a:lnTo>
                  <a:lnTo>
                    <a:pt x="1316896" y="2210332"/>
                  </a:lnTo>
                  <a:lnTo>
                    <a:pt x="1329943" y="2199170"/>
                  </a:lnTo>
                  <a:lnTo>
                    <a:pt x="1337393" y="2191598"/>
                  </a:lnTo>
                  <a:lnTo>
                    <a:pt x="1341170" y="2188565"/>
                  </a:lnTo>
                  <a:close/>
                </a:path>
                <a:path w="2980054" h="2230120">
                  <a:moveTo>
                    <a:pt x="110061" y="2207979"/>
                  </a:moveTo>
                  <a:lnTo>
                    <a:pt x="61541" y="2207979"/>
                  </a:lnTo>
                  <a:lnTo>
                    <a:pt x="73278" y="2208707"/>
                  </a:lnTo>
                  <a:lnTo>
                    <a:pt x="83185" y="2211882"/>
                  </a:lnTo>
                  <a:lnTo>
                    <a:pt x="91821" y="2210828"/>
                  </a:lnTo>
                  <a:lnTo>
                    <a:pt x="98043" y="2209761"/>
                  </a:lnTo>
                  <a:lnTo>
                    <a:pt x="106679" y="2208707"/>
                  </a:lnTo>
                  <a:lnTo>
                    <a:pt x="110061" y="2207979"/>
                  </a:lnTo>
                  <a:close/>
                </a:path>
                <a:path w="2980054" h="2230120">
                  <a:moveTo>
                    <a:pt x="1667199" y="2177837"/>
                  </a:moveTo>
                  <a:lnTo>
                    <a:pt x="1516634" y="2177837"/>
                  </a:lnTo>
                  <a:lnTo>
                    <a:pt x="1525384" y="2179514"/>
                  </a:lnTo>
                  <a:lnTo>
                    <a:pt x="1533397" y="2183269"/>
                  </a:lnTo>
                  <a:lnTo>
                    <a:pt x="1554674" y="2197661"/>
                  </a:lnTo>
                  <a:lnTo>
                    <a:pt x="1577117" y="2208572"/>
                  </a:lnTo>
                  <a:lnTo>
                    <a:pt x="1597227" y="2208156"/>
                  </a:lnTo>
                  <a:lnTo>
                    <a:pt x="1611503" y="2188565"/>
                  </a:lnTo>
                  <a:lnTo>
                    <a:pt x="1643199" y="2183233"/>
                  </a:lnTo>
                  <a:lnTo>
                    <a:pt x="1667199" y="2177837"/>
                  </a:lnTo>
                  <a:close/>
                </a:path>
                <a:path w="2980054" h="2230120">
                  <a:moveTo>
                    <a:pt x="485903" y="2186444"/>
                  </a:moveTo>
                  <a:lnTo>
                    <a:pt x="369697" y="2186444"/>
                  </a:lnTo>
                  <a:lnTo>
                    <a:pt x="375689" y="2187173"/>
                  </a:lnTo>
                  <a:lnTo>
                    <a:pt x="384016" y="2189095"/>
                  </a:lnTo>
                  <a:lnTo>
                    <a:pt x="405764" y="2194928"/>
                  </a:lnTo>
                  <a:lnTo>
                    <a:pt x="430065" y="2200709"/>
                  </a:lnTo>
                  <a:lnTo>
                    <a:pt x="454247" y="2203010"/>
                  </a:lnTo>
                  <a:lnTo>
                    <a:pt x="474952" y="2198355"/>
                  </a:lnTo>
                  <a:lnTo>
                    <a:pt x="485903" y="2186444"/>
                  </a:lnTo>
                  <a:close/>
                </a:path>
                <a:path w="2980054" h="2230120">
                  <a:moveTo>
                    <a:pt x="2973488" y="2143889"/>
                  </a:moveTo>
                  <a:lnTo>
                    <a:pt x="2712791" y="2143889"/>
                  </a:lnTo>
                  <a:lnTo>
                    <a:pt x="2729357" y="2187511"/>
                  </a:lnTo>
                  <a:lnTo>
                    <a:pt x="2738618" y="2198291"/>
                  </a:lnTo>
                  <a:lnTo>
                    <a:pt x="2747914" y="2200624"/>
                  </a:lnTo>
                  <a:lnTo>
                    <a:pt x="2757235" y="2197194"/>
                  </a:lnTo>
                  <a:lnTo>
                    <a:pt x="2766567" y="2190686"/>
                  </a:lnTo>
                  <a:lnTo>
                    <a:pt x="2773801" y="2186120"/>
                  </a:lnTo>
                  <a:lnTo>
                    <a:pt x="2780807" y="2182744"/>
                  </a:lnTo>
                  <a:lnTo>
                    <a:pt x="2787838" y="2181751"/>
                  </a:lnTo>
                  <a:lnTo>
                    <a:pt x="2796629" y="2181751"/>
                  </a:lnTo>
                  <a:lnTo>
                    <a:pt x="2811635" y="2155648"/>
                  </a:lnTo>
                  <a:lnTo>
                    <a:pt x="2827924" y="2155183"/>
                  </a:lnTo>
                  <a:lnTo>
                    <a:pt x="2969643" y="2155183"/>
                  </a:lnTo>
                  <a:lnTo>
                    <a:pt x="2973488" y="2143889"/>
                  </a:lnTo>
                  <a:close/>
                </a:path>
                <a:path w="2980054" h="2230120">
                  <a:moveTo>
                    <a:pt x="2965375" y="2167719"/>
                  </a:moveTo>
                  <a:lnTo>
                    <a:pt x="2911093" y="2167719"/>
                  </a:lnTo>
                  <a:lnTo>
                    <a:pt x="2927858" y="2176907"/>
                  </a:lnTo>
                  <a:lnTo>
                    <a:pt x="2941244" y="2197562"/>
                  </a:lnTo>
                  <a:lnTo>
                    <a:pt x="2951130" y="2199038"/>
                  </a:lnTo>
                  <a:lnTo>
                    <a:pt x="2962398" y="2176465"/>
                  </a:lnTo>
                  <a:lnTo>
                    <a:pt x="2965375" y="2167719"/>
                  </a:lnTo>
                  <a:close/>
                </a:path>
                <a:path w="2980054" h="2230120">
                  <a:moveTo>
                    <a:pt x="2482738" y="2159322"/>
                  </a:moveTo>
                  <a:lnTo>
                    <a:pt x="2256016" y="2159322"/>
                  </a:lnTo>
                  <a:lnTo>
                    <a:pt x="2275586" y="2162867"/>
                  </a:lnTo>
                  <a:lnTo>
                    <a:pt x="2299346" y="2169192"/>
                  </a:lnTo>
                  <a:lnTo>
                    <a:pt x="2326132" y="2176907"/>
                  </a:lnTo>
                  <a:lnTo>
                    <a:pt x="2371056" y="2188768"/>
                  </a:lnTo>
                  <a:lnTo>
                    <a:pt x="2414825" y="2194663"/>
                  </a:lnTo>
                  <a:lnTo>
                    <a:pt x="2452094" y="2188235"/>
                  </a:lnTo>
                  <a:lnTo>
                    <a:pt x="2477516" y="2163127"/>
                  </a:lnTo>
                  <a:lnTo>
                    <a:pt x="2482738" y="2159322"/>
                  </a:lnTo>
                  <a:close/>
                </a:path>
                <a:path w="2980054" h="2230120">
                  <a:moveTo>
                    <a:pt x="2975039" y="2139335"/>
                  </a:moveTo>
                  <a:lnTo>
                    <a:pt x="1022790" y="2139335"/>
                  </a:lnTo>
                  <a:lnTo>
                    <a:pt x="1040891" y="2140211"/>
                  </a:lnTo>
                  <a:lnTo>
                    <a:pt x="1058993" y="2151225"/>
                  </a:lnTo>
                  <a:lnTo>
                    <a:pt x="1076833" y="2175852"/>
                  </a:lnTo>
                  <a:lnTo>
                    <a:pt x="1126033" y="2186486"/>
                  </a:lnTo>
                  <a:lnTo>
                    <a:pt x="1188497" y="2191753"/>
                  </a:lnTo>
                  <a:lnTo>
                    <a:pt x="1245389" y="2192247"/>
                  </a:lnTo>
                  <a:lnTo>
                    <a:pt x="1277874" y="2188565"/>
                  </a:lnTo>
                  <a:lnTo>
                    <a:pt x="1341170" y="2188565"/>
                  </a:lnTo>
                  <a:lnTo>
                    <a:pt x="1344961" y="2185520"/>
                  </a:lnTo>
                  <a:lnTo>
                    <a:pt x="1352768" y="2182028"/>
                  </a:lnTo>
                  <a:lnTo>
                    <a:pt x="1497543" y="2182028"/>
                  </a:lnTo>
                  <a:lnTo>
                    <a:pt x="1499869" y="2181148"/>
                  </a:lnTo>
                  <a:lnTo>
                    <a:pt x="1507894" y="2178351"/>
                  </a:lnTo>
                  <a:lnTo>
                    <a:pt x="1516634" y="2177837"/>
                  </a:lnTo>
                  <a:lnTo>
                    <a:pt x="1667199" y="2177837"/>
                  </a:lnTo>
                  <a:lnTo>
                    <a:pt x="1674860" y="2176114"/>
                  </a:lnTo>
                  <a:lnTo>
                    <a:pt x="1706497" y="2175751"/>
                  </a:lnTo>
                  <a:lnTo>
                    <a:pt x="1769511" y="2175751"/>
                  </a:lnTo>
                  <a:lnTo>
                    <a:pt x="1800733" y="2168829"/>
                  </a:lnTo>
                  <a:lnTo>
                    <a:pt x="2003992" y="2168829"/>
                  </a:lnTo>
                  <a:lnTo>
                    <a:pt x="2004504" y="2168417"/>
                  </a:lnTo>
                  <a:lnTo>
                    <a:pt x="2020315" y="2162736"/>
                  </a:lnTo>
                  <a:lnTo>
                    <a:pt x="2080048" y="2162736"/>
                  </a:lnTo>
                  <a:lnTo>
                    <a:pt x="2081577" y="2162208"/>
                  </a:lnTo>
                  <a:lnTo>
                    <a:pt x="2236942" y="2162208"/>
                  </a:lnTo>
                  <a:lnTo>
                    <a:pt x="2241804" y="2159952"/>
                  </a:lnTo>
                  <a:lnTo>
                    <a:pt x="2256016" y="2159322"/>
                  </a:lnTo>
                  <a:lnTo>
                    <a:pt x="2482738" y="2159322"/>
                  </a:lnTo>
                  <a:lnTo>
                    <a:pt x="2492376" y="2152300"/>
                  </a:lnTo>
                  <a:lnTo>
                    <a:pt x="2507249" y="2151210"/>
                  </a:lnTo>
                  <a:lnTo>
                    <a:pt x="2694172" y="2151210"/>
                  </a:lnTo>
                  <a:lnTo>
                    <a:pt x="2696464" y="2147765"/>
                  </a:lnTo>
                  <a:lnTo>
                    <a:pt x="2712791" y="2143889"/>
                  </a:lnTo>
                  <a:lnTo>
                    <a:pt x="2973488" y="2143889"/>
                  </a:lnTo>
                  <a:lnTo>
                    <a:pt x="2975039" y="2139335"/>
                  </a:lnTo>
                  <a:close/>
                </a:path>
                <a:path w="2980054" h="2230120">
                  <a:moveTo>
                    <a:pt x="1769511" y="2175751"/>
                  </a:moveTo>
                  <a:lnTo>
                    <a:pt x="1706497" y="2175751"/>
                  </a:lnTo>
                  <a:lnTo>
                    <a:pt x="1738121" y="2190686"/>
                  </a:lnTo>
                  <a:lnTo>
                    <a:pt x="1769511" y="2175751"/>
                  </a:lnTo>
                  <a:close/>
                </a:path>
                <a:path w="2980054" h="2230120">
                  <a:moveTo>
                    <a:pt x="2694172" y="2151210"/>
                  </a:moveTo>
                  <a:lnTo>
                    <a:pt x="2507249" y="2151210"/>
                  </a:lnTo>
                  <a:lnTo>
                    <a:pt x="2522146" y="2156874"/>
                  </a:lnTo>
                  <a:lnTo>
                    <a:pt x="2537079" y="2166315"/>
                  </a:lnTo>
                  <a:lnTo>
                    <a:pt x="2562058" y="2174446"/>
                  </a:lnTo>
                  <a:lnTo>
                    <a:pt x="2599372" y="2179696"/>
                  </a:lnTo>
                  <a:lnTo>
                    <a:pt x="2637162" y="2184347"/>
                  </a:lnTo>
                  <a:lnTo>
                    <a:pt x="2663570" y="2190686"/>
                  </a:lnTo>
                  <a:lnTo>
                    <a:pt x="2680136" y="2172307"/>
                  </a:lnTo>
                  <a:lnTo>
                    <a:pt x="2694172" y="2151210"/>
                  </a:lnTo>
                  <a:close/>
                </a:path>
                <a:path w="2980054" h="2230120">
                  <a:moveTo>
                    <a:pt x="1497543" y="2182028"/>
                  </a:moveTo>
                  <a:lnTo>
                    <a:pt x="1352768" y="2182028"/>
                  </a:lnTo>
                  <a:lnTo>
                    <a:pt x="1360932" y="2182215"/>
                  </a:lnTo>
                  <a:lnTo>
                    <a:pt x="1368399" y="2183606"/>
                  </a:lnTo>
                  <a:lnTo>
                    <a:pt x="1375997" y="2184598"/>
                  </a:lnTo>
                  <a:lnTo>
                    <a:pt x="1383809" y="2185192"/>
                  </a:lnTo>
                  <a:lnTo>
                    <a:pt x="1399859" y="2185571"/>
                  </a:lnTo>
                  <a:lnTo>
                    <a:pt x="1408572" y="2186051"/>
                  </a:lnTo>
                  <a:lnTo>
                    <a:pt x="1427988" y="2187511"/>
                  </a:lnTo>
                  <a:lnTo>
                    <a:pt x="1448649" y="2188303"/>
                  </a:lnTo>
                  <a:lnTo>
                    <a:pt x="1468596" y="2188302"/>
                  </a:lnTo>
                  <a:lnTo>
                    <a:pt x="1486209" y="2186314"/>
                  </a:lnTo>
                  <a:lnTo>
                    <a:pt x="1497543" y="2182028"/>
                  </a:lnTo>
                  <a:close/>
                </a:path>
                <a:path w="2980054" h="2230120">
                  <a:moveTo>
                    <a:pt x="2003992" y="2168829"/>
                  </a:moveTo>
                  <a:lnTo>
                    <a:pt x="1800733" y="2168829"/>
                  </a:lnTo>
                  <a:lnTo>
                    <a:pt x="1831919" y="2172059"/>
                  </a:lnTo>
                  <a:lnTo>
                    <a:pt x="1863343" y="2187511"/>
                  </a:lnTo>
                  <a:lnTo>
                    <a:pt x="1878167" y="2177821"/>
                  </a:lnTo>
                  <a:lnTo>
                    <a:pt x="1899824" y="2174393"/>
                  </a:lnTo>
                  <a:lnTo>
                    <a:pt x="1997082" y="2174393"/>
                  </a:lnTo>
                  <a:lnTo>
                    <a:pt x="2003992" y="2168829"/>
                  </a:lnTo>
                  <a:close/>
                </a:path>
                <a:path w="2980054" h="2230120">
                  <a:moveTo>
                    <a:pt x="2080048" y="2162736"/>
                  </a:moveTo>
                  <a:lnTo>
                    <a:pt x="2020315" y="2162736"/>
                  </a:lnTo>
                  <a:lnTo>
                    <a:pt x="2036127" y="2167586"/>
                  </a:lnTo>
                  <a:lnTo>
                    <a:pt x="2051939" y="2186444"/>
                  </a:lnTo>
                  <a:lnTo>
                    <a:pt x="2063906" y="2168315"/>
                  </a:lnTo>
                  <a:lnTo>
                    <a:pt x="2080048" y="2162736"/>
                  </a:lnTo>
                  <a:close/>
                </a:path>
                <a:path w="2980054" h="2230120">
                  <a:moveTo>
                    <a:pt x="2796629" y="2181751"/>
                  </a:moveTo>
                  <a:lnTo>
                    <a:pt x="2787838" y="2181751"/>
                  </a:lnTo>
                  <a:lnTo>
                    <a:pt x="2795142" y="2184336"/>
                  </a:lnTo>
                  <a:lnTo>
                    <a:pt x="2796629" y="2181751"/>
                  </a:lnTo>
                  <a:close/>
                </a:path>
                <a:path w="2980054" h="2230120">
                  <a:moveTo>
                    <a:pt x="1000281" y="2153329"/>
                  </a:moveTo>
                  <a:lnTo>
                    <a:pt x="898842" y="2153329"/>
                  </a:lnTo>
                  <a:lnTo>
                    <a:pt x="918928" y="2155912"/>
                  </a:lnTo>
                  <a:lnTo>
                    <a:pt x="932941" y="2165248"/>
                  </a:lnTo>
                  <a:lnTo>
                    <a:pt x="950837" y="2175519"/>
                  </a:lnTo>
                  <a:lnTo>
                    <a:pt x="968946" y="2183006"/>
                  </a:lnTo>
                  <a:lnTo>
                    <a:pt x="987055" y="2176581"/>
                  </a:lnTo>
                  <a:lnTo>
                    <a:pt x="1000281" y="2153329"/>
                  </a:lnTo>
                  <a:close/>
                </a:path>
                <a:path w="2980054" h="2230120">
                  <a:moveTo>
                    <a:pt x="1997082" y="2174393"/>
                  </a:moveTo>
                  <a:lnTo>
                    <a:pt x="1899824" y="2174393"/>
                  </a:lnTo>
                  <a:lnTo>
                    <a:pt x="1924958" y="2175140"/>
                  </a:lnTo>
                  <a:lnTo>
                    <a:pt x="1950212" y="2177973"/>
                  </a:lnTo>
                  <a:lnTo>
                    <a:pt x="1962511" y="2179514"/>
                  </a:lnTo>
                  <a:lnTo>
                    <a:pt x="1973167" y="2180756"/>
                  </a:lnTo>
                  <a:lnTo>
                    <a:pt x="1981965" y="2181401"/>
                  </a:lnTo>
                  <a:lnTo>
                    <a:pt x="1988692" y="2181148"/>
                  </a:lnTo>
                  <a:lnTo>
                    <a:pt x="1997082" y="2174393"/>
                  </a:lnTo>
                  <a:close/>
                </a:path>
                <a:path w="2980054" h="2230120">
                  <a:moveTo>
                    <a:pt x="2969643" y="2155183"/>
                  </a:moveTo>
                  <a:lnTo>
                    <a:pt x="2827924" y="2155183"/>
                  </a:lnTo>
                  <a:lnTo>
                    <a:pt x="2844519" y="2168436"/>
                  </a:lnTo>
                  <a:lnTo>
                    <a:pt x="2860813" y="2180091"/>
                  </a:lnTo>
                  <a:lnTo>
                    <a:pt x="2877566" y="2175572"/>
                  </a:lnTo>
                  <a:lnTo>
                    <a:pt x="2894330" y="2169361"/>
                  </a:lnTo>
                  <a:lnTo>
                    <a:pt x="2911093" y="2167719"/>
                  </a:lnTo>
                  <a:lnTo>
                    <a:pt x="2965375" y="2167719"/>
                  </a:lnTo>
                  <a:lnTo>
                    <a:pt x="2969643" y="2155183"/>
                  </a:lnTo>
                  <a:close/>
                </a:path>
                <a:path w="2980054" h="2230120">
                  <a:moveTo>
                    <a:pt x="633421" y="2157174"/>
                  </a:moveTo>
                  <a:lnTo>
                    <a:pt x="510539" y="2157174"/>
                  </a:lnTo>
                  <a:lnTo>
                    <a:pt x="521291" y="2160470"/>
                  </a:lnTo>
                  <a:lnTo>
                    <a:pt x="532257" y="2168436"/>
                  </a:lnTo>
                  <a:lnTo>
                    <a:pt x="540639" y="2175356"/>
                  </a:lnTo>
                  <a:lnTo>
                    <a:pt x="549021" y="2180091"/>
                  </a:lnTo>
                  <a:lnTo>
                    <a:pt x="557403" y="2180058"/>
                  </a:lnTo>
                  <a:lnTo>
                    <a:pt x="565785" y="2172677"/>
                  </a:lnTo>
                  <a:lnTo>
                    <a:pt x="595989" y="2160137"/>
                  </a:lnTo>
                  <a:lnTo>
                    <a:pt x="633421" y="2157174"/>
                  </a:lnTo>
                  <a:close/>
                </a:path>
                <a:path w="2980054" h="2230120">
                  <a:moveTo>
                    <a:pt x="2236942" y="2162208"/>
                  </a:moveTo>
                  <a:lnTo>
                    <a:pt x="2081577" y="2162208"/>
                  </a:lnTo>
                  <a:lnTo>
                    <a:pt x="2102748" y="2164247"/>
                  </a:lnTo>
                  <a:lnTo>
                    <a:pt x="2125217" y="2170557"/>
                  </a:lnTo>
                  <a:lnTo>
                    <a:pt x="2141517" y="2175788"/>
                  </a:lnTo>
                  <a:lnTo>
                    <a:pt x="2156460" y="2179032"/>
                  </a:lnTo>
                  <a:lnTo>
                    <a:pt x="2169116" y="2178302"/>
                  </a:lnTo>
                  <a:lnTo>
                    <a:pt x="2178558" y="2171611"/>
                  </a:lnTo>
                  <a:lnTo>
                    <a:pt x="2214689" y="2171611"/>
                  </a:lnTo>
                  <a:lnTo>
                    <a:pt x="2225992" y="2167289"/>
                  </a:lnTo>
                  <a:lnTo>
                    <a:pt x="2236942" y="2162208"/>
                  </a:lnTo>
                  <a:close/>
                </a:path>
                <a:path w="2980054" h="2230120">
                  <a:moveTo>
                    <a:pt x="2214689" y="2171611"/>
                  </a:moveTo>
                  <a:lnTo>
                    <a:pt x="2178558" y="2171611"/>
                  </a:lnTo>
                  <a:lnTo>
                    <a:pt x="2194369" y="2175604"/>
                  </a:lnTo>
                  <a:lnTo>
                    <a:pt x="2210181" y="2173335"/>
                  </a:lnTo>
                  <a:lnTo>
                    <a:pt x="2214689" y="2171611"/>
                  </a:lnTo>
                  <a:close/>
                </a:path>
                <a:path w="2980054" h="2230120">
                  <a:moveTo>
                    <a:pt x="1019255" y="2140481"/>
                  </a:moveTo>
                  <a:lnTo>
                    <a:pt x="750728" y="2140481"/>
                  </a:lnTo>
                  <a:lnTo>
                    <a:pt x="769207" y="2144937"/>
                  </a:lnTo>
                  <a:lnTo>
                    <a:pt x="787780" y="2161019"/>
                  </a:lnTo>
                  <a:lnTo>
                    <a:pt x="797823" y="2164411"/>
                  </a:lnTo>
                  <a:lnTo>
                    <a:pt x="812307" y="2164326"/>
                  </a:lnTo>
                  <a:lnTo>
                    <a:pt x="830054" y="2162056"/>
                  </a:lnTo>
                  <a:lnTo>
                    <a:pt x="875041" y="2155118"/>
                  </a:lnTo>
                  <a:lnTo>
                    <a:pt x="898842" y="2153329"/>
                  </a:lnTo>
                  <a:lnTo>
                    <a:pt x="1000281" y="2153329"/>
                  </a:lnTo>
                  <a:lnTo>
                    <a:pt x="1004951" y="2145118"/>
                  </a:lnTo>
                  <a:lnTo>
                    <a:pt x="1019255" y="2140481"/>
                  </a:lnTo>
                  <a:close/>
                </a:path>
                <a:path w="2980054" h="2230120">
                  <a:moveTo>
                    <a:pt x="720882" y="2156640"/>
                  </a:moveTo>
                  <a:lnTo>
                    <a:pt x="640159" y="2156640"/>
                  </a:lnTo>
                  <a:lnTo>
                    <a:pt x="684353" y="2158511"/>
                  </a:lnTo>
                  <a:lnTo>
                    <a:pt x="714628" y="2162073"/>
                  </a:lnTo>
                  <a:lnTo>
                    <a:pt x="720882" y="2156640"/>
                  </a:lnTo>
                  <a:close/>
                </a:path>
              </a:pathLst>
            </a:custGeom>
            <a:solidFill>
              <a:srgbClr val="DBEF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5960872" y="3766439"/>
              <a:ext cx="1365250" cy="363855"/>
            </a:xfrm>
            <a:custGeom>
              <a:avLst/>
              <a:gdLst/>
              <a:ahLst/>
              <a:cxnLst/>
              <a:rect l="l" t="t" r="r" b="b"/>
              <a:pathLst>
                <a:path w="1365250" h="363854">
                  <a:moveTo>
                    <a:pt x="1352550" y="0"/>
                  </a:moveTo>
                  <a:lnTo>
                    <a:pt x="0" y="52450"/>
                  </a:lnTo>
                  <a:lnTo>
                    <a:pt x="4699" y="169925"/>
                  </a:lnTo>
                  <a:lnTo>
                    <a:pt x="12700" y="363600"/>
                  </a:lnTo>
                  <a:lnTo>
                    <a:pt x="1365250" y="311150"/>
                  </a:lnTo>
                  <a:lnTo>
                    <a:pt x="1358900" y="169925"/>
                  </a:lnTo>
                  <a:lnTo>
                    <a:pt x="1352550" y="0"/>
                  </a:lnTo>
                  <a:close/>
                </a:path>
              </a:pathLst>
            </a:custGeom>
            <a:solidFill>
              <a:srgbClr val="1D83B5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8" name="object 18"/>
          <p:cNvGrpSpPr/>
          <p:nvPr/>
        </p:nvGrpSpPr>
        <p:grpSpPr>
          <a:xfrm>
            <a:off x="1311275" y="241363"/>
            <a:ext cx="7825105" cy="728980"/>
            <a:chOff x="1311275" y="241363"/>
            <a:chExt cx="7825105" cy="728980"/>
          </a:xfrm>
        </p:grpSpPr>
        <p:sp>
          <p:nvSpPr>
            <p:cNvPr id="19" name="object 19"/>
            <p:cNvSpPr/>
            <p:nvPr/>
          </p:nvSpPr>
          <p:spPr>
            <a:xfrm>
              <a:off x="1354201" y="241363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311275" y="241363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AEE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21" name="object 21"/>
          <p:cNvGrpSpPr/>
          <p:nvPr/>
        </p:nvGrpSpPr>
        <p:grpSpPr>
          <a:xfrm>
            <a:off x="541019" y="241300"/>
            <a:ext cx="723900" cy="723265"/>
            <a:chOff x="541019" y="241300"/>
            <a:chExt cx="723900" cy="723265"/>
          </a:xfrm>
        </p:grpSpPr>
        <p:sp>
          <p:nvSpPr>
            <p:cNvPr id="22" name="object 22"/>
            <p:cNvSpPr/>
            <p:nvPr/>
          </p:nvSpPr>
          <p:spPr>
            <a:xfrm>
              <a:off x="541019" y="241300"/>
              <a:ext cx="723900" cy="723265"/>
            </a:xfrm>
            <a:custGeom>
              <a:avLst/>
              <a:gdLst/>
              <a:ahLst/>
              <a:cxnLst/>
              <a:rect l="l" t="t" r="r" b="b"/>
              <a:pathLst>
                <a:path w="723900" h="723265">
                  <a:moveTo>
                    <a:pt x="361708" y="0"/>
                  </a:moveTo>
                  <a:lnTo>
                    <a:pt x="312628" y="3299"/>
                  </a:lnTo>
                  <a:lnTo>
                    <a:pt x="265554" y="12909"/>
                  </a:lnTo>
                  <a:lnTo>
                    <a:pt x="220918" y="28400"/>
                  </a:lnTo>
                  <a:lnTo>
                    <a:pt x="179150" y="49341"/>
                  </a:lnTo>
                  <a:lnTo>
                    <a:pt x="140682" y="75303"/>
                  </a:lnTo>
                  <a:lnTo>
                    <a:pt x="105944" y="105854"/>
                  </a:lnTo>
                  <a:lnTo>
                    <a:pt x="75368" y="140564"/>
                  </a:lnTo>
                  <a:lnTo>
                    <a:pt x="49385" y="179004"/>
                  </a:lnTo>
                  <a:lnTo>
                    <a:pt x="28425" y="220741"/>
                  </a:lnTo>
                  <a:lnTo>
                    <a:pt x="12921" y="265347"/>
                  </a:lnTo>
                  <a:lnTo>
                    <a:pt x="3302" y="312391"/>
                  </a:lnTo>
                  <a:lnTo>
                    <a:pt x="0" y="361441"/>
                  </a:lnTo>
                  <a:lnTo>
                    <a:pt x="3302" y="410492"/>
                  </a:lnTo>
                  <a:lnTo>
                    <a:pt x="12921" y="457536"/>
                  </a:lnTo>
                  <a:lnTo>
                    <a:pt x="28425" y="502142"/>
                  </a:lnTo>
                  <a:lnTo>
                    <a:pt x="49385" y="543879"/>
                  </a:lnTo>
                  <a:lnTo>
                    <a:pt x="75368" y="582319"/>
                  </a:lnTo>
                  <a:lnTo>
                    <a:pt x="105944" y="617029"/>
                  </a:lnTo>
                  <a:lnTo>
                    <a:pt x="140682" y="647580"/>
                  </a:lnTo>
                  <a:lnTo>
                    <a:pt x="179150" y="673542"/>
                  </a:lnTo>
                  <a:lnTo>
                    <a:pt x="220918" y="694483"/>
                  </a:lnTo>
                  <a:lnTo>
                    <a:pt x="265554" y="709974"/>
                  </a:lnTo>
                  <a:lnTo>
                    <a:pt x="312628" y="719584"/>
                  </a:lnTo>
                  <a:lnTo>
                    <a:pt x="361708" y="722884"/>
                  </a:lnTo>
                  <a:lnTo>
                    <a:pt x="410791" y="719584"/>
                  </a:lnTo>
                  <a:lnTo>
                    <a:pt x="457867" y="709974"/>
                  </a:lnTo>
                  <a:lnTo>
                    <a:pt x="502506" y="694483"/>
                  </a:lnTo>
                  <a:lnTo>
                    <a:pt x="544275" y="673542"/>
                  </a:lnTo>
                  <a:lnTo>
                    <a:pt x="582744" y="647580"/>
                  </a:lnTo>
                  <a:lnTo>
                    <a:pt x="617483" y="617029"/>
                  </a:lnTo>
                  <a:lnTo>
                    <a:pt x="648060" y="582319"/>
                  </a:lnTo>
                  <a:lnTo>
                    <a:pt x="674044" y="543879"/>
                  </a:lnTo>
                  <a:lnTo>
                    <a:pt x="695003" y="502142"/>
                  </a:lnTo>
                  <a:lnTo>
                    <a:pt x="710508" y="457536"/>
                  </a:lnTo>
                  <a:lnTo>
                    <a:pt x="720127" y="410492"/>
                  </a:lnTo>
                  <a:lnTo>
                    <a:pt x="723430" y="361441"/>
                  </a:lnTo>
                  <a:lnTo>
                    <a:pt x="720127" y="312391"/>
                  </a:lnTo>
                  <a:lnTo>
                    <a:pt x="710508" y="265347"/>
                  </a:lnTo>
                  <a:lnTo>
                    <a:pt x="695003" y="220741"/>
                  </a:lnTo>
                  <a:lnTo>
                    <a:pt x="674044" y="179004"/>
                  </a:lnTo>
                  <a:lnTo>
                    <a:pt x="648060" y="140564"/>
                  </a:lnTo>
                  <a:lnTo>
                    <a:pt x="617483" y="105854"/>
                  </a:lnTo>
                  <a:lnTo>
                    <a:pt x="582744" y="75303"/>
                  </a:lnTo>
                  <a:lnTo>
                    <a:pt x="544275" y="49341"/>
                  </a:lnTo>
                  <a:lnTo>
                    <a:pt x="502506" y="28400"/>
                  </a:lnTo>
                  <a:lnTo>
                    <a:pt x="457867" y="12909"/>
                  </a:lnTo>
                  <a:lnTo>
                    <a:pt x="410791" y="3299"/>
                  </a:lnTo>
                  <a:lnTo>
                    <a:pt x="361708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541019" y="241300"/>
              <a:ext cx="723430" cy="72288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>
            <a:spLocks noGrp="1"/>
          </p:cNvSpPr>
          <p:nvPr>
            <p:ph type="title"/>
          </p:nvPr>
        </p:nvSpPr>
        <p:spPr>
          <a:xfrm>
            <a:off x="2091054" y="1936242"/>
            <a:ext cx="2265045" cy="9404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sz="2000" b="0" spc="-10" dirty="0">
                <a:latin typeface="Noto Sans"/>
                <a:cs typeface="Noto Sans"/>
              </a:rPr>
              <a:t>When </a:t>
            </a:r>
            <a:r>
              <a:rPr sz="2000" b="0" spc="-5" dirty="0">
                <a:latin typeface="Noto Sans"/>
                <a:cs typeface="Noto Sans"/>
              </a:rPr>
              <a:t>do </a:t>
            </a:r>
            <a:r>
              <a:rPr sz="2000" b="0" spc="-10" dirty="0">
                <a:latin typeface="Noto Sans"/>
                <a:cs typeface="Noto Sans"/>
              </a:rPr>
              <a:t>you </a:t>
            </a:r>
            <a:r>
              <a:rPr sz="2000" b="0" spc="-15" dirty="0">
                <a:latin typeface="Noto Sans"/>
                <a:cs typeface="Noto Sans"/>
              </a:rPr>
              <a:t>take  </a:t>
            </a:r>
            <a:r>
              <a:rPr sz="2000" b="0" spc="-10" dirty="0">
                <a:latin typeface="Noto Sans"/>
                <a:cs typeface="Noto Sans"/>
              </a:rPr>
              <a:t>your holidays</a:t>
            </a:r>
            <a:r>
              <a:rPr sz="2000" b="0" spc="-55" dirty="0">
                <a:latin typeface="Noto Sans"/>
                <a:cs typeface="Noto Sans"/>
              </a:rPr>
              <a:t> </a:t>
            </a:r>
            <a:r>
              <a:rPr sz="2000" b="0" spc="-10" dirty="0">
                <a:latin typeface="Noto Sans"/>
                <a:cs typeface="Noto Sans"/>
              </a:rPr>
              <a:t>from  work?</a:t>
            </a:r>
            <a:endParaRPr sz="2000">
              <a:latin typeface="Noto Sans"/>
              <a:cs typeface="Noto Sans"/>
            </a:endParaRPr>
          </a:p>
        </p:txBody>
      </p:sp>
      <p:sp>
        <p:nvSpPr>
          <p:cNvPr id="30" name="object 30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17</a:t>
            </a:fld>
            <a:endParaRPr dirty="0"/>
          </a:p>
        </p:txBody>
      </p:sp>
      <p:sp>
        <p:nvSpPr>
          <p:cNvPr id="25" name="object 25"/>
          <p:cNvSpPr txBox="1"/>
          <p:nvPr/>
        </p:nvSpPr>
        <p:spPr>
          <a:xfrm>
            <a:off x="5382259" y="1936242"/>
            <a:ext cx="2597150" cy="9404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5"/>
              </a:spcBef>
            </a:pP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When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is the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best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time 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to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start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your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work 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day?</a:t>
            </a:r>
            <a:endParaRPr sz="2000">
              <a:latin typeface="Noto Sans"/>
              <a:cs typeface="Noto Sans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107819" y="4746752"/>
            <a:ext cx="2234565" cy="6362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When do you have</a:t>
            </a:r>
            <a:endParaRPr sz="2000">
              <a:latin typeface="Noto Sans"/>
              <a:cs typeface="Noto Sans"/>
            </a:endParaRPr>
          </a:p>
          <a:p>
            <a:pPr marL="86995">
              <a:lnSpc>
                <a:spcPct val="100000"/>
              </a:lnSpc>
              <a:spcBef>
                <a:spcPts val="5"/>
              </a:spcBef>
            </a:pPr>
            <a:r>
              <a:rPr sz="2000" spc="-5" dirty="0">
                <a:solidFill>
                  <a:srgbClr val="494949"/>
                </a:solidFill>
                <a:latin typeface="Noto Sans"/>
                <a:cs typeface="Noto Sans"/>
              </a:rPr>
              <a:t>your office</a:t>
            </a:r>
            <a:r>
              <a:rPr sz="2000" spc="-7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party?</a:t>
            </a:r>
            <a:endParaRPr sz="2000">
              <a:latin typeface="Noto Sans"/>
              <a:cs typeface="Noto Sans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542534" y="4594352"/>
            <a:ext cx="2274570" cy="9410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When did you</a:t>
            </a:r>
            <a:r>
              <a:rPr sz="2000" spc="-6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start 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your </a:t>
            </a:r>
            <a:r>
              <a:rPr sz="2000" spc="-5" dirty="0">
                <a:solidFill>
                  <a:srgbClr val="494949"/>
                </a:solidFill>
                <a:latin typeface="Noto Sans"/>
                <a:cs typeface="Noto Sans"/>
              </a:rPr>
              <a:t>job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at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your 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current</a:t>
            </a:r>
            <a:r>
              <a:rPr sz="2000" spc="-6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company?</a:t>
            </a:r>
            <a:endParaRPr sz="2000">
              <a:latin typeface="Noto Sans"/>
              <a:cs typeface="Noto Sans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1496313" y="434467"/>
            <a:ext cx="5176520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b="1" spc="-5" dirty="0">
                <a:solidFill>
                  <a:srgbClr val="494949"/>
                </a:solidFill>
                <a:latin typeface="Noto Sans"/>
                <a:cs typeface="Noto Sans"/>
              </a:rPr>
              <a:t>Discuss the </a:t>
            </a:r>
            <a:r>
              <a:rPr sz="1900" b="1" spc="-25" dirty="0">
                <a:solidFill>
                  <a:srgbClr val="494949"/>
                </a:solidFill>
                <a:latin typeface="Noto Sans"/>
                <a:cs typeface="Noto Sans"/>
              </a:rPr>
              <a:t>following </a:t>
            </a:r>
            <a:r>
              <a:rPr sz="1900" b="1" spc="-5" dirty="0">
                <a:solidFill>
                  <a:srgbClr val="494949"/>
                </a:solidFill>
                <a:latin typeface="Noto Sans"/>
                <a:cs typeface="Noto Sans"/>
              </a:rPr>
              <a:t>with your</a:t>
            </a:r>
            <a:r>
              <a:rPr sz="1900" b="1" spc="3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900" b="1" spc="-10" dirty="0">
                <a:solidFill>
                  <a:srgbClr val="494949"/>
                </a:solidFill>
                <a:latin typeface="Noto Sans"/>
                <a:cs typeface="Noto Sans"/>
              </a:rPr>
              <a:t>classmates</a:t>
            </a:r>
            <a:endParaRPr sz="19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1275" y="241363"/>
            <a:ext cx="7825105" cy="728980"/>
            <a:chOff x="1311275" y="241363"/>
            <a:chExt cx="7825105" cy="728980"/>
          </a:xfrm>
        </p:grpSpPr>
        <p:sp>
          <p:nvSpPr>
            <p:cNvPr id="3" name="object 3"/>
            <p:cNvSpPr/>
            <p:nvPr/>
          </p:nvSpPr>
          <p:spPr>
            <a:xfrm>
              <a:off x="1354201" y="241363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11275" y="241363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AEE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541019" y="241300"/>
            <a:ext cx="723900" cy="723265"/>
            <a:chOff x="541019" y="241300"/>
            <a:chExt cx="723900" cy="723265"/>
          </a:xfrm>
        </p:grpSpPr>
        <p:sp>
          <p:nvSpPr>
            <p:cNvPr id="6" name="object 6"/>
            <p:cNvSpPr/>
            <p:nvPr/>
          </p:nvSpPr>
          <p:spPr>
            <a:xfrm>
              <a:off x="541019" y="241300"/>
              <a:ext cx="723900" cy="723265"/>
            </a:xfrm>
            <a:custGeom>
              <a:avLst/>
              <a:gdLst/>
              <a:ahLst/>
              <a:cxnLst/>
              <a:rect l="l" t="t" r="r" b="b"/>
              <a:pathLst>
                <a:path w="723900" h="723265">
                  <a:moveTo>
                    <a:pt x="361708" y="0"/>
                  </a:moveTo>
                  <a:lnTo>
                    <a:pt x="312628" y="3299"/>
                  </a:lnTo>
                  <a:lnTo>
                    <a:pt x="265554" y="12909"/>
                  </a:lnTo>
                  <a:lnTo>
                    <a:pt x="220918" y="28400"/>
                  </a:lnTo>
                  <a:lnTo>
                    <a:pt x="179150" y="49341"/>
                  </a:lnTo>
                  <a:lnTo>
                    <a:pt x="140682" y="75303"/>
                  </a:lnTo>
                  <a:lnTo>
                    <a:pt x="105944" y="105854"/>
                  </a:lnTo>
                  <a:lnTo>
                    <a:pt x="75368" y="140564"/>
                  </a:lnTo>
                  <a:lnTo>
                    <a:pt x="49385" y="179004"/>
                  </a:lnTo>
                  <a:lnTo>
                    <a:pt x="28425" y="220741"/>
                  </a:lnTo>
                  <a:lnTo>
                    <a:pt x="12921" y="265347"/>
                  </a:lnTo>
                  <a:lnTo>
                    <a:pt x="3302" y="312391"/>
                  </a:lnTo>
                  <a:lnTo>
                    <a:pt x="0" y="361441"/>
                  </a:lnTo>
                  <a:lnTo>
                    <a:pt x="3302" y="410492"/>
                  </a:lnTo>
                  <a:lnTo>
                    <a:pt x="12921" y="457536"/>
                  </a:lnTo>
                  <a:lnTo>
                    <a:pt x="28425" y="502142"/>
                  </a:lnTo>
                  <a:lnTo>
                    <a:pt x="49385" y="543879"/>
                  </a:lnTo>
                  <a:lnTo>
                    <a:pt x="75368" y="582319"/>
                  </a:lnTo>
                  <a:lnTo>
                    <a:pt x="105944" y="617029"/>
                  </a:lnTo>
                  <a:lnTo>
                    <a:pt x="140682" y="647580"/>
                  </a:lnTo>
                  <a:lnTo>
                    <a:pt x="179150" y="673542"/>
                  </a:lnTo>
                  <a:lnTo>
                    <a:pt x="220918" y="694483"/>
                  </a:lnTo>
                  <a:lnTo>
                    <a:pt x="265554" y="709974"/>
                  </a:lnTo>
                  <a:lnTo>
                    <a:pt x="312628" y="719584"/>
                  </a:lnTo>
                  <a:lnTo>
                    <a:pt x="361708" y="722884"/>
                  </a:lnTo>
                  <a:lnTo>
                    <a:pt x="410791" y="719584"/>
                  </a:lnTo>
                  <a:lnTo>
                    <a:pt x="457867" y="709974"/>
                  </a:lnTo>
                  <a:lnTo>
                    <a:pt x="502506" y="694483"/>
                  </a:lnTo>
                  <a:lnTo>
                    <a:pt x="544275" y="673542"/>
                  </a:lnTo>
                  <a:lnTo>
                    <a:pt x="582744" y="647580"/>
                  </a:lnTo>
                  <a:lnTo>
                    <a:pt x="617483" y="617029"/>
                  </a:lnTo>
                  <a:lnTo>
                    <a:pt x="648060" y="582319"/>
                  </a:lnTo>
                  <a:lnTo>
                    <a:pt x="674044" y="543879"/>
                  </a:lnTo>
                  <a:lnTo>
                    <a:pt x="695003" y="502142"/>
                  </a:lnTo>
                  <a:lnTo>
                    <a:pt x="710508" y="457536"/>
                  </a:lnTo>
                  <a:lnTo>
                    <a:pt x="720127" y="410492"/>
                  </a:lnTo>
                  <a:lnTo>
                    <a:pt x="723430" y="361441"/>
                  </a:lnTo>
                  <a:lnTo>
                    <a:pt x="720127" y="312391"/>
                  </a:lnTo>
                  <a:lnTo>
                    <a:pt x="710508" y="265347"/>
                  </a:lnTo>
                  <a:lnTo>
                    <a:pt x="695003" y="220741"/>
                  </a:lnTo>
                  <a:lnTo>
                    <a:pt x="674044" y="179004"/>
                  </a:lnTo>
                  <a:lnTo>
                    <a:pt x="648060" y="140564"/>
                  </a:lnTo>
                  <a:lnTo>
                    <a:pt x="617483" y="105854"/>
                  </a:lnTo>
                  <a:lnTo>
                    <a:pt x="582744" y="75303"/>
                  </a:lnTo>
                  <a:lnTo>
                    <a:pt x="544275" y="49341"/>
                  </a:lnTo>
                  <a:lnTo>
                    <a:pt x="502506" y="28400"/>
                  </a:lnTo>
                  <a:lnTo>
                    <a:pt x="457867" y="12909"/>
                  </a:lnTo>
                  <a:lnTo>
                    <a:pt x="410791" y="3299"/>
                  </a:lnTo>
                  <a:lnTo>
                    <a:pt x="361708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41019" y="241300"/>
              <a:ext cx="723430" cy="7228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496313" y="434467"/>
            <a:ext cx="2642235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b="1" spc="-30" dirty="0">
                <a:solidFill>
                  <a:srgbClr val="494949"/>
                </a:solidFill>
                <a:latin typeface="Noto Sans"/>
                <a:cs typeface="Noto Sans"/>
              </a:rPr>
              <a:t>Using </a:t>
            </a:r>
            <a:r>
              <a:rPr sz="1900" b="1" spc="-10" dirty="0">
                <a:solidFill>
                  <a:srgbClr val="494949"/>
                </a:solidFill>
                <a:latin typeface="Noto Sans"/>
                <a:cs typeface="Noto Sans"/>
              </a:rPr>
              <a:t>adverbs </a:t>
            </a:r>
            <a:r>
              <a:rPr sz="1900" b="1" spc="-5" dirty="0">
                <a:solidFill>
                  <a:srgbClr val="494949"/>
                </a:solidFill>
                <a:latin typeface="Noto Sans"/>
                <a:cs typeface="Noto Sans"/>
              </a:rPr>
              <a:t>of</a:t>
            </a:r>
            <a:r>
              <a:rPr sz="1900" b="1" spc="1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900" b="1" spc="-10" dirty="0">
                <a:solidFill>
                  <a:srgbClr val="494949"/>
                </a:solidFill>
                <a:latin typeface="Noto Sans"/>
                <a:cs typeface="Noto Sans"/>
              </a:rPr>
              <a:t>time</a:t>
            </a:r>
            <a:endParaRPr sz="1900">
              <a:latin typeface="Noto Sans"/>
              <a:cs typeface="Noto San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317371" y="3132454"/>
            <a:ext cx="1350010" cy="13500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7535544" y="4559172"/>
            <a:ext cx="1350009" cy="134999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2034920" y="3594354"/>
            <a:ext cx="6080125" cy="20008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68985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Can </a:t>
            </a:r>
            <a:r>
              <a:rPr sz="2400" b="1" dirty="0">
                <a:solidFill>
                  <a:srgbClr val="494949"/>
                </a:solidFill>
                <a:latin typeface="Noto Sans"/>
                <a:cs typeface="Noto Sans"/>
              </a:rPr>
              <a:t>you work 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the </a:t>
            </a:r>
            <a:r>
              <a:rPr sz="2400" b="1" dirty="0">
                <a:solidFill>
                  <a:srgbClr val="39A9DF"/>
                </a:solidFill>
                <a:latin typeface="Noto Sans"/>
                <a:cs typeface="Noto Sans"/>
              </a:rPr>
              <a:t>week after</a:t>
            </a:r>
            <a:r>
              <a:rPr sz="2400" b="1" spc="-13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next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?</a:t>
            </a:r>
            <a:endParaRPr sz="2400">
              <a:latin typeface="Noto Sans"/>
              <a:cs typeface="Noto Sans"/>
            </a:endParaRPr>
          </a:p>
          <a:p>
            <a:pPr>
              <a:lnSpc>
                <a:spcPct val="100000"/>
              </a:lnSpc>
            </a:pPr>
            <a:endParaRPr sz="3200">
              <a:latin typeface="Noto Sans"/>
              <a:cs typeface="Noto Sans"/>
            </a:endParaRPr>
          </a:p>
          <a:p>
            <a:pPr marR="701040" algn="r">
              <a:lnSpc>
                <a:spcPct val="100000"/>
              </a:lnSpc>
              <a:spcBef>
                <a:spcPts val="2550"/>
              </a:spcBef>
            </a:pP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He </a:t>
            </a:r>
            <a:r>
              <a:rPr sz="2400" b="1" dirty="0">
                <a:solidFill>
                  <a:srgbClr val="494949"/>
                </a:solidFill>
                <a:latin typeface="Noto Sans"/>
                <a:cs typeface="Noto Sans"/>
              </a:rPr>
              <a:t>didn’t </a:t>
            </a:r>
            <a:r>
              <a:rPr sz="2400" b="1" spc="-85" dirty="0">
                <a:solidFill>
                  <a:srgbClr val="494949"/>
                </a:solidFill>
                <a:latin typeface="Noto Sans"/>
                <a:cs typeface="Noto Sans"/>
              </a:rPr>
              <a:t>go 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to the </a:t>
            </a:r>
            <a:r>
              <a:rPr sz="2400" b="1" spc="-30" dirty="0">
                <a:solidFill>
                  <a:srgbClr val="494949"/>
                </a:solidFill>
                <a:latin typeface="Noto Sans"/>
                <a:cs typeface="Noto Sans"/>
              </a:rPr>
              <a:t>meeting 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the</a:t>
            </a:r>
            <a:r>
              <a:rPr sz="2400" b="1" spc="6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2400" b="1" dirty="0">
                <a:solidFill>
                  <a:srgbClr val="39A9DF"/>
                </a:solidFill>
                <a:latin typeface="Noto Sans"/>
                <a:cs typeface="Noto Sans"/>
              </a:rPr>
              <a:t>day</a:t>
            </a:r>
            <a:endParaRPr sz="2400">
              <a:latin typeface="Noto Sans"/>
              <a:cs typeface="Noto Sans"/>
            </a:endParaRPr>
          </a:p>
          <a:p>
            <a:pPr marR="699770" algn="r">
              <a:lnSpc>
                <a:spcPct val="100000"/>
              </a:lnSpc>
              <a:spcBef>
                <a:spcPts val="5"/>
              </a:spcBef>
            </a:pPr>
            <a:r>
              <a:rPr sz="2400" b="1" dirty="0">
                <a:solidFill>
                  <a:srgbClr val="39A9DF"/>
                </a:solidFill>
                <a:latin typeface="Noto Sans"/>
                <a:cs typeface="Noto Sans"/>
              </a:rPr>
              <a:t>before</a:t>
            </a:r>
            <a:r>
              <a:rPr sz="2400" b="1" spc="-8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yesterday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.</a:t>
            </a:r>
            <a:endParaRPr sz="2400">
              <a:latin typeface="Noto Sans"/>
              <a:cs typeface="Noto Sans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18</a:t>
            </a:fld>
            <a:endParaRPr dirty="0"/>
          </a:p>
        </p:txBody>
      </p:sp>
      <p:sp>
        <p:nvSpPr>
          <p:cNvPr id="12" name="object 12"/>
          <p:cNvSpPr txBox="1"/>
          <p:nvPr/>
        </p:nvSpPr>
        <p:spPr>
          <a:xfrm>
            <a:off x="1309750" y="1351533"/>
            <a:ext cx="7583805" cy="1302385"/>
          </a:xfrm>
          <a:prstGeom prst="rect">
            <a:avLst/>
          </a:prstGeom>
          <a:solidFill>
            <a:srgbClr val="39A9DF"/>
          </a:solidFill>
        </p:spPr>
        <p:txBody>
          <a:bodyPr vert="horz" wrap="square" lIns="0" tIns="170180" rIns="0" bIns="0" rtlCol="0">
            <a:spAutoFit/>
          </a:bodyPr>
          <a:lstStyle/>
          <a:p>
            <a:pPr marL="718185" indent="-358775">
              <a:lnSpc>
                <a:spcPct val="100000"/>
              </a:lnSpc>
              <a:spcBef>
                <a:spcPts val="1340"/>
              </a:spcBef>
              <a:buSzPct val="150000"/>
              <a:buFont typeface="Arial"/>
              <a:buChar char="■"/>
              <a:tabLst>
                <a:tab pos="718185" algn="l"/>
                <a:tab pos="718820" algn="l"/>
              </a:tabLst>
            </a:pP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As well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as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prepositions,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we can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also use </a:t>
            </a:r>
            <a:r>
              <a:rPr sz="1400" b="1" dirty="0">
                <a:solidFill>
                  <a:srgbClr val="FFFFFF"/>
                </a:solidFill>
                <a:latin typeface="Noto Sans"/>
                <a:cs typeface="Noto Sans"/>
              </a:rPr>
              <a:t>adverbs </a:t>
            </a:r>
            <a:r>
              <a:rPr sz="1400" b="1" spc="-5" dirty="0">
                <a:solidFill>
                  <a:srgbClr val="FFFFFF"/>
                </a:solidFill>
                <a:latin typeface="Noto Sans"/>
                <a:cs typeface="Noto Sans"/>
              </a:rPr>
              <a:t>of </a:t>
            </a:r>
            <a:r>
              <a:rPr sz="1400" b="1" dirty="0">
                <a:solidFill>
                  <a:srgbClr val="FFFFFF"/>
                </a:solidFill>
                <a:latin typeface="Noto Sans"/>
                <a:cs typeface="Noto Sans"/>
              </a:rPr>
              <a:t>time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to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describe</a:t>
            </a:r>
            <a:r>
              <a:rPr sz="1400" spc="-145" dirty="0">
                <a:solidFill>
                  <a:srgbClr val="FFFFFF"/>
                </a:solidFill>
                <a:latin typeface="Noto Sans"/>
                <a:cs typeface="Noto Sans"/>
              </a:rPr>
              <a:t> </a:t>
            </a:r>
            <a:r>
              <a:rPr sz="1400" b="1" dirty="0">
                <a:solidFill>
                  <a:srgbClr val="FFFFFF"/>
                </a:solidFill>
                <a:latin typeface="Noto Sans"/>
                <a:cs typeface="Noto Sans"/>
              </a:rPr>
              <a:t>when</a:t>
            </a:r>
            <a:endParaRPr sz="1400">
              <a:latin typeface="Noto Sans"/>
              <a:cs typeface="Noto Sans"/>
            </a:endParaRPr>
          </a:p>
          <a:p>
            <a:pPr marL="718185">
              <a:lnSpc>
                <a:spcPct val="100000"/>
              </a:lnSpc>
            </a:pPr>
            <a:r>
              <a:rPr sz="1400" spc="-15" dirty="0">
                <a:solidFill>
                  <a:srgbClr val="FFFFFF"/>
                </a:solidFill>
                <a:latin typeface="Noto Sans"/>
                <a:cs typeface="Noto Sans"/>
              </a:rPr>
              <a:t>something</a:t>
            </a:r>
            <a:r>
              <a:rPr sz="1400" spc="-50" dirty="0">
                <a:solidFill>
                  <a:srgbClr val="FFFFFF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happens.</a:t>
            </a:r>
            <a:endParaRPr sz="1400">
              <a:latin typeface="Noto Sans"/>
              <a:cs typeface="Noto Sans"/>
            </a:endParaRPr>
          </a:p>
          <a:p>
            <a:pPr marL="718185" marR="412115" indent="-358140">
              <a:lnSpc>
                <a:spcPct val="100000"/>
              </a:lnSpc>
              <a:spcBef>
                <a:spcPts val="600"/>
              </a:spcBef>
              <a:buSzPct val="150000"/>
              <a:buFont typeface="Arial"/>
              <a:buChar char="■"/>
              <a:tabLst>
                <a:tab pos="718185" algn="l"/>
                <a:tab pos="718820" algn="l"/>
              </a:tabLst>
            </a:pP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They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can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describe either a </a:t>
            </a:r>
            <a:r>
              <a:rPr sz="1400" spc="-20" dirty="0">
                <a:solidFill>
                  <a:srgbClr val="FFFFFF"/>
                </a:solidFill>
                <a:latin typeface="Noto Sans"/>
                <a:cs typeface="Noto Sans"/>
              </a:rPr>
              <a:t>general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time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or a more specific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time without </a:t>
            </a:r>
            <a:r>
              <a:rPr sz="1400" spc="-25" dirty="0">
                <a:solidFill>
                  <a:srgbClr val="FFFFFF"/>
                </a:solidFill>
                <a:latin typeface="Noto Sans"/>
                <a:cs typeface="Noto Sans"/>
              </a:rPr>
              <a:t>saying 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the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name of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the</a:t>
            </a:r>
            <a:r>
              <a:rPr sz="1400" dirty="0">
                <a:solidFill>
                  <a:srgbClr val="FFFFFF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day.</a:t>
            </a:r>
            <a:endParaRPr sz="14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1275" y="241363"/>
            <a:ext cx="7825105" cy="728980"/>
            <a:chOff x="1311275" y="241363"/>
            <a:chExt cx="7825105" cy="728980"/>
          </a:xfrm>
        </p:grpSpPr>
        <p:sp>
          <p:nvSpPr>
            <p:cNvPr id="3" name="object 3"/>
            <p:cNvSpPr/>
            <p:nvPr/>
          </p:nvSpPr>
          <p:spPr>
            <a:xfrm>
              <a:off x="1354201" y="241363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11275" y="241363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AEE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541019" y="241300"/>
            <a:ext cx="723900" cy="723265"/>
            <a:chOff x="541019" y="241300"/>
            <a:chExt cx="723900" cy="723265"/>
          </a:xfrm>
        </p:grpSpPr>
        <p:sp>
          <p:nvSpPr>
            <p:cNvPr id="6" name="object 6"/>
            <p:cNvSpPr/>
            <p:nvPr/>
          </p:nvSpPr>
          <p:spPr>
            <a:xfrm>
              <a:off x="541019" y="241300"/>
              <a:ext cx="723900" cy="723265"/>
            </a:xfrm>
            <a:custGeom>
              <a:avLst/>
              <a:gdLst/>
              <a:ahLst/>
              <a:cxnLst/>
              <a:rect l="l" t="t" r="r" b="b"/>
              <a:pathLst>
                <a:path w="723900" h="723265">
                  <a:moveTo>
                    <a:pt x="361708" y="0"/>
                  </a:moveTo>
                  <a:lnTo>
                    <a:pt x="312628" y="3299"/>
                  </a:lnTo>
                  <a:lnTo>
                    <a:pt x="265554" y="12909"/>
                  </a:lnTo>
                  <a:lnTo>
                    <a:pt x="220918" y="28400"/>
                  </a:lnTo>
                  <a:lnTo>
                    <a:pt x="179150" y="49341"/>
                  </a:lnTo>
                  <a:lnTo>
                    <a:pt x="140682" y="75303"/>
                  </a:lnTo>
                  <a:lnTo>
                    <a:pt x="105944" y="105854"/>
                  </a:lnTo>
                  <a:lnTo>
                    <a:pt x="75368" y="140564"/>
                  </a:lnTo>
                  <a:lnTo>
                    <a:pt x="49385" y="179004"/>
                  </a:lnTo>
                  <a:lnTo>
                    <a:pt x="28425" y="220741"/>
                  </a:lnTo>
                  <a:lnTo>
                    <a:pt x="12921" y="265347"/>
                  </a:lnTo>
                  <a:lnTo>
                    <a:pt x="3302" y="312391"/>
                  </a:lnTo>
                  <a:lnTo>
                    <a:pt x="0" y="361441"/>
                  </a:lnTo>
                  <a:lnTo>
                    <a:pt x="3302" y="410492"/>
                  </a:lnTo>
                  <a:lnTo>
                    <a:pt x="12921" y="457536"/>
                  </a:lnTo>
                  <a:lnTo>
                    <a:pt x="28425" y="502142"/>
                  </a:lnTo>
                  <a:lnTo>
                    <a:pt x="49385" y="543879"/>
                  </a:lnTo>
                  <a:lnTo>
                    <a:pt x="75368" y="582319"/>
                  </a:lnTo>
                  <a:lnTo>
                    <a:pt x="105944" y="617029"/>
                  </a:lnTo>
                  <a:lnTo>
                    <a:pt x="140682" y="647580"/>
                  </a:lnTo>
                  <a:lnTo>
                    <a:pt x="179150" y="673542"/>
                  </a:lnTo>
                  <a:lnTo>
                    <a:pt x="220918" y="694483"/>
                  </a:lnTo>
                  <a:lnTo>
                    <a:pt x="265554" y="709974"/>
                  </a:lnTo>
                  <a:lnTo>
                    <a:pt x="312628" y="719584"/>
                  </a:lnTo>
                  <a:lnTo>
                    <a:pt x="361708" y="722884"/>
                  </a:lnTo>
                  <a:lnTo>
                    <a:pt x="410791" y="719584"/>
                  </a:lnTo>
                  <a:lnTo>
                    <a:pt x="457867" y="709974"/>
                  </a:lnTo>
                  <a:lnTo>
                    <a:pt x="502506" y="694483"/>
                  </a:lnTo>
                  <a:lnTo>
                    <a:pt x="544275" y="673542"/>
                  </a:lnTo>
                  <a:lnTo>
                    <a:pt x="582744" y="647580"/>
                  </a:lnTo>
                  <a:lnTo>
                    <a:pt x="617483" y="617029"/>
                  </a:lnTo>
                  <a:lnTo>
                    <a:pt x="648060" y="582319"/>
                  </a:lnTo>
                  <a:lnTo>
                    <a:pt x="674044" y="543879"/>
                  </a:lnTo>
                  <a:lnTo>
                    <a:pt x="695003" y="502142"/>
                  </a:lnTo>
                  <a:lnTo>
                    <a:pt x="710508" y="457536"/>
                  </a:lnTo>
                  <a:lnTo>
                    <a:pt x="720127" y="410492"/>
                  </a:lnTo>
                  <a:lnTo>
                    <a:pt x="723430" y="361441"/>
                  </a:lnTo>
                  <a:lnTo>
                    <a:pt x="720127" y="312391"/>
                  </a:lnTo>
                  <a:lnTo>
                    <a:pt x="710508" y="265347"/>
                  </a:lnTo>
                  <a:lnTo>
                    <a:pt x="695003" y="220741"/>
                  </a:lnTo>
                  <a:lnTo>
                    <a:pt x="674044" y="179004"/>
                  </a:lnTo>
                  <a:lnTo>
                    <a:pt x="648060" y="140564"/>
                  </a:lnTo>
                  <a:lnTo>
                    <a:pt x="617483" y="105854"/>
                  </a:lnTo>
                  <a:lnTo>
                    <a:pt x="582744" y="75303"/>
                  </a:lnTo>
                  <a:lnTo>
                    <a:pt x="544275" y="49341"/>
                  </a:lnTo>
                  <a:lnTo>
                    <a:pt x="502506" y="28400"/>
                  </a:lnTo>
                  <a:lnTo>
                    <a:pt x="457867" y="12909"/>
                  </a:lnTo>
                  <a:lnTo>
                    <a:pt x="410791" y="3299"/>
                  </a:lnTo>
                  <a:lnTo>
                    <a:pt x="361708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41019" y="241300"/>
              <a:ext cx="723430" cy="7228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900112" y="1175766"/>
            <a:ext cx="1892935" cy="1031240"/>
          </a:xfrm>
          <a:prstGeom prst="rect">
            <a:avLst/>
          </a:prstGeom>
          <a:solidFill>
            <a:srgbClr val="DBEFF8"/>
          </a:solidFill>
          <a:ln w="38100">
            <a:solidFill>
              <a:srgbClr val="39A9DF"/>
            </a:solidFill>
          </a:ln>
        </p:spPr>
        <p:txBody>
          <a:bodyPr vert="horz" wrap="square" lIns="0" tIns="508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1750">
              <a:latin typeface="Times New Roman"/>
              <a:cs typeface="Times New Roman"/>
            </a:endParaRPr>
          </a:p>
          <a:p>
            <a:pPr marL="443865" marR="200025" indent="-236220">
              <a:lnSpc>
                <a:spcPct val="100000"/>
              </a:lnSpc>
            </a:pPr>
            <a:r>
              <a:rPr sz="1600" b="1" spc="-10" dirty="0">
                <a:solidFill>
                  <a:srgbClr val="39A9DF"/>
                </a:solidFill>
                <a:latin typeface="Noto Sans"/>
                <a:cs typeface="Noto Sans"/>
              </a:rPr>
              <a:t>the day before  </a:t>
            </a: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yesterday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00112" y="2531236"/>
            <a:ext cx="1892935" cy="1031240"/>
          </a:xfrm>
          <a:prstGeom prst="rect">
            <a:avLst/>
          </a:prstGeom>
          <a:solidFill>
            <a:srgbClr val="DBEFF8"/>
          </a:solidFill>
          <a:ln w="38100">
            <a:solidFill>
              <a:srgbClr val="39A9DF"/>
            </a:solidFill>
          </a:ln>
        </p:spPr>
        <p:txBody>
          <a:bodyPr vert="horz" wrap="square" lIns="0" tIns="508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1750">
              <a:latin typeface="Times New Roman"/>
              <a:cs typeface="Times New Roman"/>
            </a:endParaRPr>
          </a:p>
          <a:p>
            <a:pPr marL="436245" marR="281940" indent="-147955">
              <a:lnSpc>
                <a:spcPct val="100000"/>
              </a:lnSpc>
            </a:pPr>
            <a:r>
              <a:rPr sz="1600" b="1" spc="-10" dirty="0">
                <a:solidFill>
                  <a:srgbClr val="39A9DF"/>
                </a:solidFill>
                <a:latin typeface="Noto Sans"/>
                <a:cs typeface="Noto Sans"/>
              </a:rPr>
              <a:t>the day</a:t>
            </a:r>
            <a:r>
              <a:rPr sz="1600" b="1" spc="-5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after  </a:t>
            </a:r>
            <a:r>
              <a:rPr sz="1600" b="1" spc="-10" dirty="0">
                <a:solidFill>
                  <a:srgbClr val="39A9DF"/>
                </a:solidFill>
                <a:latin typeface="Noto Sans"/>
                <a:cs typeface="Noto Sans"/>
              </a:rPr>
              <a:t>tomorrow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00112" y="3886708"/>
            <a:ext cx="1892935" cy="1031240"/>
          </a:xfrm>
          <a:prstGeom prst="rect">
            <a:avLst/>
          </a:prstGeom>
          <a:solidFill>
            <a:srgbClr val="DBEFF8"/>
          </a:solidFill>
          <a:ln w="38100">
            <a:solidFill>
              <a:srgbClr val="39A9DF"/>
            </a:solidFill>
          </a:ln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1750">
              <a:latin typeface="Times New Roman"/>
              <a:cs typeface="Times New Roman"/>
            </a:endParaRPr>
          </a:p>
          <a:p>
            <a:pPr marL="400050" marR="393065" indent="78740">
              <a:lnSpc>
                <a:spcPct val="100000"/>
              </a:lnSpc>
            </a:pPr>
            <a:r>
              <a:rPr sz="1600" b="1" spc="-10" dirty="0">
                <a:solidFill>
                  <a:srgbClr val="39A9DF"/>
                </a:solidFill>
                <a:latin typeface="Noto Sans"/>
                <a:cs typeface="Noto Sans"/>
              </a:rPr>
              <a:t>the </a:t>
            </a: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week  before</a:t>
            </a:r>
            <a:r>
              <a:rPr sz="1600" b="1" spc="-6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last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00112" y="5242217"/>
            <a:ext cx="1892935" cy="1031240"/>
          </a:xfrm>
          <a:prstGeom prst="rect">
            <a:avLst/>
          </a:prstGeom>
          <a:solidFill>
            <a:srgbClr val="DBEFF8"/>
          </a:solidFill>
          <a:ln w="38100">
            <a:solidFill>
              <a:srgbClr val="39A9DF"/>
            </a:solidFill>
          </a:ln>
        </p:spPr>
        <p:txBody>
          <a:bodyPr vert="horz" wrap="square" lIns="0" tIns="571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1750">
              <a:latin typeface="Times New Roman"/>
              <a:cs typeface="Times New Roman"/>
            </a:endParaRPr>
          </a:p>
          <a:p>
            <a:pPr marL="716915" marR="193675" indent="-515620">
              <a:lnSpc>
                <a:spcPct val="100000"/>
              </a:lnSpc>
            </a:pPr>
            <a:r>
              <a:rPr sz="1600" b="1" spc="-10" dirty="0">
                <a:solidFill>
                  <a:srgbClr val="39A9DF"/>
                </a:solidFill>
                <a:latin typeface="Noto Sans"/>
                <a:cs typeface="Noto Sans"/>
              </a:rPr>
              <a:t>the </a:t>
            </a: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week</a:t>
            </a:r>
            <a:r>
              <a:rPr sz="1600" b="1" spc="-4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600" b="1" spc="-5" dirty="0">
                <a:solidFill>
                  <a:srgbClr val="39A9DF"/>
                </a:solidFill>
                <a:latin typeface="Noto Sans"/>
                <a:cs typeface="Noto Sans"/>
              </a:rPr>
              <a:t>after  </a:t>
            </a:r>
            <a:r>
              <a:rPr sz="1600" b="1" spc="-10" dirty="0">
                <a:solidFill>
                  <a:srgbClr val="39A9DF"/>
                </a:solidFill>
                <a:latin typeface="Noto Sans"/>
                <a:cs typeface="Noto Sans"/>
              </a:rPr>
              <a:t>next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496313" y="434467"/>
            <a:ext cx="1370330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10" dirty="0"/>
              <a:t>New</a:t>
            </a:r>
            <a:r>
              <a:rPr sz="1900" spc="-50" dirty="0"/>
              <a:t> </a:t>
            </a:r>
            <a:r>
              <a:rPr sz="1900" spc="-5" dirty="0"/>
              <a:t>words</a:t>
            </a:r>
            <a:endParaRPr sz="1900"/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19</a:t>
            </a:fld>
            <a:endParaRPr dirty="0"/>
          </a:p>
        </p:txBody>
      </p:sp>
      <p:sp>
        <p:nvSpPr>
          <p:cNvPr id="13" name="object 13"/>
          <p:cNvSpPr/>
          <p:nvPr/>
        </p:nvSpPr>
        <p:spPr>
          <a:xfrm>
            <a:off x="2926079" y="1175766"/>
            <a:ext cx="5967095" cy="1031240"/>
          </a:xfrm>
          <a:custGeom>
            <a:avLst/>
            <a:gdLst/>
            <a:ahLst/>
            <a:cxnLst/>
            <a:rect l="l" t="t" r="r" b="b"/>
            <a:pathLst>
              <a:path w="5967095" h="1031239">
                <a:moveTo>
                  <a:pt x="5967095" y="0"/>
                </a:moveTo>
                <a:lnTo>
                  <a:pt x="136397" y="0"/>
                </a:lnTo>
                <a:lnTo>
                  <a:pt x="136397" y="419988"/>
                </a:lnTo>
                <a:lnTo>
                  <a:pt x="133095" y="419988"/>
                </a:lnTo>
                <a:lnTo>
                  <a:pt x="133095" y="415798"/>
                </a:lnTo>
                <a:lnTo>
                  <a:pt x="0" y="515620"/>
                </a:lnTo>
                <a:lnTo>
                  <a:pt x="133095" y="615569"/>
                </a:lnTo>
                <a:lnTo>
                  <a:pt x="133095" y="611251"/>
                </a:lnTo>
                <a:lnTo>
                  <a:pt x="136397" y="611251"/>
                </a:lnTo>
                <a:lnTo>
                  <a:pt x="136397" y="1031239"/>
                </a:lnTo>
                <a:lnTo>
                  <a:pt x="5967095" y="1031239"/>
                </a:lnTo>
                <a:lnTo>
                  <a:pt x="5967095" y="0"/>
                </a:lnTo>
                <a:close/>
              </a:path>
            </a:pathLst>
          </a:custGeom>
          <a:solidFill>
            <a:srgbClr val="DBEF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3858259" y="1578355"/>
            <a:ext cx="424116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75" dirty="0">
                <a:solidFill>
                  <a:srgbClr val="494949"/>
                </a:solidFill>
                <a:latin typeface="Noto Sans"/>
                <a:cs typeface="Noto Sans"/>
              </a:rPr>
              <a:t>I </a:t>
            </a:r>
            <a:r>
              <a:rPr sz="1200" spc="-10" dirty="0">
                <a:solidFill>
                  <a:srgbClr val="494949"/>
                </a:solidFill>
                <a:latin typeface="Noto Sans"/>
                <a:cs typeface="Noto Sans"/>
              </a:rPr>
              <a:t>talked to him two </a:t>
            </a:r>
            <a:r>
              <a:rPr sz="1200" spc="-5" dirty="0">
                <a:solidFill>
                  <a:srgbClr val="494949"/>
                </a:solidFill>
                <a:latin typeface="Noto Sans"/>
                <a:cs typeface="Noto Sans"/>
              </a:rPr>
              <a:t>days </a:t>
            </a:r>
            <a:r>
              <a:rPr sz="1200" spc="-30" dirty="0">
                <a:solidFill>
                  <a:srgbClr val="494949"/>
                </a:solidFill>
                <a:latin typeface="Noto Sans"/>
                <a:cs typeface="Noto Sans"/>
              </a:rPr>
              <a:t>ago, </a:t>
            </a:r>
            <a:r>
              <a:rPr sz="1200" spc="-5" dirty="0">
                <a:solidFill>
                  <a:srgbClr val="494949"/>
                </a:solidFill>
                <a:latin typeface="Noto Sans"/>
                <a:cs typeface="Noto Sans"/>
              </a:rPr>
              <a:t>so </a:t>
            </a:r>
            <a:r>
              <a:rPr sz="1200" b="1" spc="-5" dirty="0">
                <a:solidFill>
                  <a:srgbClr val="39A9DF"/>
                </a:solidFill>
                <a:latin typeface="Noto Sans"/>
                <a:cs typeface="Noto Sans"/>
              </a:rPr>
              <a:t>the day before</a:t>
            </a:r>
            <a:r>
              <a:rPr sz="1200" b="1" spc="21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200" b="1" spc="-5" dirty="0">
                <a:solidFill>
                  <a:srgbClr val="39A9DF"/>
                </a:solidFill>
                <a:latin typeface="Noto Sans"/>
                <a:cs typeface="Noto Sans"/>
              </a:rPr>
              <a:t>yesterday</a:t>
            </a:r>
            <a:r>
              <a:rPr sz="1200" spc="-5" dirty="0">
                <a:solidFill>
                  <a:srgbClr val="494949"/>
                </a:solidFill>
                <a:latin typeface="Noto Sans"/>
                <a:cs typeface="Noto Sans"/>
              </a:rPr>
              <a:t>.</a:t>
            </a:r>
            <a:endParaRPr sz="1200">
              <a:latin typeface="Noto Sans"/>
              <a:cs typeface="Noto Sans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926079" y="2531236"/>
            <a:ext cx="5967095" cy="1031240"/>
          </a:xfrm>
          <a:custGeom>
            <a:avLst/>
            <a:gdLst/>
            <a:ahLst/>
            <a:cxnLst/>
            <a:rect l="l" t="t" r="r" b="b"/>
            <a:pathLst>
              <a:path w="5967095" h="1031239">
                <a:moveTo>
                  <a:pt x="5967095" y="0"/>
                </a:moveTo>
                <a:lnTo>
                  <a:pt x="136397" y="0"/>
                </a:lnTo>
                <a:lnTo>
                  <a:pt x="136397" y="419988"/>
                </a:lnTo>
                <a:lnTo>
                  <a:pt x="133095" y="419988"/>
                </a:lnTo>
                <a:lnTo>
                  <a:pt x="133095" y="415798"/>
                </a:lnTo>
                <a:lnTo>
                  <a:pt x="0" y="515620"/>
                </a:lnTo>
                <a:lnTo>
                  <a:pt x="133095" y="615568"/>
                </a:lnTo>
                <a:lnTo>
                  <a:pt x="133095" y="611251"/>
                </a:lnTo>
                <a:lnTo>
                  <a:pt x="136397" y="611251"/>
                </a:lnTo>
                <a:lnTo>
                  <a:pt x="136397" y="1031239"/>
                </a:lnTo>
                <a:lnTo>
                  <a:pt x="5967095" y="1031239"/>
                </a:lnTo>
                <a:lnTo>
                  <a:pt x="5967095" y="0"/>
                </a:lnTo>
                <a:close/>
              </a:path>
            </a:pathLst>
          </a:custGeom>
          <a:solidFill>
            <a:srgbClr val="DBEF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3911600" y="2934080"/>
            <a:ext cx="413257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10" dirty="0">
                <a:solidFill>
                  <a:srgbClr val="494949"/>
                </a:solidFill>
                <a:latin typeface="Noto Sans"/>
                <a:cs typeface="Noto Sans"/>
              </a:rPr>
              <a:t>We’re </a:t>
            </a:r>
            <a:r>
              <a:rPr sz="1200" spc="-20" dirty="0">
                <a:solidFill>
                  <a:srgbClr val="494949"/>
                </a:solidFill>
                <a:latin typeface="Noto Sans"/>
                <a:cs typeface="Noto Sans"/>
              </a:rPr>
              <a:t>seeing </a:t>
            </a:r>
            <a:r>
              <a:rPr sz="1200" spc="-10" dirty="0">
                <a:solidFill>
                  <a:srgbClr val="494949"/>
                </a:solidFill>
                <a:latin typeface="Noto Sans"/>
                <a:cs typeface="Noto Sans"/>
              </a:rPr>
              <a:t>her </a:t>
            </a:r>
            <a:r>
              <a:rPr sz="1200" b="1" spc="-5" dirty="0">
                <a:solidFill>
                  <a:srgbClr val="39A9DF"/>
                </a:solidFill>
                <a:latin typeface="Noto Sans"/>
                <a:cs typeface="Noto Sans"/>
              </a:rPr>
              <a:t>the day after tomorrow </a:t>
            </a:r>
            <a:r>
              <a:rPr sz="1200" spc="-5" dirty="0">
                <a:solidFill>
                  <a:srgbClr val="494949"/>
                </a:solidFill>
                <a:latin typeface="Noto Sans"/>
                <a:cs typeface="Noto Sans"/>
              </a:rPr>
              <a:t>so </a:t>
            </a:r>
            <a:r>
              <a:rPr sz="1200" spc="-10" dirty="0">
                <a:solidFill>
                  <a:srgbClr val="494949"/>
                </a:solidFill>
                <a:latin typeface="Noto Sans"/>
                <a:cs typeface="Noto Sans"/>
              </a:rPr>
              <a:t>in two</a:t>
            </a:r>
            <a:r>
              <a:rPr sz="1200" spc="10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200" spc="-5" dirty="0">
                <a:solidFill>
                  <a:srgbClr val="494949"/>
                </a:solidFill>
                <a:latin typeface="Noto Sans"/>
                <a:cs typeface="Noto Sans"/>
              </a:rPr>
              <a:t>days.</a:t>
            </a:r>
            <a:endParaRPr sz="1200">
              <a:latin typeface="Noto Sans"/>
              <a:cs typeface="Noto Sans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2926079" y="3886708"/>
            <a:ext cx="5967095" cy="1031240"/>
          </a:xfrm>
          <a:custGeom>
            <a:avLst/>
            <a:gdLst/>
            <a:ahLst/>
            <a:cxnLst/>
            <a:rect l="l" t="t" r="r" b="b"/>
            <a:pathLst>
              <a:path w="5967095" h="1031239">
                <a:moveTo>
                  <a:pt x="5967095" y="0"/>
                </a:moveTo>
                <a:lnTo>
                  <a:pt x="136397" y="0"/>
                </a:lnTo>
                <a:lnTo>
                  <a:pt x="136397" y="419989"/>
                </a:lnTo>
                <a:lnTo>
                  <a:pt x="133095" y="419989"/>
                </a:lnTo>
                <a:lnTo>
                  <a:pt x="133095" y="415798"/>
                </a:lnTo>
                <a:lnTo>
                  <a:pt x="0" y="515620"/>
                </a:lnTo>
                <a:lnTo>
                  <a:pt x="133095" y="615569"/>
                </a:lnTo>
                <a:lnTo>
                  <a:pt x="133095" y="611251"/>
                </a:lnTo>
                <a:lnTo>
                  <a:pt x="136397" y="611251"/>
                </a:lnTo>
                <a:lnTo>
                  <a:pt x="136397" y="1031240"/>
                </a:lnTo>
                <a:lnTo>
                  <a:pt x="5967095" y="1031240"/>
                </a:lnTo>
                <a:lnTo>
                  <a:pt x="5967095" y="0"/>
                </a:lnTo>
                <a:close/>
              </a:path>
            </a:pathLst>
          </a:custGeom>
          <a:solidFill>
            <a:srgbClr val="DBEF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934459" y="4289805"/>
            <a:ext cx="408749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75" dirty="0">
                <a:solidFill>
                  <a:srgbClr val="494949"/>
                </a:solidFill>
                <a:latin typeface="Noto Sans"/>
                <a:cs typeface="Noto Sans"/>
              </a:rPr>
              <a:t>I </a:t>
            </a:r>
            <a:r>
              <a:rPr sz="1200" spc="-10" dirty="0">
                <a:solidFill>
                  <a:srgbClr val="494949"/>
                </a:solidFill>
                <a:latin typeface="Noto Sans"/>
                <a:cs typeface="Noto Sans"/>
              </a:rPr>
              <a:t>didn’t </a:t>
            </a:r>
            <a:r>
              <a:rPr sz="1200" spc="-45" dirty="0">
                <a:solidFill>
                  <a:srgbClr val="494949"/>
                </a:solidFill>
                <a:latin typeface="Noto Sans"/>
                <a:cs typeface="Noto Sans"/>
              </a:rPr>
              <a:t>go </a:t>
            </a:r>
            <a:r>
              <a:rPr sz="1200" spc="-15" dirty="0">
                <a:solidFill>
                  <a:srgbClr val="494949"/>
                </a:solidFill>
                <a:latin typeface="Noto Sans"/>
                <a:cs typeface="Noto Sans"/>
              </a:rPr>
              <a:t>to </a:t>
            </a:r>
            <a:r>
              <a:rPr sz="1200" spc="-10" dirty="0">
                <a:solidFill>
                  <a:srgbClr val="494949"/>
                </a:solidFill>
                <a:latin typeface="Noto Sans"/>
                <a:cs typeface="Noto Sans"/>
              </a:rPr>
              <a:t>France last </a:t>
            </a:r>
            <a:r>
              <a:rPr sz="1200" spc="-15" dirty="0">
                <a:solidFill>
                  <a:srgbClr val="494949"/>
                </a:solidFill>
                <a:latin typeface="Noto Sans"/>
                <a:cs typeface="Noto Sans"/>
              </a:rPr>
              <a:t>week, </a:t>
            </a:r>
            <a:r>
              <a:rPr sz="1200" spc="-10" dirty="0">
                <a:solidFill>
                  <a:srgbClr val="494949"/>
                </a:solidFill>
                <a:latin typeface="Noto Sans"/>
                <a:cs typeface="Noto Sans"/>
              </a:rPr>
              <a:t>but </a:t>
            </a:r>
            <a:r>
              <a:rPr sz="1200" b="1" spc="-5" dirty="0">
                <a:solidFill>
                  <a:srgbClr val="39A9DF"/>
                </a:solidFill>
                <a:latin typeface="Noto Sans"/>
                <a:cs typeface="Noto Sans"/>
              </a:rPr>
              <a:t>the </a:t>
            </a:r>
            <a:r>
              <a:rPr sz="1200" b="1" dirty="0">
                <a:solidFill>
                  <a:srgbClr val="39A9DF"/>
                </a:solidFill>
                <a:latin typeface="Noto Sans"/>
                <a:cs typeface="Noto Sans"/>
              </a:rPr>
              <a:t>week </a:t>
            </a:r>
            <a:r>
              <a:rPr sz="1200" b="1" spc="-5" dirty="0">
                <a:solidFill>
                  <a:srgbClr val="39A9DF"/>
                </a:solidFill>
                <a:latin typeface="Noto Sans"/>
                <a:cs typeface="Noto Sans"/>
              </a:rPr>
              <a:t>before</a:t>
            </a:r>
            <a:r>
              <a:rPr sz="1200" b="1" spc="27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200" b="1" spc="-5" dirty="0">
                <a:solidFill>
                  <a:srgbClr val="39A9DF"/>
                </a:solidFill>
                <a:latin typeface="Noto Sans"/>
                <a:cs typeface="Noto Sans"/>
              </a:rPr>
              <a:t>last</a:t>
            </a:r>
            <a:r>
              <a:rPr sz="1200" spc="-5" dirty="0">
                <a:solidFill>
                  <a:srgbClr val="494949"/>
                </a:solidFill>
                <a:latin typeface="Noto Sans"/>
                <a:cs typeface="Noto Sans"/>
              </a:rPr>
              <a:t>.</a:t>
            </a:r>
            <a:endParaRPr sz="1200">
              <a:latin typeface="Noto Sans"/>
              <a:cs typeface="Noto Sans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2926079" y="5242178"/>
            <a:ext cx="5967095" cy="1031875"/>
          </a:xfrm>
          <a:custGeom>
            <a:avLst/>
            <a:gdLst/>
            <a:ahLst/>
            <a:cxnLst/>
            <a:rect l="l" t="t" r="r" b="b"/>
            <a:pathLst>
              <a:path w="5967095" h="1031875">
                <a:moveTo>
                  <a:pt x="5967095" y="0"/>
                </a:moveTo>
                <a:lnTo>
                  <a:pt x="136397" y="0"/>
                </a:lnTo>
                <a:lnTo>
                  <a:pt x="136397" y="420001"/>
                </a:lnTo>
                <a:lnTo>
                  <a:pt x="133095" y="420001"/>
                </a:lnTo>
                <a:lnTo>
                  <a:pt x="133095" y="415785"/>
                </a:lnTo>
                <a:lnTo>
                  <a:pt x="0" y="515658"/>
                </a:lnTo>
                <a:lnTo>
                  <a:pt x="133095" y="615518"/>
                </a:lnTo>
                <a:lnTo>
                  <a:pt x="133095" y="611301"/>
                </a:lnTo>
                <a:lnTo>
                  <a:pt x="136397" y="611301"/>
                </a:lnTo>
                <a:lnTo>
                  <a:pt x="136397" y="1031278"/>
                </a:lnTo>
                <a:lnTo>
                  <a:pt x="5967095" y="1031278"/>
                </a:lnTo>
                <a:lnTo>
                  <a:pt x="5967095" y="0"/>
                </a:lnTo>
                <a:close/>
              </a:path>
            </a:pathLst>
          </a:custGeom>
          <a:solidFill>
            <a:srgbClr val="DBEFF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3571747" y="5645607"/>
            <a:ext cx="481330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40" dirty="0">
                <a:solidFill>
                  <a:srgbClr val="494949"/>
                </a:solidFill>
                <a:latin typeface="Noto Sans"/>
                <a:cs typeface="Noto Sans"/>
              </a:rPr>
              <a:t>If </a:t>
            </a:r>
            <a:r>
              <a:rPr sz="1200" spc="-10" dirty="0">
                <a:solidFill>
                  <a:srgbClr val="494949"/>
                </a:solidFill>
                <a:latin typeface="Noto Sans"/>
                <a:cs typeface="Noto Sans"/>
              </a:rPr>
              <a:t>you are not available next </a:t>
            </a:r>
            <a:r>
              <a:rPr sz="1200" spc="-15" dirty="0">
                <a:solidFill>
                  <a:srgbClr val="494949"/>
                </a:solidFill>
                <a:latin typeface="Noto Sans"/>
                <a:cs typeface="Noto Sans"/>
              </a:rPr>
              <a:t>week, </a:t>
            </a:r>
            <a:r>
              <a:rPr sz="1200" spc="-10" dirty="0">
                <a:solidFill>
                  <a:srgbClr val="494949"/>
                </a:solidFill>
                <a:latin typeface="Noto Sans"/>
                <a:cs typeface="Noto Sans"/>
              </a:rPr>
              <a:t>can we try </a:t>
            </a:r>
            <a:r>
              <a:rPr sz="1200" b="1" spc="-5" dirty="0">
                <a:solidFill>
                  <a:srgbClr val="39A9DF"/>
                </a:solidFill>
                <a:latin typeface="Noto Sans"/>
                <a:cs typeface="Noto Sans"/>
              </a:rPr>
              <a:t>the </a:t>
            </a:r>
            <a:r>
              <a:rPr sz="1200" b="1" dirty="0">
                <a:solidFill>
                  <a:srgbClr val="39A9DF"/>
                </a:solidFill>
                <a:latin typeface="Noto Sans"/>
                <a:cs typeface="Noto Sans"/>
              </a:rPr>
              <a:t>week </a:t>
            </a:r>
            <a:r>
              <a:rPr sz="1200" b="1" spc="-5" dirty="0">
                <a:solidFill>
                  <a:srgbClr val="39A9DF"/>
                </a:solidFill>
                <a:latin typeface="Noto Sans"/>
                <a:cs typeface="Noto Sans"/>
              </a:rPr>
              <a:t>after</a:t>
            </a:r>
            <a:r>
              <a:rPr sz="1200" b="1" spc="170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1200" b="1" spc="-5" dirty="0">
                <a:solidFill>
                  <a:srgbClr val="39A9DF"/>
                </a:solidFill>
                <a:latin typeface="Noto Sans"/>
                <a:cs typeface="Noto Sans"/>
              </a:rPr>
              <a:t>next</a:t>
            </a:r>
            <a:r>
              <a:rPr sz="1200" spc="-5" dirty="0">
                <a:solidFill>
                  <a:srgbClr val="494949"/>
                </a:solidFill>
                <a:latin typeface="Noto Sans"/>
                <a:cs typeface="Noto Sans"/>
              </a:rPr>
              <a:t>?</a:t>
            </a:r>
            <a:endParaRPr sz="12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1275" y="0"/>
            <a:ext cx="7833359" cy="6440170"/>
            <a:chOff x="1311275" y="0"/>
            <a:chExt cx="7833359" cy="6440170"/>
          </a:xfrm>
        </p:grpSpPr>
        <p:sp>
          <p:nvSpPr>
            <p:cNvPr id="3" name="object 3"/>
            <p:cNvSpPr/>
            <p:nvPr/>
          </p:nvSpPr>
          <p:spPr>
            <a:xfrm>
              <a:off x="1311275" y="241363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AEE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070728" y="0"/>
              <a:ext cx="4073652" cy="643958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360551" y="241363"/>
              <a:ext cx="7783830" cy="718185"/>
            </a:xfrm>
            <a:custGeom>
              <a:avLst/>
              <a:gdLst/>
              <a:ahLst/>
              <a:cxnLst/>
              <a:rect l="l" t="t" r="r" b="b"/>
              <a:pathLst>
                <a:path w="7783830" h="718185">
                  <a:moveTo>
                    <a:pt x="7783830" y="0"/>
                  </a:moveTo>
                  <a:lnTo>
                    <a:pt x="0" y="0"/>
                  </a:lnTo>
                  <a:lnTo>
                    <a:pt x="0" y="718121"/>
                  </a:lnTo>
                  <a:lnTo>
                    <a:pt x="7783830" y="718121"/>
                  </a:lnTo>
                  <a:lnTo>
                    <a:pt x="7783830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6" name="object 6"/>
          <p:cNvGrpSpPr/>
          <p:nvPr/>
        </p:nvGrpSpPr>
        <p:grpSpPr>
          <a:xfrm>
            <a:off x="541019" y="241300"/>
            <a:ext cx="723900" cy="723265"/>
            <a:chOff x="541019" y="241300"/>
            <a:chExt cx="723900" cy="723265"/>
          </a:xfrm>
        </p:grpSpPr>
        <p:sp>
          <p:nvSpPr>
            <p:cNvPr id="7" name="object 7"/>
            <p:cNvSpPr/>
            <p:nvPr/>
          </p:nvSpPr>
          <p:spPr>
            <a:xfrm>
              <a:off x="541019" y="241300"/>
              <a:ext cx="723900" cy="723265"/>
            </a:xfrm>
            <a:custGeom>
              <a:avLst/>
              <a:gdLst/>
              <a:ahLst/>
              <a:cxnLst/>
              <a:rect l="l" t="t" r="r" b="b"/>
              <a:pathLst>
                <a:path w="723900" h="723265">
                  <a:moveTo>
                    <a:pt x="361708" y="0"/>
                  </a:moveTo>
                  <a:lnTo>
                    <a:pt x="312628" y="3299"/>
                  </a:lnTo>
                  <a:lnTo>
                    <a:pt x="265554" y="12909"/>
                  </a:lnTo>
                  <a:lnTo>
                    <a:pt x="220918" y="28400"/>
                  </a:lnTo>
                  <a:lnTo>
                    <a:pt x="179150" y="49341"/>
                  </a:lnTo>
                  <a:lnTo>
                    <a:pt x="140682" y="75303"/>
                  </a:lnTo>
                  <a:lnTo>
                    <a:pt x="105944" y="105854"/>
                  </a:lnTo>
                  <a:lnTo>
                    <a:pt x="75368" y="140564"/>
                  </a:lnTo>
                  <a:lnTo>
                    <a:pt x="49385" y="179004"/>
                  </a:lnTo>
                  <a:lnTo>
                    <a:pt x="28425" y="220741"/>
                  </a:lnTo>
                  <a:lnTo>
                    <a:pt x="12921" y="265347"/>
                  </a:lnTo>
                  <a:lnTo>
                    <a:pt x="3302" y="312391"/>
                  </a:lnTo>
                  <a:lnTo>
                    <a:pt x="0" y="361441"/>
                  </a:lnTo>
                  <a:lnTo>
                    <a:pt x="3302" y="410492"/>
                  </a:lnTo>
                  <a:lnTo>
                    <a:pt x="12921" y="457536"/>
                  </a:lnTo>
                  <a:lnTo>
                    <a:pt x="28425" y="502142"/>
                  </a:lnTo>
                  <a:lnTo>
                    <a:pt x="49385" y="543879"/>
                  </a:lnTo>
                  <a:lnTo>
                    <a:pt x="75368" y="582319"/>
                  </a:lnTo>
                  <a:lnTo>
                    <a:pt x="105944" y="617029"/>
                  </a:lnTo>
                  <a:lnTo>
                    <a:pt x="140682" y="647580"/>
                  </a:lnTo>
                  <a:lnTo>
                    <a:pt x="179150" y="673542"/>
                  </a:lnTo>
                  <a:lnTo>
                    <a:pt x="220918" y="694483"/>
                  </a:lnTo>
                  <a:lnTo>
                    <a:pt x="265554" y="709974"/>
                  </a:lnTo>
                  <a:lnTo>
                    <a:pt x="312628" y="719584"/>
                  </a:lnTo>
                  <a:lnTo>
                    <a:pt x="361708" y="722884"/>
                  </a:lnTo>
                  <a:lnTo>
                    <a:pt x="410791" y="719584"/>
                  </a:lnTo>
                  <a:lnTo>
                    <a:pt x="457867" y="709974"/>
                  </a:lnTo>
                  <a:lnTo>
                    <a:pt x="502506" y="694483"/>
                  </a:lnTo>
                  <a:lnTo>
                    <a:pt x="544275" y="673542"/>
                  </a:lnTo>
                  <a:lnTo>
                    <a:pt x="582744" y="647580"/>
                  </a:lnTo>
                  <a:lnTo>
                    <a:pt x="617483" y="617029"/>
                  </a:lnTo>
                  <a:lnTo>
                    <a:pt x="648060" y="582319"/>
                  </a:lnTo>
                  <a:lnTo>
                    <a:pt x="674044" y="543879"/>
                  </a:lnTo>
                  <a:lnTo>
                    <a:pt x="695003" y="502142"/>
                  </a:lnTo>
                  <a:lnTo>
                    <a:pt x="710508" y="457536"/>
                  </a:lnTo>
                  <a:lnTo>
                    <a:pt x="720127" y="410492"/>
                  </a:lnTo>
                  <a:lnTo>
                    <a:pt x="723430" y="361441"/>
                  </a:lnTo>
                  <a:lnTo>
                    <a:pt x="720127" y="312391"/>
                  </a:lnTo>
                  <a:lnTo>
                    <a:pt x="710508" y="265347"/>
                  </a:lnTo>
                  <a:lnTo>
                    <a:pt x="695003" y="220741"/>
                  </a:lnTo>
                  <a:lnTo>
                    <a:pt x="674044" y="179004"/>
                  </a:lnTo>
                  <a:lnTo>
                    <a:pt x="648060" y="140564"/>
                  </a:lnTo>
                  <a:lnTo>
                    <a:pt x="617483" y="105854"/>
                  </a:lnTo>
                  <a:lnTo>
                    <a:pt x="582744" y="75303"/>
                  </a:lnTo>
                  <a:lnTo>
                    <a:pt x="544275" y="49341"/>
                  </a:lnTo>
                  <a:lnTo>
                    <a:pt x="502506" y="28400"/>
                  </a:lnTo>
                  <a:lnTo>
                    <a:pt x="457867" y="12909"/>
                  </a:lnTo>
                  <a:lnTo>
                    <a:pt x="410791" y="3299"/>
                  </a:lnTo>
                  <a:lnTo>
                    <a:pt x="361708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41019" y="241300"/>
              <a:ext cx="723430" cy="72288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496313" y="533399"/>
            <a:ext cx="942087" cy="3045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10" dirty="0"/>
              <a:t>Go</a:t>
            </a:r>
            <a:r>
              <a:rPr sz="1900" spc="-15" dirty="0"/>
              <a:t>a</a:t>
            </a:r>
            <a:r>
              <a:rPr sz="1900" spc="-10" dirty="0"/>
              <a:t>ls</a:t>
            </a:r>
            <a:endParaRPr sz="1900" dirty="0"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2</a:t>
            </a:fld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1311275" y="1937130"/>
            <a:ext cx="3759200" cy="3649345"/>
          </a:xfrm>
          <a:prstGeom prst="rect">
            <a:avLst/>
          </a:prstGeom>
          <a:solidFill>
            <a:srgbClr val="D1F8E9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200">
              <a:latin typeface="Times New Roman"/>
              <a:cs typeface="Times New Roman"/>
            </a:endParaRPr>
          </a:p>
          <a:p>
            <a:pPr marL="718185" marR="530225" indent="-358140">
              <a:lnSpc>
                <a:spcPct val="100000"/>
              </a:lnSpc>
              <a:buClr>
                <a:srgbClr val="8AEEC8"/>
              </a:buClr>
              <a:buSzPct val="150000"/>
              <a:buFont typeface="Arial"/>
              <a:buChar char="■"/>
              <a:tabLst>
                <a:tab pos="718185" algn="l"/>
                <a:tab pos="718820" algn="l"/>
              </a:tabLst>
            </a:pPr>
            <a:r>
              <a:rPr sz="1800" spc="-10" dirty="0">
                <a:solidFill>
                  <a:srgbClr val="494949"/>
                </a:solidFill>
                <a:latin typeface="Noto Sans"/>
                <a:cs typeface="Noto Sans"/>
              </a:rPr>
              <a:t>Can determine when</a:t>
            </a:r>
            <a:r>
              <a:rPr sz="1800" spc="-7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800" spc="-10" dirty="0">
                <a:solidFill>
                  <a:srgbClr val="494949"/>
                </a:solidFill>
                <a:latin typeface="Noto Sans"/>
                <a:cs typeface="Noto Sans"/>
              </a:rPr>
              <a:t>to  </a:t>
            </a:r>
            <a:r>
              <a:rPr sz="1800" spc="-5" dirty="0">
                <a:solidFill>
                  <a:srgbClr val="494949"/>
                </a:solidFill>
                <a:latin typeface="Noto Sans"/>
                <a:cs typeface="Noto Sans"/>
              </a:rPr>
              <a:t>use </a:t>
            </a:r>
            <a:r>
              <a:rPr sz="1800" spc="-20" dirty="0">
                <a:solidFill>
                  <a:srgbClr val="494949"/>
                </a:solidFill>
                <a:latin typeface="Noto Sans"/>
                <a:cs typeface="Noto Sans"/>
              </a:rPr>
              <a:t>‘in’, </a:t>
            </a:r>
            <a:r>
              <a:rPr sz="1800" spc="-10" dirty="0">
                <a:solidFill>
                  <a:srgbClr val="494949"/>
                </a:solidFill>
                <a:latin typeface="Noto Sans"/>
                <a:cs typeface="Noto Sans"/>
              </a:rPr>
              <a:t>‘on’ and </a:t>
            </a:r>
            <a:r>
              <a:rPr sz="1800" spc="-20" dirty="0">
                <a:solidFill>
                  <a:srgbClr val="494949"/>
                </a:solidFill>
                <a:latin typeface="Noto Sans"/>
                <a:cs typeface="Noto Sans"/>
              </a:rPr>
              <a:t>‘at’ </a:t>
            </a:r>
            <a:r>
              <a:rPr sz="1800" spc="-10" dirty="0">
                <a:solidFill>
                  <a:srgbClr val="494949"/>
                </a:solidFill>
                <a:latin typeface="Noto Sans"/>
                <a:cs typeface="Noto Sans"/>
              </a:rPr>
              <a:t>for  time.</a:t>
            </a:r>
            <a:endParaRPr sz="180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5"/>
              </a:spcBef>
              <a:buClr>
                <a:srgbClr val="8AEEC8"/>
              </a:buClr>
              <a:buFont typeface="Arial"/>
              <a:buChar char="■"/>
            </a:pPr>
            <a:endParaRPr sz="1900">
              <a:latin typeface="Noto Sans"/>
              <a:cs typeface="Noto Sans"/>
            </a:endParaRPr>
          </a:p>
          <a:p>
            <a:pPr marL="718185" marR="288925" indent="-358140">
              <a:lnSpc>
                <a:spcPct val="100000"/>
              </a:lnSpc>
              <a:spcBef>
                <a:spcPts val="5"/>
              </a:spcBef>
              <a:buClr>
                <a:srgbClr val="8AEEC8"/>
              </a:buClr>
              <a:buSzPct val="150000"/>
              <a:buFont typeface="Arial"/>
              <a:buChar char="■"/>
              <a:tabLst>
                <a:tab pos="718185" algn="l"/>
                <a:tab pos="718820" algn="l"/>
              </a:tabLst>
            </a:pPr>
            <a:r>
              <a:rPr sz="1800" spc="-10" dirty="0">
                <a:solidFill>
                  <a:srgbClr val="494949"/>
                </a:solidFill>
                <a:latin typeface="Noto Sans"/>
                <a:cs typeface="Noto Sans"/>
              </a:rPr>
              <a:t>Can </a:t>
            </a:r>
            <a:r>
              <a:rPr sz="1800" spc="-15" dirty="0">
                <a:solidFill>
                  <a:srgbClr val="494949"/>
                </a:solidFill>
                <a:latin typeface="Noto Sans"/>
                <a:cs typeface="Noto Sans"/>
              </a:rPr>
              <a:t>correctly </a:t>
            </a:r>
            <a:r>
              <a:rPr sz="1800" spc="-10" dirty="0">
                <a:solidFill>
                  <a:srgbClr val="494949"/>
                </a:solidFill>
                <a:latin typeface="Noto Sans"/>
                <a:cs typeface="Noto Sans"/>
              </a:rPr>
              <a:t>use </a:t>
            </a:r>
            <a:r>
              <a:rPr sz="1800" spc="-15" dirty="0">
                <a:solidFill>
                  <a:srgbClr val="494949"/>
                </a:solidFill>
                <a:latin typeface="Noto Sans"/>
                <a:cs typeface="Noto Sans"/>
              </a:rPr>
              <a:t>adverbs  </a:t>
            </a:r>
            <a:r>
              <a:rPr sz="1800" spc="-10" dirty="0">
                <a:solidFill>
                  <a:srgbClr val="494949"/>
                </a:solidFill>
                <a:latin typeface="Noto Sans"/>
                <a:cs typeface="Noto Sans"/>
              </a:rPr>
              <a:t>of time </a:t>
            </a:r>
            <a:r>
              <a:rPr sz="1800" spc="-110" dirty="0">
                <a:solidFill>
                  <a:srgbClr val="494949"/>
                </a:solidFill>
                <a:latin typeface="Noto Sans"/>
                <a:cs typeface="Noto Sans"/>
              </a:rPr>
              <a:t>I </a:t>
            </a:r>
            <a:r>
              <a:rPr sz="1800" spc="-10" dirty="0">
                <a:solidFill>
                  <a:srgbClr val="494949"/>
                </a:solidFill>
                <a:latin typeface="Noto Sans"/>
                <a:cs typeface="Noto Sans"/>
              </a:rPr>
              <a:t>know </a:t>
            </a:r>
            <a:r>
              <a:rPr sz="1800" spc="-15" dirty="0">
                <a:solidFill>
                  <a:srgbClr val="494949"/>
                </a:solidFill>
                <a:latin typeface="Noto Sans"/>
                <a:cs typeface="Noto Sans"/>
              </a:rPr>
              <a:t>and learn  </a:t>
            </a:r>
            <a:r>
              <a:rPr sz="1800" spc="-10" dirty="0">
                <a:solidFill>
                  <a:srgbClr val="494949"/>
                </a:solidFill>
                <a:latin typeface="Noto Sans"/>
                <a:cs typeface="Noto Sans"/>
              </a:rPr>
              <a:t>new</a:t>
            </a:r>
            <a:r>
              <a:rPr sz="1800" spc="-1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800" spc="-5" dirty="0">
                <a:solidFill>
                  <a:srgbClr val="494949"/>
                </a:solidFill>
                <a:latin typeface="Noto Sans"/>
                <a:cs typeface="Noto Sans"/>
              </a:rPr>
              <a:t>ones.</a:t>
            </a:r>
            <a:endParaRPr sz="18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1275" y="241363"/>
            <a:ext cx="7825105" cy="728980"/>
            <a:chOff x="1311275" y="241363"/>
            <a:chExt cx="7825105" cy="728980"/>
          </a:xfrm>
        </p:grpSpPr>
        <p:sp>
          <p:nvSpPr>
            <p:cNvPr id="3" name="object 3"/>
            <p:cNvSpPr/>
            <p:nvPr/>
          </p:nvSpPr>
          <p:spPr>
            <a:xfrm>
              <a:off x="1354201" y="241363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11275" y="241363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AEE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541019" y="241300"/>
            <a:ext cx="723900" cy="723265"/>
            <a:chOff x="541019" y="241300"/>
            <a:chExt cx="723900" cy="723265"/>
          </a:xfrm>
        </p:grpSpPr>
        <p:sp>
          <p:nvSpPr>
            <p:cNvPr id="6" name="object 6"/>
            <p:cNvSpPr/>
            <p:nvPr/>
          </p:nvSpPr>
          <p:spPr>
            <a:xfrm>
              <a:off x="541019" y="241300"/>
              <a:ext cx="723900" cy="723265"/>
            </a:xfrm>
            <a:custGeom>
              <a:avLst/>
              <a:gdLst/>
              <a:ahLst/>
              <a:cxnLst/>
              <a:rect l="l" t="t" r="r" b="b"/>
              <a:pathLst>
                <a:path w="723900" h="723265">
                  <a:moveTo>
                    <a:pt x="361708" y="0"/>
                  </a:moveTo>
                  <a:lnTo>
                    <a:pt x="312628" y="3299"/>
                  </a:lnTo>
                  <a:lnTo>
                    <a:pt x="265554" y="12909"/>
                  </a:lnTo>
                  <a:lnTo>
                    <a:pt x="220918" y="28400"/>
                  </a:lnTo>
                  <a:lnTo>
                    <a:pt x="179150" y="49341"/>
                  </a:lnTo>
                  <a:lnTo>
                    <a:pt x="140682" y="75303"/>
                  </a:lnTo>
                  <a:lnTo>
                    <a:pt x="105944" y="105854"/>
                  </a:lnTo>
                  <a:lnTo>
                    <a:pt x="75368" y="140564"/>
                  </a:lnTo>
                  <a:lnTo>
                    <a:pt x="49385" y="179004"/>
                  </a:lnTo>
                  <a:lnTo>
                    <a:pt x="28425" y="220741"/>
                  </a:lnTo>
                  <a:lnTo>
                    <a:pt x="12921" y="265347"/>
                  </a:lnTo>
                  <a:lnTo>
                    <a:pt x="3302" y="312391"/>
                  </a:lnTo>
                  <a:lnTo>
                    <a:pt x="0" y="361441"/>
                  </a:lnTo>
                  <a:lnTo>
                    <a:pt x="3302" y="410492"/>
                  </a:lnTo>
                  <a:lnTo>
                    <a:pt x="12921" y="457536"/>
                  </a:lnTo>
                  <a:lnTo>
                    <a:pt x="28425" y="502142"/>
                  </a:lnTo>
                  <a:lnTo>
                    <a:pt x="49385" y="543879"/>
                  </a:lnTo>
                  <a:lnTo>
                    <a:pt x="75368" y="582319"/>
                  </a:lnTo>
                  <a:lnTo>
                    <a:pt x="105944" y="617029"/>
                  </a:lnTo>
                  <a:lnTo>
                    <a:pt x="140682" y="647580"/>
                  </a:lnTo>
                  <a:lnTo>
                    <a:pt x="179150" y="673542"/>
                  </a:lnTo>
                  <a:lnTo>
                    <a:pt x="220918" y="694483"/>
                  </a:lnTo>
                  <a:lnTo>
                    <a:pt x="265554" y="709974"/>
                  </a:lnTo>
                  <a:lnTo>
                    <a:pt x="312628" y="719584"/>
                  </a:lnTo>
                  <a:lnTo>
                    <a:pt x="361708" y="722884"/>
                  </a:lnTo>
                  <a:lnTo>
                    <a:pt x="410791" y="719584"/>
                  </a:lnTo>
                  <a:lnTo>
                    <a:pt x="457867" y="709974"/>
                  </a:lnTo>
                  <a:lnTo>
                    <a:pt x="502506" y="694483"/>
                  </a:lnTo>
                  <a:lnTo>
                    <a:pt x="544275" y="673542"/>
                  </a:lnTo>
                  <a:lnTo>
                    <a:pt x="582744" y="647580"/>
                  </a:lnTo>
                  <a:lnTo>
                    <a:pt x="617483" y="617029"/>
                  </a:lnTo>
                  <a:lnTo>
                    <a:pt x="648060" y="582319"/>
                  </a:lnTo>
                  <a:lnTo>
                    <a:pt x="674044" y="543879"/>
                  </a:lnTo>
                  <a:lnTo>
                    <a:pt x="695003" y="502142"/>
                  </a:lnTo>
                  <a:lnTo>
                    <a:pt x="710508" y="457536"/>
                  </a:lnTo>
                  <a:lnTo>
                    <a:pt x="720127" y="410492"/>
                  </a:lnTo>
                  <a:lnTo>
                    <a:pt x="723430" y="361441"/>
                  </a:lnTo>
                  <a:lnTo>
                    <a:pt x="720127" y="312391"/>
                  </a:lnTo>
                  <a:lnTo>
                    <a:pt x="710508" y="265347"/>
                  </a:lnTo>
                  <a:lnTo>
                    <a:pt x="695003" y="220741"/>
                  </a:lnTo>
                  <a:lnTo>
                    <a:pt x="674044" y="179004"/>
                  </a:lnTo>
                  <a:lnTo>
                    <a:pt x="648060" y="140564"/>
                  </a:lnTo>
                  <a:lnTo>
                    <a:pt x="617483" y="105854"/>
                  </a:lnTo>
                  <a:lnTo>
                    <a:pt x="582744" y="75303"/>
                  </a:lnTo>
                  <a:lnTo>
                    <a:pt x="544275" y="49341"/>
                  </a:lnTo>
                  <a:lnTo>
                    <a:pt x="502506" y="28400"/>
                  </a:lnTo>
                  <a:lnTo>
                    <a:pt x="457867" y="12909"/>
                  </a:lnTo>
                  <a:lnTo>
                    <a:pt x="410791" y="3299"/>
                  </a:lnTo>
                  <a:lnTo>
                    <a:pt x="361708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41019" y="241300"/>
              <a:ext cx="723430" cy="7228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7535544" y="2371470"/>
            <a:ext cx="1350009" cy="13500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317371" y="1119124"/>
            <a:ext cx="1350010" cy="135001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317371" y="3631184"/>
            <a:ext cx="1350010" cy="135001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535544" y="4891659"/>
            <a:ext cx="1350009" cy="13500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496313" y="434467"/>
            <a:ext cx="2344420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b="1" spc="-5" dirty="0">
                <a:solidFill>
                  <a:srgbClr val="494949"/>
                </a:solidFill>
                <a:latin typeface="Noto Sans"/>
                <a:cs typeface="Noto Sans"/>
              </a:rPr>
              <a:t>Sentence</a:t>
            </a:r>
            <a:r>
              <a:rPr sz="1900" b="1" spc="-2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900" b="1" spc="-10" dirty="0">
                <a:solidFill>
                  <a:srgbClr val="494949"/>
                </a:solidFill>
                <a:latin typeface="Noto Sans"/>
                <a:cs typeface="Noto Sans"/>
              </a:rPr>
              <a:t>examples</a:t>
            </a:r>
            <a:endParaRPr sz="1900">
              <a:latin typeface="Noto Sans"/>
              <a:cs typeface="Noto Sans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2701281" y="1113535"/>
            <a:ext cx="5749553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400" spc="-140" dirty="0"/>
              <a:t>I </a:t>
            </a:r>
            <a:r>
              <a:rPr lang="en-US" sz="2400" spc="-140" dirty="0"/>
              <a:t> </a:t>
            </a:r>
            <a:r>
              <a:rPr sz="2400" dirty="0"/>
              <a:t>worked </a:t>
            </a:r>
            <a:r>
              <a:rPr sz="2400" spc="-5" dirty="0"/>
              <a:t>last </a:t>
            </a:r>
            <a:r>
              <a:rPr sz="2400" dirty="0"/>
              <a:t>week, but </a:t>
            </a:r>
            <a:r>
              <a:rPr sz="2400" spc="-5" dirty="0"/>
              <a:t>not </a:t>
            </a:r>
            <a:r>
              <a:rPr sz="2400" spc="-5" dirty="0">
                <a:solidFill>
                  <a:srgbClr val="39A9DF"/>
                </a:solidFill>
              </a:rPr>
              <a:t>the </a:t>
            </a:r>
            <a:r>
              <a:rPr sz="2400" dirty="0">
                <a:solidFill>
                  <a:srgbClr val="39A9DF"/>
                </a:solidFill>
              </a:rPr>
              <a:t>week  before</a:t>
            </a:r>
            <a:r>
              <a:rPr sz="2400" spc="-25" dirty="0">
                <a:solidFill>
                  <a:srgbClr val="39A9DF"/>
                </a:solidFill>
              </a:rPr>
              <a:t> </a:t>
            </a:r>
            <a:r>
              <a:rPr sz="2400" spc="-5" dirty="0">
                <a:solidFill>
                  <a:srgbClr val="39A9DF"/>
                </a:solidFill>
              </a:rPr>
              <a:t>last</a:t>
            </a:r>
            <a:r>
              <a:rPr sz="2400" spc="-5" dirty="0"/>
              <a:t>.</a:t>
            </a:r>
            <a:endParaRPr sz="2400" dirty="0"/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20</a:t>
            </a:fld>
            <a:endParaRPr dirty="0"/>
          </a:p>
        </p:txBody>
      </p:sp>
      <p:sp>
        <p:nvSpPr>
          <p:cNvPr id="14" name="object 14"/>
          <p:cNvSpPr txBox="1"/>
          <p:nvPr/>
        </p:nvSpPr>
        <p:spPr>
          <a:xfrm>
            <a:off x="1698498" y="2833242"/>
            <a:ext cx="6779259" cy="3094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047115" algn="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494949"/>
                </a:solidFill>
                <a:latin typeface="Noto Sans"/>
                <a:cs typeface="Noto Sans"/>
              </a:rPr>
              <a:t>She 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is </a:t>
            </a:r>
            <a:r>
              <a:rPr sz="2400" b="1" dirty="0">
                <a:solidFill>
                  <a:srgbClr val="494949"/>
                </a:solidFill>
                <a:latin typeface="Noto Sans"/>
                <a:cs typeface="Noto Sans"/>
              </a:rPr>
              <a:t>on 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holiday 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the week </a:t>
            </a:r>
            <a:r>
              <a:rPr sz="2400" b="1" dirty="0">
                <a:solidFill>
                  <a:srgbClr val="39A9DF"/>
                </a:solidFill>
                <a:latin typeface="Noto Sans"/>
                <a:cs typeface="Noto Sans"/>
              </a:rPr>
              <a:t>after</a:t>
            </a:r>
            <a:r>
              <a:rPr sz="2400" b="1" spc="-7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next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.</a:t>
            </a:r>
            <a:endParaRPr sz="240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4100">
              <a:latin typeface="Noto Sans"/>
              <a:cs typeface="Noto Sans"/>
            </a:endParaRPr>
          </a:p>
          <a:p>
            <a:pPr marL="1105535" marR="5080">
              <a:lnSpc>
                <a:spcPct val="100000"/>
              </a:lnSpc>
            </a:pP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He finished the report 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the </a:t>
            </a:r>
            <a:r>
              <a:rPr sz="2400" b="1" dirty="0">
                <a:solidFill>
                  <a:srgbClr val="39A9DF"/>
                </a:solidFill>
                <a:latin typeface="Noto Sans"/>
                <a:cs typeface="Noto Sans"/>
              </a:rPr>
              <a:t>day before  yesterday</a:t>
            </a:r>
            <a:r>
              <a:rPr sz="2400" b="1" dirty="0">
                <a:solidFill>
                  <a:srgbClr val="494949"/>
                </a:solidFill>
                <a:latin typeface="Noto Sans"/>
                <a:cs typeface="Noto Sans"/>
              </a:rPr>
              <a:t>.</a:t>
            </a:r>
            <a:endParaRPr sz="240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3050">
              <a:latin typeface="Noto Sans"/>
              <a:cs typeface="Noto Sans"/>
            </a:endParaRPr>
          </a:p>
          <a:p>
            <a:pPr marR="1061720" algn="r">
              <a:lnSpc>
                <a:spcPct val="100000"/>
              </a:lnSpc>
            </a:pP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The </a:t>
            </a:r>
            <a:r>
              <a:rPr sz="2400" b="1" spc="-30" dirty="0">
                <a:solidFill>
                  <a:srgbClr val="494949"/>
                </a:solidFill>
                <a:latin typeface="Noto Sans"/>
                <a:cs typeface="Noto Sans"/>
              </a:rPr>
              <a:t>meeting 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is on </a:t>
            </a:r>
            <a:r>
              <a:rPr sz="2400" b="1" dirty="0">
                <a:solidFill>
                  <a:srgbClr val="494949"/>
                </a:solidFill>
                <a:latin typeface="Noto Sans"/>
                <a:cs typeface="Noto Sans"/>
              </a:rPr>
              <a:t>Wednesday, 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so</a:t>
            </a:r>
            <a:r>
              <a:rPr sz="2400" b="1" spc="-3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the</a:t>
            </a:r>
            <a:endParaRPr sz="2400">
              <a:latin typeface="Noto Sans"/>
              <a:cs typeface="Noto Sans"/>
            </a:endParaRPr>
          </a:p>
          <a:p>
            <a:pPr marR="1062355" algn="r">
              <a:lnSpc>
                <a:spcPct val="100000"/>
              </a:lnSpc>
            </a:pPr>
            <a:r>
              <a:rPr sz="2400" b="1" dirty="0">
                <a:solidFill>
                  <a:srgbClr val="39A9DF"/>
                </a:solidFill>
                <a:latin typeface="Noto Sans"/>
                <a:cs typeface="Noto Sans"/>
              </a:rPr>
              <a:t>day after</a:t>
            </a:r>
            <a:r>
              <a:rPr sz="2400" b="1" spc="-9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tomorrow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.</a:t>
            </a:r>
            <a:endParaRPr sz="24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1275" y="241363"/>
            <a:ext cx="7825105" cy="728980"/>
            <a:chOff x="1311275" y="241363"/>
            <a:chExt cx="7825105" cy="728980"/>
          </a:xfrm>
        </p:grpSpPr>
        <p:sp>
          <p:nvSpPr>
            <p:cNvPr id="3" name="object 3"/>
            <p:cNvSpPr/>
            <p:nvPr/>
          </p:nvSpPr>
          <p:spPr>
            <a:xfrm>
              <a:off x="1354201" y="241363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11275" y="241363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AEE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541019" y="241300"/>
            <a:ext cx="723900" cy="723265"/>
            <a:chOff x="541019" y="241300"/>
            <a:chExt cx="723900" cy="723265"/>
          </a:xfrm>
        </p:grpSpPr>
        <p:sp>
          <p:nvSpPr>
            <p:cNvPr id="6" name="object 6"/>
            <p:cNvSpPr/>
            <p:nvPr/>
          </p:nvSpPr>
          <p:spPr>
            <a:xfrm>
              <a:off x="541019" y="241300"/>
              <a:ext cx="723900" cy="723265"/>
            </a:xfrm>
            <a:custGeom>
              <a:avLst/>
              <a:gdLst/>
              <a:ahLst/>
              <a:cxnLst/>
              <a:rect l="l" t="t" r="r" b="b"/>
              <a:pathLst>
                <a:path w="723900" h="723265">
                  <a:moveTo>
                    <a:pt x="361708" y="0"/>
                  </a:moveTo>
                  <a:lnTo>
                    <a:pt x="312628" y="3299"/>
                  </a:lnTo>
                  <a:lnTo>
                    <a:pt x="265554" y="12909"/>
                  </a:lnTo>
                  <a:lnTo>
                    <a:pt x="220918" y="28400"/>
                  </a:lnTo>
                  <a:lnTo>
                    <a:pt x="179150" y="49341"/>
                  </a:lnTo>
                  <a:lnTo>
                    <a:pt x="140682" y="75303"/>
                  </a:lnTo>
                  <a:lnTo>
                    <a:pt x="105944" y="105854"/>
                  </a:lnTo>
                  <a:lnTo>
                    <a:pt x="75368" y="140564"/>
                  </a:lnTo>
                  <a:lnTo>
                    <a:pt x="49385" y="179004"/>
                  </a:lnTo>
                  <a:lnTo>
                    <a:pt x="28425" y="220741"/>
                  </a:lnTo>
                  <a:lnTo>
                    <a:pt x="12921" y="265347"/>
                  </a:lnTo>
                  <a:lnTo>
                    <a:pt x="3302" y="312391"/>
                  </a:lnTo>
                  <a:lnTo>
                    <a:pt x="0" y="361441"/>
                  </a:lnTo>
                  <a:lnTo>
                    <a:pt x="3302" y="410492"/>
                  </a:lnTo>
                  <a:lnTo>
                    <a:pt x="12921" y="457536"/>
                  </a:lnTo>
                  <a:lnTo>
                    <a:pt x="28425" y="502142"/>
                  </a:lnTo>
                  <a:lnTo>
                    <a:pt x="49385" y="543879"/>
                  </a:lnTo>
                  <a:lnTo>
                    <a:pt x="75368" y="582319"/>
                  </a:lnTo>
                  <a:lnTo>
                    <a:pt x="105944" y="617029"/>
                  </a:lnTo>
                  <a:lnTo>
                    <a:pt x="140682" y="647580"/>
                  </a:lnTo>
                  <a:lnTo>
                    <a:pt x="179150" y="673542"/>
                  </a:lnTo>
                  <a:lnTo>
                    <a:pt x="220918" y="694483"/>
                  </a:lnTo>
                  <a:lnTo>
                    <a:pt x="265554" y="709974"/>
                  </a:lnTo>
                  <a:lnTo>
                    <a:pt x="312628" y="719584"/>
                  </a:lnTo>
                  <a:lnTo>
                    <a:pt x="361708" y="722884"/>
                  </a:lnTo>
                  <a:lnTo>
                    <a:pt x="410791" y="719584"/>
                  </a:lnTo>
                  <a:lnTo>
                    <a:pt x="457867" y="709974"/>
                  </a:lnTo>
                  <a:lnTo>
                    <a:pt x="502506" y="694483"/>
                  </a:lnTo>
                  <a:lnTo>
                    <a:pt x="544275" y="673542"/>
                  </a:lnTo>
                  <a:lnTo>
                    <a:pt x="582744" y="647580"/>
                  </a:lnTo>
                  <a:lnTo>
                    <a:pt x="617483" y="617029"/>
                  </a:lnTo>
                  <a:lnTo>
                    <a:pt x="648060" y="582319"/>
                  </a:lnTo>
                  <a:lnTo>
                    <a:pt x="674044" y="543879"/>
                  </a:lnTo>
                  <a:lnTo>
                    <a:pt x="695003" y="502142"/>
                  </a:lnTo>
                  <a:lnTo>
                    <a:pt x="710508" y="457536"/>
                  </a:lnTo>
                  <a:lnTo>
                    <a:pt x="720127" y="410492"/>
                  </a:lnTo>
                  <a:lnTo>
                    <a:pt x="723430" y="361441"/>
                  </a:lnTo>
                  <a:lnTo>
                    <a:pt x="720127" y="312391"/>
                  </a:lnTo>
                  <a:lnTo>
                    <a:pt x="710508" y="265347"/>
                  </a:lnTo>
                  <a:lnTo>
                    <a:pt x="695003" y="220741"/>
                  </a:lnTo>
                  <a:lnTo>
                    <a:pt x="674044" y="179004"/>
                  </a:lnTo>
                  <a:lnTo>
                    <a:pt x="648060" y="140564"/>
                  </a:lnTo>
                  <a:lnTo>
                    <a:pt x="617483" y="105854"/>
                  </a:lnTo>
                  <a:lnTo>
                    <a:pt x="582744" y="75303"/>
                  </a:lnTo>
                  <a:lnTo>
                    <a:pt x="544275" y="49341"/>
                  </a:lnTo>
                  <a:lnTo>
                    <a:pt x="502506" y="28400"/>
                  </a:lnTo>
                  <a:lnTo>
                    <a:pt x="457867" y="12909"/>
                  </a:lnTo>
                  <a:lnTo>
                    <a:pt x="410791" y="3299"/>
                  </a:lnTo>
                  <a:lnTo>
                    <a:pt x="361708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41019" y="241300"/>
              <a:ext cx="723430" cy="7228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496313" y="595669"/>
            <a:ext cx="2645157" cy="3045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5" dirty="0"/>
              <a:t>Multiple</a:t>
            </a:r>
            <a:r>
              <a:rPr sz="1900" spc="-60" dirty="0"/>
              <a:t> </a:t>
            </a:r>
            <a:r>
              <a:rPr sz="1900" spc="-10" dirty="0"/>
              <a:t>choice</a:t>
            </a:r>
            <a:endParaRPr sz="1900" dirty="0"/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21</a:t>
            </a:fld>
            <a:endParaRPr dirty="0"/>
          </a:p>
        </p:txBody>
      </p:sp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1311275" y="1132852"/>
          <a:ext cx="7581899" cy="12001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37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51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992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704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5164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143510">
                        <a:lnSpc>
                          <a:spcPct val="100000"/>
                        </a:lnSpc>
                      </a:pPr>
                      <a:r>
                        <a:rPr sz="140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1. </a:t>
                      </a:r>
                      <a:r>
                        <a:rPr sz="1400" spc="-4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If 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today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is 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Tuesday, what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is 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the same as last</a:t>
                      </a:r>
                      <a:r>
                        <a:rPr sz="1400" spc="-7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Sunday?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6350" marB="0">
                    <a:solidFill>
                      <a:srgbClr val="E8FB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972">
                <a:tc>
                  <a:txBody>
                    <a:bodyPr/>
                    <a:lstStyle/>
                    <a:p>
                      <a:pPr marL="179705">
                        <a:lnSpc>
                          <a:spcPct val="100000"/>
                        </a:lnSpc>
                        <a:spcBef>
                          <a:spcPts val="1235"/>
                        </a:spcBef>
                        <a:tabLst>
                          <a:tab pos="447040" algn="l"/>
                        </a:tabLst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a.	yesterday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156845" marB="0">
                    <a:solidFill>
                      <a:srgbClr val="B8F5DF"/>
                    </a:solidFill>
                  </a:tcPr>
                </a:tc>
                <a:tc>
                  <a:txBody>
                    <a:bodyPr/>
                    <a:lstStyle/>
                    <a:p>
                      <a:pPr marL="438150">
                        <a:lnSpc>
                          <a:spcPct val="100000"/>
                        </a:lnSpc>
                        <a:spcBef>
                          <a:spcPts val="515"/>
                        </a:spcBef>
                        <a:tabLst>
                          <a:tab pos="704850" algn="l"/>
                        </a:tabLst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b.	the day</a:t>
                      </a:r>
                      <a:r>
                        <a:rPr sz="1200" b="1" spc="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before</a:t>
                      </a:r>
                      <a:endParaRPr sz="1200">
                        <a:latin typeface="Noto Sans"/>
                        <a:cs typeface="Noto Sans"/>
                      </a:endParaRPr>
                    </a:p>
                    <a:p>
                      <a:pPr marL="704850">
                        <a:lnSpc>
                          <a:spcPct val="100000"/>
                        </a:lnSpc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yesterday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65405" marB="0">
                    <a:solidFill>
                      <a:srgbClr val="B8F5DF"/>
                    </a:solidFill>
                  </a:tcPr>
                </a:tc>
                <a:tc>
                  <a:txBody>
                    <a:bodyPr/>
                    <a:lstStyle/>
                    <a:p>
                      <a:pPr marL="258445">
                        <a:lnSpc>
                          <a:spcPct val="100000"/>
                        </a:lnSpc>
                        <a:spcBef>
                          <a:spcPts val="1235"/>
                        </a:spcBef>
                        <a:tabLst>
                          <a:tab pos="525145" algn="l"/>
                        </a:tabLst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c.	three days</a:t>
                      </a:r>
                      <a:r>
                        <a:rPr sz="1200" b="1" spc="1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200" b="1" spc="-3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ago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156845" marB="0">
                    <a:solidFill>
                      <a:srgbClr val="B8F5DF"/>
                    </a:solidFill>
                  </a:tcPr>
                </a:tc>
                <a:tc>
                  <a:txBody>
                    <a:bodyPr/>
                    <a:lstStyle/>
                    <a:p>
                      <a:pPr marL="254000">
                        <a:lnSpc>
                          <a:spcPct val="100000"/>
                        </a:lnSpc>
                        <a:spcBef>
                          <a:spcPts val="1235"/>
                        </a:spcBef>
                        <a:tabLst>
                          <a:tab pos="520700" algn="l"/>
                        </a:tabLst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d.	tomorrow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156845" marB="0">
                    <a:solidFill>
                      <a:srgbClr val="B8F5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1311275" y="2432062"/>
          <a:ext cx="7579355" cy="12097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440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43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34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24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04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2260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1193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84199"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143510">
                        <a:lnSpc>
                          <a:spcPct val="100000"/>
                        </a:lnSpc>
                        <a:tabLst>
                          <a:tab pos="486409" algn="l"/>
                        </a:tabLst>
                      </a:pPr>
                      <a:r>
                        <a:rPr sz="140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2.	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What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is 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another way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of </a:t>
                      </a:r>
                      <a:r>
                        <a:rPr sz="1400" spc="-1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referring 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to two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days from</a:t>
                      </a:r>
                      <a:r>
                        <a:rPr sz="1400" spc="-5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today?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6350" marB="0">
                    <a:solidFill>
                      <a:srgbClr val="E8FB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589">
                <a:tc>
                  <a:txBody>
                    <a:bodyPr/>
                    <a:lstStyle/>
                    <a:p>
                      <a:pPr marL="179705">
                        <a:lnSpc>
                          <a:spcPct val="100000"/>
                        </a:lnSpc>
                        <a:spcBef>
                          <a:spcPts val="1280"/>
                        </a:spcBef>
                        <a:tabLst>
                          <a:tab pos="447040" algn="l"/>
                        </a:tabLst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a.	tomorrow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162560" marB="0">
                    <a:solidFill>
                      <a:srgbClr val="B8F5DF"/>
                    </a:solidFill>
                  </a:tcPr>
                </a:tc>
                <a:tc>
                  <a:txBody>
                    <a:bodyPr/>
                    <a:lstStyle/>
                    <a:p>
                      <a:pPr marR="55880" algn="r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b.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162560" marB="0">
                    <a:solidFill>
                      <a:srgbClr val="B8F5DF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1280"/>
                        </a:spcBef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yesterday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162560" marB="0">
                    <a:solidFill>
                      <a:srgbClr val="B8F5DF"/>
                    </a:solidFill>
                  </a:tcPr>
                </a:tc>
                <a:tc>
                  <a:txBody>
                    <a:bodyPr/>
                    <a:lstStyle/>
                    <a:p>
                      <a:pPr marR="65405" algn="r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c.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71120" marB="0">
                    <a:solidFill>
                      <a:srgbClr val="B8F5DF"/>
                    </a:solidFill>
                  </a:tcPr>
                </a:tc>
                <a:tc>
                  <a:txBody>
                    <a:bodyPr/>
                    <a:lstStyle/>
                    <a:p>
                      <a:pPr marL="72390" marR="312420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the day</a:t>
                      </a:r>
                      <a:r>
                        <a:rPr sz="1200" b="1" spc="-6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after  tomorrow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71120" marB="0">
                    <a:solidFill>
                      <a:srgbClr val="B8F5DF"/>
                    </a:solidFill>
                  </a:tcPr>
                </a:tc>
                <a:tc>
                  <a:txBody>
                    <a:bodyPr/>
                    <a:lstStyle/>
                    <a:p>
                      <a:pPr marL="320040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d.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71120" marB="0">
                    <a:solidFill>
                      <a:srgbClr val="B8F5DF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330200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the day</a:t>
                      </a:r>
                      <a:r>
                        <a:rPr sz="1200" b="1" spc="-3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before  yesterday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71120" marB="0">
                    <a:solidFill>
                      <a:srgbClr val="B8F5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1311275" y="3738765"/>
          <a:ext cx="7585071" cy="1206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199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84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38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34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031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53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138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84136"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143510">
                        <a:lnSpc>
                          <a:spcPct val="100000"/>
                        </a:lnSpc>
                        <a:spcBef>
                          <a:spcPts val="5"/>
                        </a:spcBef>
                        <a:tabLst>
                          <a:tab pos="486409" algn="l"/>
                        </a:tabLst>
                      </a:pPr>
                      <a:r>
                        <a:rPr sz="140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3.	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What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is 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another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phrase for in 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two</a:t>
                      </a:r>
                      <a:r>
                        <a:rPr sz="1400" spc="-5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weeks?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6350" marB="0">
                    <a:solidFill>
                      <a:srgbClr val="E8FB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2224">
                <a:tc>
                  <a:txBody>
                    <a:bodyPr/>
                    <a:lstStyle/>
                    <a:p>
                      <a:pPr marL="447040" marR="247650" indent="-267335">
                        <a:lnSpc>
                          <a:spcPct val="100000"/>
                        </a:lnSpc>
                        <a:spcBef>
                          <a:spcPts val="535"/>
                        </a:spcBef>
                        <a:tabLst>
                          <a:tab pos="447040" algn="l"/>
                        </a:tabLst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a.	the </a:t>
                      </a:r>
                      <a:r>
                        <a:rPr sz="1200" b="1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week</a:t>
                      </a:r>
                      <a:r>
                        <a:rPr sz="1200" b="1" spc="-5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after  </a:t>
                      </a:r>
                      <a:r>
                        <a:rPr sz="1200" b="1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next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67945" marB="0">
                    <a:solidFill>
                      <a:srgbClr val="B8F5DF"/>
                    </a:solidFill>
                  </a:tcPr>
                </a:tc>
                <a:tc>
                  <a:txBody>
                    <a:bodyPr/>
                    <a:lstStyle/>
                    <a:p>
                      <a:pPr marL="254635">
                        <a:lnSpc>
                          <a:spcPct val="100000"/>
                        </a:lnSpc>
                        <a:spcBef>
                          <a:spcPts val="1255"/>
                        </a:spcBef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b.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159385" marB="0">
                    <a:solidFill>
                      <a:srgbClr val="B8F5DF"/>
                    </a:solidFill>
                  </a:tcPr>
                </a:tc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1255"/>
                        </a:spcBef>
                      </a:pPr>
                      <a:r>
                        <a:rPr sz="1200" b="1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next</a:t>
                      </a: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200" b="1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week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159385" marB="0">
                    <a:solidFill>
                      <a:srgbClr val="B8F5DF"/>
                    </a:solidFill>
                  </a:tcPr>
                </a:tc>
                <a:tc>
                  <a:txBody>
                    <a:bodyPr/>
                    <a:lstStyle/>
                    <a:p>
                      <a:pPr marR="65405" algn="r">
                        <a:lnSpc>
                          <a:spcPct val="100000"/>
                        </a:lnSpc>
                        <a:spcBef>
                          <a:spcPts val="1255"/>
                        </a:spcBef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c.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159385" marB="0">
                    <a:solidFill>
                      <a:srgbClr val="B8F5DF"/>
                    </a:solidFill>
                  </a:tcPr>
                </a:tc>
                <a:tc>
                  <a:txBody>
                    <a:bodyPr/>
                    <a:lstStyle/>
                    <a:p>
                      <a:pPr marL="72390">
                        <a:lnSpc>
                          <a:spcPct val="100000"/>
                        </a:lnSpc>
                        <a:spcBef>
                          <a:spcPts val="1255"/>
                        </a:spcBef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last</a:t>
                      </a:r>
                      <a:r>
                        <a:rPr sz="1200" b="1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200" b="1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week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159385" marB="0">
                    <a:solidFill>
                      <a:srgbClr val="B8F5DF"/>
                    </a:solidFill>
                  </a:tcPr>
                </a:tc>
                <a:tc>
                  <a:txBody>
                    <a:bodyPr/>
                    <a:lstStyle/>
                    <a:p>
                      <a:pPr marR="55880" algn="r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d.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67945" marB="0">
                    <a:solidFill>
                      <a:srgbClr val="B8F5DF"/>
                    </a:solidFill>
                  </a:tcPr>
                </a:tc>
                <a:tc>
                  <a:txBody>
                    <a:bodyPr/>
                    <a:lstStyle/>
                    <a:p>
                      <a:pPr marL="63500" marR="200660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the </a:t>
                      </a:r>
                      <a:r>
                        <a:rPr sz="1200" b="1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week</a:t>
                      </a:r>
                      <a:r>
                        <a:rPr sz="1200" b="1" spc="-5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before  last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67945" marB="0">
                    <a:solidFill>
                      <a:srgbClr val="B8F5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1311275" y="5052605"/>
          <a:ext cx="7581263" cy="12097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236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75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51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74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4136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50">
                        <a:latin typeface="Times New Roman"/>
                        <a:cs typeface="Times New Roman"/>
                      </a:endParaRPr>
                    </a:p>
                    <a:p>
                      <a:pPr marL="143510">
                        <a:lnSpc>
                          <a:spcPct val="100000"/>
                        </a:lnSpc>
                        <a:tabLst>
                          <a:tab pos="486409" algn="l"/>
                        </a:tabLst>
                      </a:pPr>
                      <a:r>
                        <a:rPr sz="140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4.	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How 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can </a:t>
                      </a:r>
                      <a:r>
                        <a:rPr sz="1400" spc="-8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I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refer 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to two weeks</a:t>
                      </a:r>
                      <a:r>
                        <a:rPr sz="1400" spc="5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previously?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0" marB="0">
                    <a:solidFill>
                      <a:srgbClr val="E8FB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5589">
                <a:tc>
                  <a:txBody>
                    <a:bodyPr/>
                    <a:lstStyle/>
                    <a:p>
                      <a:pPr marL="179705">
                        <a:lnSpc>
                          <a:spcPct val="100000"/>
                        </a:lnSpc>
                        <a:spcBef>
                          <a:spcPts val="1285"/>
                        </a:spcBef>
                        <a:tabLst>
                          <a:tab pos="447040" algn="l"/>
                        </a:tabLst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a.	last</a:t>
                      </a:r>
                      <a:r>
                        <a:rPr sz="1200" b="1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200" b="1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week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163195" marB="0">
                    <a:solidFill>
                      <a:srgbClr val="B8F5DF"/>
                    </a:solidFill>
                  </a:tcPr>
                </a:tc>
                <a:tc>
                  <a:txBody>
                    <a:bodyPr/>
                    <a:lstStyle/>
                    <a:p>
                      <a:pPr marL="450850">
                        <a:lnSpc>
                          <a:spcPct val="100000"/>
                        </a:lnSpc>
                        <a:spcBef>
                          <a:spcPts val="1285"/>
                        </a:spcBef>
                        <a:tabLst>
                          <a:tab pos="717550" algn="l"/>
                        </a:tabLst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b.	yesterday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163195" marB="0">
                    <a:solidFill>
                      <a:srgbClr val="B8F5DF"/>
                    </a:solidFill>
                  </a:tcPr>
                </a:tc>
                <a:tc>
                  <a:txBody>
                    <a:bodyPr/>
                    <a:lstStyle/>
                    <a:p>
                      <a:pPr marL="438784">
                        <a:lnSpc>
                          <a:spcPct val="100000"/>
                        </a:lnSpc>
                        <a:spcBef>
                          <a:spcPts val="565"/>
                        </a:spcBef>
                        <a:tabLst>
                          <a:tab pos="704850" algn="l"/>
                        </a:tabLst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c.	the day</a:t>
                      </a:r>
                      <a:r>
                        <a:rPr sz="1200" b="1" spc="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before</a:t>
                      </a:r>
                      <a:endParaRPr sz="1200">
                        <a:latin typeface="Noto Sans"/>
                        <a:cs typeface="Noto Sans"/>
                      </a:endParaRPr>
                    </a:p>
                    <a:p>
                      <a:pPr marL="705485">
                        <a:lnSpc>
                          <a:spcPct val="100000"/>
                        </a:lnSpc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yesterday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71755" marB="0">
                    <a:solidFill>
                      <a:srgbClr val="B8F5DF"/>
                    </a:solidFill>
                  </a:tcPr>
                </a:tc>
                <a:tc>
                  <a:txBody>
                    <a:bodyPr/>
                    <a:lstStyle/>
                    <a:p>
                      <a:pPr marL="258445">
                        <a:lnSpc>
                          <a:spcPct val="100000"/>
                        </a:lnSpc>
                        <a:spcBef>
                          <a:spcPts val="565"/>
                        </a:spcBef>
                        <a:tabLst>
                          <a:tab pos="525145" algn="l"/>
                        </a:tabLst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d.	the </a:t>
                      </a:r>
                      <a:r>
                        <a:rPr sz="1200" b="1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week</a:t>
                      </a: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before</a:t>
                      </a:r>
                      <a:endParaRPr sz="1200">
                        <a:latin typeface="Noto Sans"/>
                        <a:cs typeface="Noto Sans"/>
                      </a:endParaRPr>
                    </a:p>
                    <a:p>
                      <a:pPr marL="525145">
                        <a:lnSpc>
                          <a:spcPct val="100000"/>
                        </a:lnSpc>
                      </a:pPr>
                      <a:r>
                        <a:rPr sz="12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last</a:t>
                      </a:r>
                      <a:endParaRPr sz="1200">
                        <a:latin typeface="Noto Sans"/>
                        <a:cs typeface="Noto Sans"/>
                      </a:endParaRPr>
                    </a:p>
                  </a:txBody>
                  <a:tcPr marL="0" marR="0" marT="71755" marB="0">
                    <a:solidFill>
                      <a:srgbClr val="B8F5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1275" y="241363"/>
            <a:ext cx="7825105" cy="728980"/>
            <a:chOff x="1311275" y="241363"/>
            <a:chExt cx="7825105" cy="728980"/>
          </a:xfrm>
        </p:grpSpPr>
        <p:sp>
          <p:nvSpPr>
            <p:cNvPr id="3" name="object 3"/>
            <p:cNvSpPr/>
            <p:nvPr/>
          </p:nvSpPr>
          <p:spPr>
            <a:xfrm>
              <a:off x="1354201" y="241363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11275" y="241363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AEE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541019" y="241300"/>
            <a:ext cx="723900" cy="723265"/>
            <a:chOff x="541019" y="241300"/>
            <a:chExt cx="723900" cy="723265"/>
          </a:xfrm>
        </p:grpSpPr>
        <p:sp>
          <p:nvSpPr>
            <p:cNvPr id="6" name="object 6"/>
            <p:cNvSpPr/>
            <p:nvPr/>
          </p:nvSpPr>
          <p:spPr>
            <a:xfrm>
              <a:off x="541019" y="241300"/>
              <a:ext cx="723900" cy="723265"/>
            </a:xfrm>
            <a:custGeom>
              <a:avLst/>
              <a:gdLst/>
              <a:ahLst/>
              <a:cxnLst/>
              <a:rect l="l" t="t" r="r" b="b"/>
              <a:pathLst>
                <a:path w="723900" h="723265">
                  <a:moveTo>
                    <a:pt x="361708" y="0"/>
                  </a:moveTo>
                  <a:lnTo>
                    <a:pt x="312628" y="3299"/>
                  </a:lnTo>
                  <a:lnTo>
                    <a:pt x="265554" y="12909"/>
                  </a:lnTo>
                  <a:lnTo>
                    <a:pt x="220918" y="28400"/>
                  </a:lnTo>
                  <a:lnTo>
                    <a:pt x="179150" y="49341"/>
                  </a:lnTo>
                  <a:lnTo>
                    <a:pt x="140682" y="75303"/>
                  </a:lnTo>
                  <a:lnTo>
                    <a:pt x="105944" y="105854"/>
                  </a:lnTo>
                  <a:lnTo>
                    <a:pt x="75368" y="140564"/>
                  </a:lnTo>
                  <a:lnTo>
                    <a:pt x="49385" y="179004"/>
                  </a:lnTo>
                  <a:lnTo>
                    <a:pt x="28425" y="220741"/>
                  </a:lnTo>
                  <a:lnTo>
                    <a:pt x="12921" y="265347"/>
                  </a:lnTo>
                  <a:lnTo>
                    <a:pt x="3302" y="312391"/>
                  </a:lnTo>
                  <a:lnTo>
                    <a:pt x="0" y="361441"/>
                  </a:lnTo>
                  <a:lnTo>
                    <a:pt x="3302" y="410492"/>
                  </a:lnTo>
                  <a:lnTo>
                    <a:pt x="12921" y="457536"/>
                  </a:lnTo>
                  <a:lnTo>
                    <a:pt x="28425" y="502142"/>
                  </a:lnTo>
                  <a:lnTo>
                    <a:pt x="49385" y="543879"/>
                  </a:lnTo>
                  <a:lnTo>
                    <a:pt x="75368" y="582319"/>
                  </a:lnTo>
                  <a:lnTo>
                    <a:pt x="105944" y="617029"/>
                  </a:lnTo>
                  <a:lnTo>
                    <a:pt x="140682" y="647580"/>
                  </a:lnTo>
                  <a:lnTo>
                    <a:pt x="179150" y="673542"/>
                  </a:lnTo>
                  <a:lnTo>
                    <a:pt x="220918" y="694483"/>
                  </a:lnTo>
                  <a:lnTo>
                    <a:pt x="265554" y="709974"/>
                  </a:lnTo>
                  <a:lnTo>
                    <a:pt x="312628" y="719584"/>
                  </a:lnTo>
                  <a:lnTo>
                    <a:pt x="361708" y="722884"/>
                  </a:lnTo>
                  <a:lnTo>
                    <a:pt x="410791" y="719584"/>
                  </a:lnTo>
                  <a:lnTo>
                    <a:pt x="457867" y="709974"/>
                  </a:lnTo>
                  <a:lnTo>
                    <a:pt x="502506" y="694483"/>
                  </a:lnTo>
                  <a:lnTo>
                    <a:pt x="544275" y="673542"/>
                  </a:lnTo>
                  <a:lnTo>
                    <a:pt x="582744" y="647580"/>
                  </a:lnTo>
                  <a:lnTo>
                    <a:pt x="617483" y="617029"/>
                  </a:lnTo>
                  <a:lnTo>
                    <a:pt x="648060" y="582319"/>
                  </a:lnTo>
                  <a:lnTo>
                    <a:pt x="674044" y="543879"/>
                  </a:lnTo>
                  <a:lnTo>
                    <a:pt x="695003" y="502142"/>
                  </a:lnTo>
                  <a:lnTo>
                    <a:pt x="710508" y="457536"/>
                  </a:lnTo>
                  <a:lnTo>
                    <a:pt x="720127" y="410492"/>
                  </a:lnTo>
                  <a:lnTo>
                    <a:pt x="723430" y="361441"/>
                  </a:lnTo>
                  <a:lnTo>
                    <a:pt x="720127" y="312391"/>
                  </a:lnTo>
                  <a:lnTo>
                    <a:pt x="710508" y="265347"/>
                  </a:lnTo>
                  <a:lnTo>
                    <a:pt x="695003" y="220741"/>
                  </a:lnTo>
                  <a:lnTo>
                    <a:pt x="674044" y="179004"/>
                  </a:lnTo>
                  <a:lnTo>
                    <a:pt x="648060" y="140564"/>
                  </a:lnTo>
                  <a:lnTo>
                    <a:pt x="617483" y="105854"/>
                  </a:lnTo>
                  <a:lnTo>
                    <a:pt x="582744" y="75303"/>
                  </a:lnTo>
                  <a:lnTo>
                    <a:pt x="544275" y="49341"/>
                  </a:lnTo>
                  <a:lnTo>
                    <a:pt x="502506" y="28400"/>
                  </a:lnTo>
                  <a:lnTo>
                    <a:pt x="457867" y="12909"/>
                  </a:lnTo>
                  <a:lnTo>
                    <a:pt x="410791" y="3299"/>
                  </a:lnTo>
                  <a:lnTo>
                    <a:pt x="361708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41019" y="241300"/>
              <a:ext cx="723430" cy="7228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2327148" y="2532824"/>
            <a:ext cx="5222875" cy="3642995"/>
            <a:chOff x="2327148" y="2532824"/>
            <a:chExt cx="5222875" cy="3642995"/>
          </a:xfrm>
        </p:grpSpPr>
        <p:sp>
          <p:nvSpPr>
            <p:cNvPr id="9" name="object 9"/>
            <p:cNvSpPr/>
            <p:nvPr/>
          </p:nvSpPr>
          <p:spPr>
            <a:xfrm>
              <a:off x="2327148" y="3637787"/>
              <a:ext cx="1796796" cy="137769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2333625" y="3607768"/>
              <a:ext cx="1784985" cy="1371600"/>
            </a:xfrm>
            <a:custGeom>
              <a:avLst/>
              <a:gdLst/>
              <a:ahLst/>
              <a:cxnLst/>
              <a:rect l="l" t="t" r="r" b="b"/>
              <a:pathLst>
                <a:path w="1784985" h="1371600">
                  <a:moveTo>
                    <a:pt x="1610233" y="1333500"/>
                  </a:moveTo>
                  <a:lnTo>
                    <a:pt x="1516927" y="1333500"/>
                  </a:lnTo>
                  <a:lnTo>
                    <a:pt x="1525841" y="1346200"/>
                  </a:lnTo>
                  <a:lnTo>
                    <a:pt x="1533421" y="1346200"/>
                  </a:lnTo>
                  <a:lnTo>
                    <a:pt x="1541145" y="1358900"/>
                  </a:lnTo>
                  <a:lnTo>
                    <a:pt x="1577594" y="1358900"/>
                  </a:lnTo>
                  <a:lnTo>
                    <a:pt x="1582604" y="1371600"/>
                  </a:lnTo>
                  <a:lnTo>
                    <a:pt x="1587674" y="1371600"/>
                  </a:lnTo>
                  <a:lnTo>
                    <a:pt x="1595864" y="1358900"/>
                  </a:lnTo>
                  <a:lnTo>
                    <a:pt x="1610233" y="1333500"/>
                  </a:lnTo>
                  <a:close/>
                </a:path>
                <a:path w="1784985" h="1371600">
                  <a:moveTo>
                    <a:pt x="1614328" y="1308100"/>
                  </a:moveTo>
                  <a:lnTo>
                    <a:pt x="1353534" y="1308100"/>
                  </a:lnTo>
                  <a:lnTo>
                    <a:pt x="1361086" y="1320800"/>
                  </a:lnTo>
                  <a:lnTo>
                    <a:pt x="1464849" y="1320800"/>
                  </a:lnTo>
                  <a:lnTo>
                    <a:pt x="1469389" y="1346200"/>
                  </a:lnTo>
                  <a:lnTo>
                    <a:pt x="1477021" y="1358900"/>
                  </a:lnTo>
                  <a:lnTo>
                    <a:pt x="1505203" y="1358900"/>
                  </a:lnTo>
                  <a:lnTo>
                    <a:pt x="1516927" y="1333500"/>
                  </a:lnTo>
                  <a:lnTo>
                    <a:pt x="1610233" y="1333500"/>
                  </a:lnTo>
                  <a:lnTo>
                    <a:pt x="1614328" y="1308100"/>
                  </a:lnTo>
                  <a:close/>
                </a:path>
                <a:path w="1784985" h="1371600">
                  <a:moveTo>
                    <a:pt x="1455642" y="1320800"/>
                  </a:moveTo>
                  <a:lnTo>
                    <a:pt x="1368425" y="1320800"/>
                  </a:lnTo>
                  <a:lnTo>
                    <a:pt x="1380946" y="1333500"/>
                  </a:lnTo>
                  <a:lnTo>
                    <a:pt x="1400397" y="1333500"/>
                  </a:lnTo>
                  <a:lnTo>
                    <a:pt x="1420181" y="1346200"/>
                  </a:lnTo>
                  <a:lnTo>
                    <a:pt x="1433702" y="1346200"/>
                  </a:lnTo>
                  <a:lnTo>
                    <a:pt x="1444386" y="1333500"/>
                  </a:lnTo>
                  <a:lnTo>
                    <a:pt x="1455642" y="1320800"/>
                  </a:lnTo>
                  <a:close/>
                </a:path>
                <a:path w="1784985" h="1371600">
                  <a:moveTo>
                    <a:pt x="1618424" y="1282700"/>
                  </a:moveTo>
                  <a:lnTo>
                    <a:pt x="1141349" y="1282700"/>
                  </a:lnTo>
                  <a:lnTo>
                    <a:pt x="1160418" y="1295400"/>
                  </a:lnTo>
                  <a:lnTo>
                    <a:pt x="1235481" y="1295400"/>
                  </a:lnTo>
                  <a:lnTo>
                    <a:pt x="1271158" y="1320800"/>
                  </a:lnTo>
                  <a:lnTo>
                    <a:pt x="1307907" y="1333500"/>
                  </a:lnTo>
                  <a:lnTo>
                    <a:pt x="1336548" y="1320800"/>
                  </a:lnTo>
                  <a:lnTo>
                    <a:pt x="1345457" y="1308100"/>
                  </a:lnTo>
                  <a:lnTo>
                    <a:pt x="1614328" y="1308100"/>
                  </a:lnTo>
                  <a:lnTo>
                    <a:pt x="1618424" y="1282700"/>
                  </a:lnTo>
                  <a:close/>
                </a:path>
                <a:path w="1784985" h="1371600">
                  <a:moveTo>
                    <a:pt x="1620472" y="1270000"/>
                  </a:moveTo>
                  <a:lnTo>
                    <a:pt x="1090691" y="1270000"/>
                  </a:lnTo>
                  <a:lnTo>
                    <a:pt x="1098778" y="1282700"/>
                  </a:lnTo>
                  <a:lnTo>
                    <a:pt x="1105662" y="1295400"/>
                  </a:lnTo>
                  <a:lnTo>
                    <a:pt x="1121707" y="1282700"/>
                  </a:lnTo>
                  <a:lnTo>
                    <a:pt x="1618424" y="1282700"/>
                  </a:lnTo>
                  <a:lnTo>
                    <a:pt x="1620472" y="1270000"/>
                  </a:lnTo>
                  <a:close/>
                </a:path>
                <a:path w="1784985" h="1371600">
                  <a:moveTo>
                    <a:pt x="1622520" y="1257300"/>
                  </a:moveTo>
                  <a:lnTo>
                    <a:pt x="972153" y="1257300"/>
                  </a:lnTo>
                  <a:lnTo>
                    <a:pt x="988575" y="1270000"/>
                  </a:lnTo>
                  <a:lnTo>
                    <a:pt x="1003808" y="1282700"/>
                  </a:lnTo>
                  <a:lnTo>
                    <a:pt x="1018964" y="1270000"/>
                  </a:lnTo>
                  <a:lnTo>
                    <a:pt x="1620472" y="1270000"/>
                  </a:lnTo>
                  <a:lnTo>
                    <a:pt x="1622520" y="1257300"/>
                  </a:lnTo>
                  <a:close/>
                </a:path>
                <a:path w="1784985" h="1371600">
                  <a:moveTo>
                    <a:pt x="1090691" y="1270000"/>
                  </a:moveTo>
                  <a:lnTo>
                    <a:pt x="1039050" y="1270000"/>
                  </a:lnTo>
                  <a:lnTo>
                    <a:pt x="1058564" y="1282700"/>
                  </a:lnTo>
                  <a:lnTo>
                    <a:pt x="1081676" y="1282700"/>
                  </a:lnTo>
                  <a:lnTo>
                    <a:pt x="1090691" y="1270000"/>
                  </a:lnTo>
                  <a:close/>
                </a:path>
                <a:path w="1784985" h="1371600">
                  <a:moveTo>
                    <a:pt x="250317" y="25400"/>
                  </a:moveTo>
                  <a:lnTo>
                    <a:pt x="178831" y="25400"/>
                  </a:lnTo>
                  <a:lnTo>
                    <a:pt x="175387" y="38100"/>
                  </a:lnTo>
                  <a:lnTo>
                    <a:pt x="173312" y="50800"/>
                  </a:lnTo>
                  <a:lnTo>
                    <a:pt x="168669" y="76200"/>
                  </a:lnTo>
                  <a:lnTo>
                    <a:pt x="161865" y="114300"/>
                  </a:lnTo>
                  <a:lnTo>
                    <a:pt x="153310" y="165100"/>
                  </a:lnTo>
                  <a:lnTo>
                    <a:pt x="143412" y="228600"/>
                  </a:lnTo>
                  <a:lnTo>
                    <a:pt x="132579" y="304800"/>
                  </a:lnTo>
                  <a:lnTo>
                    <a:pt x="121221" y="368300"/>
                  </a:lnTo>
                  <a:lnTo>
                    <a:pt x="109746" y="444500"/>
                  </a:lnTo>
                  <a:lnTo>
                    <a:pt x="98564" y="508000"/>
                  </a:lnTo>
                  <a:lnTo>
                    <a:pt x="88082" y="571500"/>
                  </a:lnTo>
                  <a:lnTo>
                    <a:pt x="78710" y="635000"/>
                  </a:lnTo>
                  <a:lnTo>
                    <a:pt x="70857" y="685800"/>
                  </a:lnTo>
                  <a:lnTo>
                    <a:pt x="64931" y="723900"/>
                  </a:lnTo>
                  <a:lnTo>
                    <a:pt x="61341" y="749300"/>
                  </a:lnTo>
                  <a:lnTo>
                    <a:pt x="0" y="1130300"/>
                  </a:lnTo>
                  <a:lnTo>
                    <a:pt x="47682" y="1130300"/>
                  </a:lnTo>
                  <a:lnTo>
                    <a:pt x="54181" y="1143000"/>
                  </a:lnTo>
                  <a:lnTo>
                    <a:pt x="287940" y="1143000"/>
                  </a:lnTo>
                  <a:lnTo>
                    <a:pt x="296783" y="1155700"/>
                  </a:lnTo>
                  <a:lnTo>
                    <a:pt x="420181" y="1155700"/>
                  </a:lnTo>
                  <a:lnTo>
                    <a:pt x="428498" y="1168400"/>
                  </a:lnTo>
                  <a:lnTo>
                    <a:pt x="556940" y="1168400"/>
                  </a:lnTo>
                  <a:lnTo>
                    <a:pt x="566531" y="1181100"/>
                  </a:lnTo>
                  <a:lnTo>
                    <a:pt x="575240" y="1181100"/>
                  </a:lnTo>
                  <a:lnTo>
                    <a:pt x="582676" y="1206500"/>
                  </a:lnTo>
                  <a:lnTo>
                    <a:pt x="607877" y="1206500"/>
                  </a:lnTo>
                  <a:lnTo>
                    <a:pt x="640842" y="1219200"/>
                  </a:lnTo>
                  <a:lnTo>
                    <a:pt x="671329" y="1231900"/>
                  </a:lnTo>
                  <a:lnTo>
                    <a:pt x="765524" y="1231900"/>
                  </a:lnTo>
                  <a:lnTo>
                    <a:pt x="781653" y="1244600"/>
                  </a:lnTo>
                  <a:lnTo>
                    <a:pt x="826897" y="1244600"/>
                  </a:lnTo>
                  <a:lnTo>
                    <a:pt x="837136" y="1257300"/>
                  </a:lnTo>
                  <a:lnTo>
                    <a:pt x="848137" y="1270000"/>
                  </a:lnTo>
                  <a:lnTo>
                    <a:pt x="858901" y="1270000"/>
                  </a:lnTo>
                  <a:lnTo>
                    <a:pt x="868426" y="1257300"/>
                  </a:lnTo>
                  <a:lnTo>
                    <a:pt x="1622520" y="1257300"/>
                  </a:lnTo>
                  <a:lnTo>
                    <a:pt x="1659382" y="1028700"/>
                  </a:lnTo>
                  <a:lnTo>
                    <a:pt x="1663573" y="1003300"/>
                  </a:lnTo>
                  <a:lnTo>
                    <a:pt x="1664208" y="1003300"/>
                  </a:lnTo>
                  <a:lnTo>
                    <a:pt x="1665224" y="990600"/>
                  </a:lnTo>
                  <a:lnTo>
                    <a:pt x="1667002" y="977900"/>
                  </a:lnTo>
                  <a:lnTo>
                    <a:pt x="1670685" y="965200"/>
                  </a:lnTo>
                  <a:lnTo>
                    <a:pt x="1673478" y="939800"/>
                  </a:lnTo>
                  <a:lnTo>
                    <a:pt x="1678559" y="914400"/>
                  </a:lnTo>
                  <a:lnTo>
                    <a:pt x="1684909" y="876300"/>
                  </a:lnTo>
                  <a:lnTo>
                    <a:pt x="1784603" y="254000"/>
                  </a:lnTo>
                  <a:lnTo>
                    <a:pt x="1784350" y="254000"/>
                  </a:lnTo>
                  <a:lnTo>
                    <a:pt x="1781428" y="241300"/>
                  </a:lnTo>
                  <a:lnTo>
                    <a:pt x="1507202" y="241300"/>
                  </a:lnTo>
                  <a:lnTo>
                    <a:pt x="1497853" y="228600"/>
                  </a:lnTo>
                  <a:lnTo>
                    <a:pt x="1420310" y="228600"/>
                  </a:lnTo>
                  <a:lnTo>
                    <a:pt x="1403223" y="215900"/>
                  </a:lnTo>
                  <a:lnTo>
                    <a:pt x="1338895" y="215900"/>
                  </a:lnTo>
                  <a:lnTo>
                    <a:pt x="1323594" y="203200"/>
                  </a:lnTo>
                  <a:lnTo>
                    <a:pt x="1217422" y="203200"/>
                  </a:lnTo>
                  <a:lnTo>
                    <a:pt x="1210452" y="190500"/>
                  </a:lnTo>
                  <a:lnTo>
                    <a:pt x="1204340" y="177800"/>
                  </a:lnTo>
                  <a:lnTo>
                    <a:pt x="1199388" y="177800"/>
                  </a:lnTo>
                  <a:lnTo>
                    <a:pt x="1183905" y="165100"/>
                  </a:lnTo>
                  <a:lnTo>
                    <a:pt x="1110313" y="165100"/>
                  </a:lnTo>
                  <a:lnTo>
                    <a:pt x="1105326" y="152400"/>
                  </a:lnTo>
                  <a:lnTo>
                    <a:pt x="1095755" y="152400"/>
                  </a:lnTo>
                  <a:lnTo>
                    <a:pt x="1094866" y="139700"/>
                  </a:lnTo>
                  <a:lnTo>
                    <a:pt x="951484" y="139700"/>
                  </a:lnTo>
                  <a:lnTo>
                    <a:pt x="948816" y="127000"/>
                  </a:lnTo>
                  <a:lnTo>
                    <a:pt x="873214" y="127000"/>
                  </a:lnTo>
                  <a:lnTo>
                    <a:pt x="854329" y="114300"/>
                  </a:lnTo>
                  <a:lnTo>
                    <a:pt x="749409" y="114300"/>
                  </a:lnTo>
                  <a:lnTo>
                    <a:pt x="729503" y="101600"/>
                  </a:lnTo>
                  <a:lnTo>
                    <a:pt x="664211" y="101600"/>
                  </a:lnTo>
                  <a:lnTo>
                    <a:pt x="658764" y="88900"/>
                  </a:lnTo>
                  <a:lnTo>
                    <a:pt x="581279" y="88900"/>
                  </a:lnTo>
                  <a:lnTo>
                    <a:pt x="576199" y="76200"/>
                  </a:lnTo>
                  <a:lnTo>
                    <a:pt x="568559" y="76200"/>
                  </a:lnTo>
                  <a:lnTo>
                    <a:pt x="559149" y="63500"/>
                  </a:lnTo>
                  <a:lnTo>
                    <a:pt x="424116" y="63500"/>
                  </a:lnTo>
                  <a:lnTo>
                    <a:pt x="417194" y="50800"/>
                  </a:lnTo>
                  <a:lnTo>
                    <a:pt x="319281" y="50800"/>
                  </a:lnTo>
                  <a:lnTo>
                    <a:pt x="317628" y="38100"/>
                  </a:lnTo>
                  <a:lnTo>
                    <a:pt x="255696" y="38100"/>
                  </a:lnTo>
                  <a:lnTo>
                    <a:pt x="250317" y="25400"/>
                  </a:lnTo>
                  <a:close/>
                </a:path>
                <a:path w="1784985" h="1371600">
                  <a:moveTo>
                    <a:pt x="954730" y="1257300"/>
                  </a:moveTo>
                  <a:lnTo>
                    <a:pt x="920861" y="1257300"/>
                  </a:lnTo>
                  <a:lnTo>
                    <a:pt x="936498" y="1270000"/>
                  </a:lnTo>
                  <a:lnTo>
                    <a:pt x="954730" y="1257300"/>
                  </a:lnTo>
                  <a:close/>
                </a:path>
                <a:path w="1784985" h="1371600">
                  <a:moveTo>
                    <a:pt x="722427" y="1231900"/>
                  </a:moveTo>
                  <a:lnTo>
                    <a:pt x="689101" y="1231900"/>
                  </a:lnTo>
                  <a:lnTo>
                    <a:pt x="697686" y="1244600"/>
                  </a:lnTo>
                  <a:lnTo>
                    <a:pt x="709485" y="1244600"/>
                  </a:lnTo>
                  <a:lnTo>
                    <a:pt x="722427" y="1231900"/>
                  </a:lnTo>
                  <a:close/>
                </a:path>
                <a:path w="1784985" h="1371600">
                  <a:moveTo>
                    <a:pt x="556940" y="1168400"/>
                  </a:moveTo>
                  <a:lnTo>
                    <a:pt x="491237" y="1168400"/>
                  </a:lnTo>
                  <a:lnTo>
                    <a:pt x="505587" y="1181100"/>
                  </a:lnTo>
                  <a:lnTo>
                    <a:pt x="514411" y="1193800"/>
                  </a:lnTo>
                  <a:lnTo>
                    <a:pt x="533965" y="1193800"/>
                  </a:lnTo>
                  <a:lnTo>
                    <a:pt x="546862" y="1181100"/>
                  </a:lnTo>
                  <a:lnTo>
                    <a:pt x="556940" y="1168400"/>
                  </a:lnTo>
                  <a:close/>
                </a:path>
                <a:path w="1784985" h="1371600">
                  <a:moveTo>
                    <a:pt x="278574" y="1143000"/>
                  </a:moveTo>
                  <a:lnTo>
                    <a:pt x="200660" y="1143000"/>
                  </a:lnTo>
                  <a:lnTo>
                    <a:pt x="213558" y="1155700"/>
                  </a:lnTo>
                  <a:lnTo>
                    <a:pt x="232028" y="1155700"/>
                  </a:lnTo>
                  <a:lnTo>
                    <a:pt x="251166" y="1168400"/>
                  </a:lnTo>
                  <a:lnTo>
                    <a:pt x="266064" y="1155700"/>
                  </a:lnTo>
                  <a:lnTo>
                    <a:pt x="278574" y="1143000"/>
                  </a:lnTo>
                  <a:close/>
                </a:path>
                <a:path w="1784985" h="1371600">
                  <a:moveTo>
                    <a:pt x="160152" y="1143000"/>
                  </a:moveTo>
                  <a:lnTo>
                    <a:pt x="65964" y="1143000"/>
                  </a:lnTo>
                  <a:lnTo>
                    <a:pt x="79406" y="1155700"/>
                  </a:lnTo>
                  <a:lnTo>
                    <a:pt x="121793" y="1155700"/>
                  </a:lnTo>
                  <a:lnTo>
                    <a:pt x="160152" y="1143000"/>
                  </a:lnTo>
                  <a:close/>
                </a:path>
                <a:path w="1784985" h="1371600">
                  <a:moveTo>
                    <a:pt x="192549" y="1143000"/>
                  </a:moveTo>
                  <a:lnTo>
                    <a:pt x="168735" y="1143000"/>
                  </a:lnTo>
                  <a:lnTo>
                    <a:pt x="165244" y="1155700"/>
                  </a:lnTo>
                  <a:lnTo>
                    <a:pt x="183975" y="1155700"/>
                  </a:lnTo>
                  <a:lnTo>
                    <a:pt x="192549" y="1143000"/>
                  </a:lnTo>
                  <a:close/>
                </a:path>
                <a:path w="1784985" h="1371600">
                  <a:moveTo>
                    <a:pt x="27606" y="1130300"/>
                  </a:moveTo>
                  <a:lnTo>
                    <a:pt x="1793" y="1130300"/>
                  </a:lnTo>
                  <a:lnTo>
                    <a:pt x="5482" y="1143000"/>
                  </a:lnTo>
                  <a:lnTo>
                    <a:pt x="21246" y="1143000"/>
                  </a:lnTo>
                  <a:lnTo>
                    <a:pt x="27606" y="1130300"/>
                  </a:lnTo>
                  <a:close/>
                </a:path>
                <a:path w="1784985" h="1371600">
                  <a:moveTo>
                    <a:pt x="1553717" y="215900"/>
                  </a:moveTo>
                  <a:lnTo>
                    <a:pt x="1534580" y="215900"/>
                  </a:lnTo>
                  <a:lnTo>
                    <a:pt x="1519682" y="228600"/>
                  </a:lnTo>
                  <a:lnTo>
                    <a:pt x="1507202" y="241300"/>
                  </a:lnTo>
                  <a:lnTo>
                    <a:pt x="1688338" y="241300"/>
                  </a:lnTo>
                  <a:lnTo>
                    <a:pt x="1691639" y="228600"/>
                  </a:lnTo>
                  <a:lnTo>
                    <a:pt x="1572188" y="228600"/>
                  </a:lnTo>
                  <a:lnTo>
                    <a:pt x="1553717" y="215900"/>
                  </a:lnTo>
                  <a:close/>
                </a:path>
                <a:path w="1784985" h="1371600">
                  <a:moveTo>
                    <a:pt x="1765427" y="228600"/>
                  </a:moveTo>
                  <a:lnTo>
                    <a:pt x="1758823" y="228600"/>
                  </a:lnTo>
                  <a:lnTo>
                    <a:pt x="1752891" y="241300"/>
                  </a:lnTo>
                  <a:lnTo>
                    <a:pt x="1772030" y="241300"/>
                  </a:lnTo>
                  <a:lnTo>
                    <a:pt x="1765427" y="228600"/>
                  </a:lnTo>
                  <a:close/>
                </a:path>
                <a:path w="1784985" h="1371600">
                  <a:moveTo>
                    <a:pt x="1489196" y="215900"/>
                  </a:moveTo>
                  <a:lnTo>
                    <a:pt x="1478788" y="215900"/>
                  </a:lnTo>
                  <a:lnTo>
                    <a:pt x="1478026" y="228600"/>
                  </a:lnTo>
                  <a:lnTo>
                    <a:pt x="1497853" y="228600"/>
                  </a:lnTo>
                  <a:lnTo>
                    <a:pt x="1489196" y="215900"/>
                  </a:lnTo>
                  <a:close/>
                </a:path>
                <a:path w="1784985" h="1371600">
                  <a:moveTo>
                    <a:pt x="1618361" y="215900"/>
                  </a:moveTo>
                  <a:lnTo>
                    <a:pt x="1610322" y="215900"/>
                  </a:lnTo>
                  <a:lnTo>
                    <a:pt x="1601771" y="228600"/>
                  </a:lnTo>
                  <a:lnTo>
                    <a:pt x="1620587" y="228600"/>
                  </a:lnTo>
                  <a:lnTo>
                    <a:pt x="1618361" y="215900"/>
                  </a:lnTo>
                  <a:close/>
                </a:path>
                <a:path w="1784985" h="1371600">
                  <a:moveTo>
                    <a:pt x="1261887" y="177800"/>
                  </a:moveTo>
                  <a:lnTo>
                    <a:pt x="1252726" y="177800"/>
                  </a:lnTo>
                  <a:lnTo>
                    <a:pt x="1241552" y="203200"/>
                  </a:lnTo>
                  <a:lnTo>
                    <a:pt x="1281176" y="203200"/>
                  </a:lnTo>
                  <a:lnTo>
                    <a:pt x="1280033" y="190500"/>
                  </a:lnTo>
                  <a:lnTo>
                    <a:pt x="1269930" y="190500"/>
                  </a:lnTo>
                  <a:lnTo>
                    <a:pt x="1261887" y="177800"/>
                  </a:lnTo>
                  <a:close/>
                </a:path>
                <a:path w="1784985" h="1371600">
                  <a:moveTo>
                    <a:pt x="1135507" y="152400"/>
                  </a:moveTo>
                  <a:lnTo>
                    <a:pt x="1125727" y="152400"/>
                  </a:lnTo>
                  <a:lnTo>
                    <a:pt x="1123061" y="165100"/>
                  </a:lnTo>
                  <a:lnTo>
                    <a:pt x="1151846" y="165100"/>
                  </a:lnTo>
                  <a:lnTo>
                    <a:pt x="1135507" y="152400"/>
                  </a:lnTo>
                  <a:close/>
                </a:path>
                <a:path w="1784985" h="1371600">
                  <a:moveTo>
                    <a:pt x="1078482" y="127000"/>
                  </a:moveTo>
                  <a:lnTo>
                    <a:pt x="1024947" y="127000"/>
                  </a:lnTo>
                  <a:lnTo>
                    <a:pt x="1002919" y="139700"/>
                  </a:lnTo>
                  <a:lnTo>
                    <a:pt x="1094866" y="139700"/>
                  </a:lnTo>
                  <a:lnTo>
                    <a:pt x="1078482" y="127000"/>
                  </a:lnTo>
                  <a:close/>
                </a:path>
                <a:path w="1784985" h="1371600">
                  <a:moveTo>
                    <a:pt x="781478" y="101600"/>
                  </a:moveTo>
                  <a:lnTo>
                    <a:pt x="766826" y="101600"/>
                  </a:lnTo>
                  <a:lnTo>
                    <a:pt x="749409" y="114300"/>
                  </a:lnTo>
                  <a:lnTo>
                    <a:pt x="788489" y="114300"/>
                  </a:lnTo>
                  <a:lnTo>
                    <a:pt x="781478" y="101600"/>
                  </a:lnTo>
                  <a:close/>
                </a:path>
                <a:path w="1784985" h="1371600">
                  <a:moveTo>
                    <a:pt x="685926" y="88900"/>
                  </a:moveTo>
                  <a:lnTo>
                    <a:pt x="677163" y="88900"/>
                  </a:lnTo>
                  <a:lnTo>
                    <a:pt x="670432" y="101600"/>
                  </a:lnTo>
                  <a:lnTo>
                    <a:pt x="693419" y="101600"/>
                  </a:lnTo>
                  <a:lnTo>
                    <a:pt x="685926" y="88900"/>
                  </a:lnTo>
                  <a:close/>
                </a:path>
                <a:path w="1784985" h="1371600">
                  <a:moveTo>
                    <a:pt x="600354" y="76200"/>
                  </a:moveTo>
                  <a:lnTo>
                    <a:pt x="585977" y="88900"/>
                  </a:lnTo>
                  <a:lnTo>
                    <a:pt x="616124" y="88900"/>
                  </a:lnTo>
                  <a:lnTo>
                    <a:pt x="600354" y="76200"/>
                  </a:lnTo>
                  <a:close/>
                </a:path>
                <a:path w="1784985" h="1371600">
                  <a:moveTo>
                    <a:pt x="477456" y="38100"/>
                  </a:moveTo>
                  <a:lnTo>
                    <a:pt x="465732" y="38100"/>
                  </a:lnTo>
                  <a:lnTo>
                    <a:pt x="449961" y="63500"/>
                  </a:lnTo>
                  <a:lnTo>
                    <a:pt x="525526" y="63500"/>
                  </a:lnTo>
                  <a:lnTo>
                    <a:pt x="494323" y="50800"/>
                  </a:lnTo>
                  <a:lnTo>
                    <a:pt x="477456" y="38100"/>
                  </a:lnTo>
                  <a:close/>
                </a:path>
                <a:path w="1784985" h="1371600">
                  <a:moveTo>
                    <a:pt x="391414" y="38100"/>
                  </a:moveTo>
                  <a:lnTo>
                    <a:pt x="343535" y="38100"/>
                  </a:lnTo>
                  <a:lnTo>
                    <a:pt x="334514" y="50800"/>
                  </a:lnTo>
                  <a:lnTo>
                    <a:pt x="407281" y="50800"/>
                  </a:lnTo>
                  <a:lnTo>
                    <a:pt x="391414" y="38100"/>
                  </a:lnTo>
                  <a:close/>
                </a:path>
                <a:path w="1784985" h="1371600">
                  <a:moveTo>
                    <a:pt x="315975" y="25400"/>
                  </a:moveTo>
                  <a:lnTo>
                    <a:pt x="275717" y="25400"/>
                  </a:lnTo>
                  <a:lnTo>
                    <a:pt x="267837" y="38100"/>
                  </a:lnTo>
                  <a:lnTo>
                    <a:pt x="317628" y="38100"/>
                  </a:lnTo>
                  <a:lnTo>
                    <a:pt x="315975" y="25400"/>
                  </a:lnTo>
                  <a:close/>
                </a:path>
                <a:path w="1784985" h="1371600">
                  <a:moveTo>
                    <a:pt x="353060" y="25400"/>
                  </a:moveTo>
                  <a:lnTo>
                    <a:pt x="346963" y="38100"/>
                  </a:lnTo>
                  <a:lnTo>
                    <a:pt x="358775" y="38100"/>
                  </a:lnTo>
                  <a:lnTo>
                    <a:pt x="353060" y="25400"/>
                  </a:lnTo>
                  <a:close/>
                </a:path>
                <a:path w="1784985" h="1371600">
                  <a:moveTo>
                    <a:pt x="209931" y="12700"/>
                  </a:moveTo>
                  <a:lnTo>
                    <a:pt x="188975" y="12700"/>
                  </a:lnTo>
                  <a:lnTo>
                    <a:pt x="186102" y="25400"/>
                  </a:lnTo>
                  <a:lnTo>
                    <a:pt x="215663" y="25400"/>
                  </a:lnTo>
                  <a:lnTo>
                    <a:pt x="209931" y="12700"/>
                  </a:lnTo>
                  <a:close/>
                </a:path>
                <a:path w="1784985" h="1371600">
                  <a:moveTo>
                    <a:pt x="241300" y="12700"/>
                  </a:moveTo>
                  <a:lnTo>
                    <a:pt x="236219" y="25400"/>
                  </a:lnTo>
                  <a:lnTo>
                    <a:pt x="247014" y="25400"/>
                  </a:lnTo>
                  <a:lnTo>
                    <a:pt x="241300" y="12700"/>
                  </a:lnTo>
                  <a:close/>
                </a:path>
                <a:path w="1784985" h="1371600">
                  <a:moveTo>
                    <a:pt x="309205" y="12700"/>
                  </a:moveTo>
                  <a:lnTo>
                    <a:pt x="301720" y="12700"/>
                  </a:lnTo>
                  <a:lnTo>
                    <a:pt x="293711" y="25400"/>
                  </a:lnTo>
                  <a:lnTo>
                    <a:pt x="315213" y="25400"/>
                  </a:lnTo>
                  <a:lnTo>
                    <a:pt x="309205" y="12700"/>
                  </a:lnTo>
                  <a:close/>
                </a:path>
                <a:path w="1784985" h="1371600">
                  <a:moveTo>
                    <a:pt x="204075" y="0"/>
                  </a:moveTo>
                  <a:lnTo>
                    <a:pt x="201945" y="0"/>
                  </a:lnTo>
                  <a:lnTo>
                    <a:pt x="199840" y="12700"/>
                  </a:lnTo>
                  <a:lnTo>
                    <a:pt x="207644" y="12700"/>
                  </a:lnTo>
                  <a:lnTo>
                    <a:pt x="204075" y="0"/>
                  </a:lnTo>
                  <a:close/>
                </a:path>
              </a:pathLst>
            </a:custGeom>
            <a:solidFill>
              <a:srgbClr val="F9D2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333625" y="3606688"/>
              <a:ext cx="1785620" cy="1372870"/>
            </a:xfrm>
            <a:custGeom>
              <a:avLst/>
              <a:gdLst/>
              <a:ahLst/>
              <a:cxnLst/>
              <a:rect l="l" t="t" r="r" b="b"/>
              <a:pathLst>
                <a:path w="1785620" h="1372870">
                  <a:moveTo>
                    <a:pt x="1765427" y="228330"/>
                  </a:moveTo>
                  <a:lnTo>
                    <a:pt x="1772030" y="230997"/>
                  </a:lnTo>
                  <a:lnTo>
                    <a:pt x="1778000" y="237601"/>
                  </a:lnTo>
                  <a:lnTo>
                    <a:pt x="1781428" y="241411"/>
                  </a:lnTo>
                  <a:lnTo>
                    <a:pt x="1784350" y="244332"/>
                  </a:lnTo>
                  <a:lnTo>
                    <a:pt x="1785239" y="247507"/>
                  </a:lnTo>
                  <a:lnTo>
                    <a:pt x="1784603" y="251063"/>
                  </a:lnTo>
                  <a:lnTo>
                    <a:pt x="1771810" y="330180"/>
                  </a:lnTo>
                  <a:lnTo>
                    <a:pt x="1759950" y="403531"/>
                  </a:lnTo>
                  <a:lnTo>
                    <a:pt x="1748988" y="471332"/>
                  </a:lnTo>
                  <a:lnTo>
                    <a:pt x="1738888" y="533802"/>
                  </a:lnTo>
                  <a:lnTo>
                    <a:pt x="1729616" y="591159"/>
                  </a:lnTo>
                  <a:lnTo>
                    <a:pt x="1721135" y="643620"/>
                  </a:lnTo>
                  <a:lnTo>
                    <a:pt x="1713411" y="691403"/>
                  </a:lnTo>
                  <a:lnTo>
                    <a:pt x="1706409" y="734726"/>
                  </a:lnTo>
                  <a:lnTo>
                    <a:pt x="1700093" y="773807"/>
                  </a:lnTo>
                  <a:lnTo>
                    <a:pt x="1689378" y="840113"/>
                  </a:lnTo>
                  <a:lnTo>
                    <a:pt x="1683512" y="876538"/>
                  </a:lnTo>
                  <a:lnTo>
                    <a:pt x="1678559" y="907526"/>
                  </a:lnTo>
                  <a:lnTo>
                    <a:pt x="1673478" y="938514"/>
                  </a:lnTo>
                  <a:lnTo>
                    <a:pt x="1670685" y="956421"/>
                  </a:lnTo>
                  <a:lnTo>
                    <a:pt x="1669796" y="961755"/>
                  </a:lnTo>
                  <a:lnTo>
                    <a:pt x="1667002" y="978519"/>
                  </a:lnTo>
                  <a:lnTo>
                    <a:pt x="1665224" y="989695"/>
                  </a:lnTo>
                  <a:lnTo>
                    <a:pt x="1664208" y="996426"/>
                  </a:lnTo>
                  <a:lnTo>
                    <a:pt x="1663573" y="999855"/>
                  </a:lnTo>
                  <a:lnTo>
                    <a:pt x="1663319" y="1001379"/>
                  </a:lnTo>
                  <a:lnTo>
                    <a:pt x="1659382" y="1026271"/>
                  </a:lnTo>
                  <a:lnTo>
                    <a:pt x="1630967" y="1201896"/>
                  </a:lnTo>
                  <a:lnTo>
                    <a:pt x="1616376" y="1292082"/>
                  </a:lnTo>
                  <a:lnTo>
                    <a:pt x="1610233" y="1330055"/>
                  </a:lnTo>
                  <a:lnTo>
                    <a:pt x="1587674" y="1372679"/>
                  </a:lnTo>
                  <a:lnTo>
                    <a:pt x="1582604" y="1370899"/>
                  </a:lnTo>
                  <a:lnTo>
                    <a:pt x="1577594" y="1357106"/>
                  </a:lnTo>
                  <a:lnTo>
                    <a:pt x="1569202" y="1350204"/>
                  </a:lnTo>
                  <a:lnTo>
                    <a:pt x="1559988" y="1349708"/>
                  </a:lnTo>
                  <a:lnTo>
                    <a:pt x="1550465" y="1351926"/>
                  </a:lnTo>
                  <a:lnTo>
                    <a:pt x="1541145" y="1353169"/>
                  </a:lnTo>
                  <a:lnTo>
                    <a:pt x="1533421" y="1344624"/>
                  </a:lnTo>
                  <a:lnTo>
                    <a:pt x="1525841" y="1335198"/>
                  </a:lnTo>
                  <a:lnTo>
                    <a:pt x="1516927" y="1334059"/>
                  </a:lnTo>
                  <a:lnTo>
                    <a:pt x="1505203" y="1350375"/>
                  </a:lnTo>
                  <a:lnTo>
                    <a:pt x="1496429" y="1348402"/>
                  </a:lnTo>
                  <a:lnTo>
                    <a:pt x="1486534" y="1353359"/>
                  </a:lnTo>
                  <a:lnTo>
                    <a:pt x="1477021" y="1355840"/>
                  </a:lnTo>
                  <a:lnTo>
                    <a:pt x="1469389" y="1346438"/>
                  </a:lnTo>
                  <a:lnTo>
                    <a:pt x="1464849" y="1318337"/>
                  </a:lnTo>
                  <a:lnTo>
                    <a:pt x="1455642" y="1319180"/>
                  </a:lnTo>
                  <a:lnTo>
                    <a:pt x="1444386" y="1332668"/>
                  </a:lnTo>
                  <a:lnTo>
                    <a:pt x="1433702" y="1342501"/>
                  </a:lnTo>
                  <a:lnTo>
                    <a:pt x="1420181" y="1336559"/>
                  </a:lnTo>
                  <a:lnTo>
                    <a:pt x="1400397" y="1330404"/>
                  </a:lnTo>
                  <a:lnTo>
                    <a:pt x="1380946" y="1323820"/>
                  </a:lnTo>
                  <a:lnTo>
                    <a:pt x="1368425" y="1316593"/>
                  </a:lnTo>
                  <a:lnTo>
                    <a:pt x="1361086" y="1309608"/>
                  </a:lnTo>
                  <a:lnTo>
                    <a:pt x="1353534" y="1305004"/>
                  </a:lnTo>
                  <a:lnTo>
                    <a:pt x="1345457" y="1304448"/>
                  </a:lnTo>
                  <a:lnTo>
                    <a:pt x="1336548" y="1309608"/>
                  </a:lnTo>
                  <a:lnTo>
                    <a:pt x="1307907" y="1324227"/>
                  </a:lnTo>
                  <a:lnTo>
                    <a:pt x="1271158" y="1313497"/>
                  </a:lnTo>
                  <a:lnTo>
                    <a:pt x="1235481" y="1295267"/>
                  </a:lnTo>
                  <a:lnTo>
                    <a:pt x="1210055" y="1287383"/>
                  </a:lnTo>
                  <a:lnTo>
                    <a:pt x="1200896" y="1290498"/>
                  </a:lnTo>
                  <a:lnTo>
                    <a:pt x="1191736" y="1292685"/>
                  </a:lnTo>
                  <a:lnTo>
                    <a:pt x="1182909" y="1292633"/>
                  </a:lnTo>
                  <a:lnTo>
                    <a:pt x="1174750" y="1289034"/>
                  </a:lnTo>
                  <a:lnTo>
                    <a:pt x="1160418" y="1290788"/>
                  </a:lnTo>
                  <a:lnTo>
                    <a:pt x="1141349" y="1281064"/>
                  </a:lnTo>
                  <a:lnTo>
                    <a:pt x="1121707" y="1274818"/>
                  </a:lnTo>
                  <a:lnTo>
                    <a:pt x="1105662" y="1287002"/>
                  </a:lnTo>
                  <a:lnTo>
                    <a:pt x="1098778" y="1274046"/>
                  </a:lnTo>
                  <a:lnTo>
                    <a:pt x="1090691" y="1269746"/>
                  </a:lnTo>
                  <a:lnTo>
                    <a:pt x="1081676" y="1271946"/>
                  </a:lnTo>
                  <a:lnTo>
                    <a:pt x="1072007" y="1278493"/>
                  </a:lnTo>
                  <a:lnTo>
                    <a:pt x="1058564" y="1275270"/>
                  </a:lnTo>
                  <a:lnTo>
                    <a:pt x="1039050" y="1269285"/>
                  </a:lnTo>
                  <a:lnTo>
                    <a:pt x="1018964" y="1266063"/>
                  </a:lnTo>
                  <a:lnTo>
                    <a:pt x="1003808" y="1271127"/>
                  </a:lnTo>
                  <a:lnTo>
                    <a:pt x="988575" y="1259074"/>
                  </a:lnTo>
                  <a:lnTo>
                    <a:pt x="972153" y="1254331"/>
                  </a:lnTo>
                  <a:lnTo>
                    <a:pt x="954730" y="1255732"/>
                  </a:lnTo>
                  <a:lnTo>
                    <a:pt x="936498" y="1262110"/>
                  </a:lnTo>
                  <a:lnTo>
                    <a:pt x="920861" y="1250221"/>
                  </a:lnTo>
                  <a:lnTo>
                    <a:pt x="903795" y="1247775"/>
                  </a:lnTo>
                  <a:lnTo>
                    <a:pt x="886063" y="1249447"/>
                  </a:lnTo>
                  <a:lnTo>
                    <a:pt x="868426" y="1249918"/>
                  </a:lnTo>
                  <a:lnTo>
                    <a:pt x="858901" y="1260560"/>
                  </a:lnTo>
                  <a:lnTo>
                    <a:pt x="848137" y="1259046"/>
                  </a:lnTo>
                  <a:lnTo>
                    <a:pt x="837136" y="1250364"/>
                  </a:lnTo>
                  <a:lnTo>
                    <a:pt x="826897" y="1239504"/>
                  </a:lnTo>
                  <a:lnTo>
                    <a:pt x="822325" y="1235059"/>
                  </a:lnTo>
                  <a:lnTo>
                    <a:pt x="815086" y="1233281"/>
                  </a:lnTo>
                  <a:lnTo>
                    <a:pt x="809244" y="1236075"/>
                  </a:lnTo>
                  <a:lnTo>
                    <a:pt x="796877" y="1237982"/>
                  </a:lnTo>
                  <a:lnTo>
                    <a:pt x="781653" y="1235805"/>
                  </a:lnTo>
                  <a:lnTo>
                    <a:pt x="765524" y="1231985"/>
                  </a:lnTo>
                  <a:lnTo>
                    <a:pt x="750443" y="1228963"/>
                  </a:lnTo>
                  <a:lnTo>
                    <a:pt x="745236" y="1228201"/>
                  </a:lnTo>
                  <a:lnTo>
                    <a:pt x="739394" y="1226550"/>
                  </a:lnTo>
                  <a:lnTo>
                    <a:pt x="734441" y="1224010"/>
                  </a:lnTo>
                  <a:lnTo>
                    <a:pt x="722427" y="1226962"/>
                  </a:lnTo>
                  <a:lnTo>
                    <a:pt x="709485" y="1236583"/>
                  </a:lnTo>
                  <a:lnTo>
                    <a:pt x="697686" y="1239154"/>
                  </a:lnTo>
                  <a:lnTo>
                    <a:pt x="689101" y="1220962"/>
                  </a:lnTo>
                  <a:lnTo>
                    <a:pt x="671329" y="1220462"/>
                  </a:lnTo>
                  <a:lnTo>
                    <a:pt x="640842" y="1215151"/>
                  </a:lnTo>
                  <a:lnTo>
                    <a:pt x="607877" y="1206460"/>
                  </a:lnTo>
                  <a:lnTo>
                    <a:pt x="582676" y="1195816"/>
                  </a:lnTo>
                  <a:lnTo>
                    <a:pt x="575240" y="1179302"/>
                  </a:lnTo>
                  <a:lnTo>
                    <a:pt x="566531" y="1171051"/>
                  </a:lnTo>
                  <a:lnTo>
                    <a:pt x="556940" y="1168991"/>
                  </a:lnTo>
                  <a:lnTo>
                    <a:pt x="546862" y="1171051"/>
                  </a:lnTo>
                  <a:lnTo>
                    <a:pt x="533965" y="1188352"/>
                  </a:lnTo>
                  <a:lnTo>
                    <a:pt x="523509" y="1190593"/>
                  </a:lnTo>
                  <a:lnTo>
                    <a:pt x="514411" y="1184427"/>
                  </a:lnTo>
                  <a:lnTo>
                    <a:pt x="505587" y="1176512"/>
                  </a:lnTo>
                  <a:lnTo>
                    <a:pt x="491237" y="1166814"/>
                  </a:lnTo>
                  <a:lnTo>
                    <a:pt x="467852" y="1165606"/>
                  </a:lnTo>
                  <a:lnTo>
                    <a:pt x="444061" y="1166135"/>
                  </a:lnTo>
                  <a:lnTo>
                    <a:pt x="428498" y="1161653"/>
                  </a:lnTo>
                  <a:lnTo>
                    <a:pt x="420181" y="1150312"/>
                  </a:lnTo>
                  <a:lnTo>
                    <a:pt x="410733" y="1145984"/>
                  </a:lnTo>
                  <a:lnTo>
                    <a:pt x="400262" y="1148062"/>
                  </a:lnTo>
                  <a:lnTo>
                    <a:pt x="388874" y="1155938"/>
                  </a:lnTo>
                  <a:lnTo>
                    <a:pt x="373086" y="1150943"/>
                  </a:lnTo>
                  <a:lnTo>
                    <a:pt x="349440" y="1145984"/>
                  </a:lnTo>
                  <a:lnTo>
                    <a:pt x="325223" y="1144383"/>
                  </a:lnTo>
                  <a:lnTo>
                    <a:pt x="307720" y="1149461"/>
                  </a:lnTo>
                  <a:lnTo>
                    <a:pt x="296783" y="1151665"/>
                  </a:lnTo>
                  <a:lnTo>
                    <a:pt x="287940" y="1141285"/>
                  </a:lnTo>
                  <a:lnTo>
                    <a:pt x="278574" y="1134834"/>
                  </a:lnTo>
                  <a:lnTo>
                    <a:pt x="266064" y="1148826"/>
                  </a:lnTo>
                  <a:lnTo>
                    <a:pt x="251166" y="1158309"/>
                  </a:lnTo>
                  <a:lnTo>
                    <a:pt x="232028" y="1154493"/>
                  </a:lnTo>
                  <a:lnTo>
                    <a:pt x="213558" y="1145843"/>
                  </a:lnTo>
                  <a:lnTo>
                    <a:pt x="200660" y="1140825"/>
                  </a:lnTo>
                  <a:lnTo>
                    <a:pt x="192549" y="1142902"/>
                  </a:lnTo>
                  <a:lnTo>
                    <a:pt x="183975" y="1149731"/>
                  </a:lnTo>
                  <a:lnTo>
                    <a:pt x="175424" y="1155630"/>
                  </a:lnTo>
                  <a:lnTo>
                    <a:pt x="167386" y="1154922"/>
                  </a:lnTo>
                  <a:lnTo>
                    <a:pt x="165244" y="1146468"/>
                  </a:lnTo>
                  <a:lnTo>
                    <a:pt x="168735" y="1139967"/>
                  </a:lnTo>
                  <a:lnTo>
                    <a:pt x="160152" y="1139420"/>
                  </a:lnTo>
                  <a:lnTo>
                    <a:pt x="121793" y="1148826"/>
                  </a:lnTo>
                  <a:lnTo>
                    <a:pt x="98706" y="1148080"/>
                  </a:lnTo>
                  <a:lnTo>
                    <a:pt x="79406" y="1145143"/>
                  </a:lnTo>
                  <a:lnTo>
                    <a:pt x="65964" y="1140968"/>
                  </a:lnTo>
                  <a:lnTo>
                    <a:pt x="60451" y="1136507"/>
                  </a:lnTo>
                  <a:lnTo>
                    <a:pt x="58608" y="1132341"/>
                  </a:lnTo>
                  <a:lnTo>
                    <a:pt x="54181" y="1131665"/>
                  </a:lnTo>
                  <a:lnTo>
                    <a:pt x="47682" y="1131345"/>
                  </a:lnTo>
                  <a:lnTo>
                    <a:pt x="39624" y="1128252"/>
                  </a:lnTo>
                  <a:lnTo>
                    <a:pt x="33371" y="1126984"/>
                  </a:lnTo>
                  <a:lnTo>
                    <a:pt x="27606" y="1130014"/>
                  </a:lnTo>
                  <a:lnTo>
                    <a:pt x="21246" y="1134449"/>
                  </a:lnTo>
                  <a:lnTo>
                    <a:pt x="13207" y="1137396"/>
                  </a:lnTo>
                  <a:lnTo>
                    <a:pt x="5482" y="1135046"/>
                  </a:lnTo>
                  <a:lnTo>
                    <a:pt x="1793" y="1128791"/>
                  </a:lnTo>
                  <a:lnTo>
                    <a:pt x="509" y="1123251"/>
                  </a:lnTo>
                  <a:lnTo>
                    <a:pt x="0" y="1123045"/>
                  </a:lnTo>
                  <a:lnTo>
                    <a:pt x="10457" y="1058315"/>
                  </a:lnTo>
                  <a:lnTo>
                    <a:pt x="19980" y="999367"/>
                  </a:lnTo>
                  <a:lnTo>
                    <a:pt x="28611" y="945930"/>
                  </a:lnTo>
                  <a:lnTo>
                    <a:pt x="36396" y="897736"/>
                  </a:lnTo>
                  <a:lnTo>
                    <a:pt x="43379" y="854516"/>
                  </a:lnTo>
                  <a:lnTo>
                    <a:pt x="49605" y="816001"/>
                  </a:lnTo>
                  <a:lnTo>
                    <a:pt x="55118" y="781923"/>
                  </a:lnTo>
                  <a:lnTo>
                    <a:pt x="61468" y="742680"/>
                  </a:lnTo>
                  <a:lnTo>
                    <a:pt x="61341" y="742426"/>
                  </a:lnTo>
                  <a:lnTo>
                    <a:pt x="70857" y="681419"/>
                  </a:lnTo>
                  <a:lnTo>
                    <a:pt x="78710" y="631573"/>
                  </a:lnTo>
                  <a:lnTo>
                    <a:pt x="88082" y="572316"/>
                  </a:lnTo>
                  <a:lnTo>
                    <a:pt x="98564" y="506260"/>
                  </a:lnTo>
                  <a:lnTo>
                    <a:pt x="109746" y="436018"/>
                  </a:lnTo>
                  <a:lnTo>
                    <a:pt x="121221" y="364204"/>
                  </a:lnTo>
                  <a:lnTo>
                    <a:pt x="132579" y="293429"/>
                  </a:lnTo>
                  <a:lnTo>
                    <a:pt x="143412" y="226307"/>
                  </a:lnTo>
                  <a:lnTo>
                    <a:pt x="153310" y="165451"/>
                  </a:lnTo>
                  <a:lnTo>
                    <a:pt x="161865" y="113474"/>
                  </a:lnTo>
                  <a:lnTo>
                    <a:pt x="168669" y="72988"/>
                  </a:lnTo>
                  <a:lnTo>
                    <a:pt x="178831" y="26185"/>
                  </a:lnTo>
                  <a:lnTo>
                    <a:pt x="188975" y="11541"/>
                  </a:lnTo>
                  <a:lnTo>
                    <a:pt x="190626" y="9382"/>
                  </a:lnTo>
                  <a:lnTo>
                    <a:pt x="193420" y="8620"/>
                  </a:lnTo>
                  <a:lnTo>
                    <a:pt x="196342" y="7858"/>
                  </a:lnTo>
                  <a:lnTo>
                    <a:pt x="199840" y="4635"/>
                  </a:lnTo>
                  <a:lnTo>
                    <a:pt x="201945" y="365"/>
                  </a:lnTo>
                  <a:lnTo>
                    <a:pt x="204075" y="0"/>
                  </a:lnTo>
                  <a:lnTo>
                    <a:pt x="207644" y="8493"/>
                  </a:lnTo>
                  <a:lnTo>
                    <a:pt x="208152" y="9128"/>
                  </a:lnTo>
                  <a:lnTo>
                    <a:pt x="208661" y="10525"/>
                  </a:lnTo>
                  <a:lnTo>
                    <a:pt x="209931" y="11287"/>
                  </a:lnTo>
                  <a:lnTo>
                    <a:pt x="215663" y="16273"/>
                  </a:lnTo>
                  <a:lnTo>
                    <a:pt x="222075" y="17557"/>
                  </a:lnTo>
                  <a:lnTo>
                    <a:pt x="228986" y="16627"/>
                  </a:lnTo>
                  <a:lnTo>
                    <a:pt x="236219" y="14970"/>
                  </a:lnTo>
                  <a:lnTo>
                    <a:pt x="241300" y="13319"/>
                  </a:lnTo>
                  <a:lnTo>
                    <a:pt x="247014" y="15478"/>
                  </a:lnTo>
                  <a:lnTo>
                    <a:pt x="250317" y="19669"/>
                  </a:lnTo>
                  <a:lnTo>
                    <a:pt x="255696" y="27199"/>
                  </a:lnTo>
                  <a:lnTo>
                    <a:pt x="261350" y="32861"/>
                  </a:lnTo>
                  <a:lnTo>
                    <a:pt x="267837" y="33260"/>
                  </a:lnTo>
                  <a:lnTo>
                    <a:pt x="275717" y="25003"/>
                  </a:lnTo>
                  <a:lnTo>
                    <a:pt x="277622" y="21574"/>
                  </a:lnTo>
                  <a:lnTo>
                    <a:pt x="281431" y="19161"/>
                  </a:lnTo>
                  <a:lnTo>
                    <a:pt x="286131" y="19288"/>
                  </a:lnTo>
                  <a:lnTo>
                    <a:pt x="293711" y="16579"/>
                  </a:lnTo>
                  <a:lnTo>
                    <a:pt x="301720" y="12192"/>
                  </a:lnTo>
                  <a:lnTo>
                    <a:pt x="309205" y="11162"/>
                  </a:lnTo>
                  <a:lnTo>
                    <a:pt x="315213" y="18526"/>
                  </a:lnTo>
                  <a:lnTo>
                    <a:pt x="315722" y="19796"/>
                  </a:lnTo>
                  <a:lnTo>
                    <a:pt x="316102" y="21066"/>
                  </a:lnTo>
                  <a:lnTo>
                    <a:pt x="315975" y="22336"/>
                  </a:lnTo>
                  <a:lnTo>
                    <a:pt x="319281" y="46188"/>
                  </a:lnTo>
                  <a:lnTo>
                    <a:pt x="325945" y="50180"/>
                  </a:lnTo>
                  <a:lnTo>
                    <a:pt x="334514" y="42410"/>
                  </a:lnTo>
                  <a:lnTo>
                    <a:pt x="343535" y="30972"/>
                  </a:lnTo>
                  <a:lnTo>
                    <a:pt x="346963" y="26654"/>
                  </a:lnTo>
                  <a:lnTo>
                    <a:pt x="353060" y="25892"/>
                  </a:lnTo>
                  <a:lnTo>
                    <a:pt x="358775" y="28051"/>
                  </a:lnTo>
                  <a:lnTo>
                    <a:pt x="373832" y="33220"/>
                  </a:lnTo>
                  <a:lnTo>
                    <a:pt x="391414" y="38544"/>
                  </a:lnTo>
                  <a:lnTo>
                    <a:pt x="407281" y="44178"/>
                  </a:lnTo>
                  <a:lnTo>
                    <a:pt x="417194" y="50276"/>
                  </a:lnTo>
                  <a:lnTo>
                    <a:pt x="424116" y="56911"/>
                  </a:lnTo>
                  <a:lnTo>
                    <a:pt x="431228" y="61547"/>
                  </a:lnTo>
                  <a:lnTo>
                    <a:pt x="438912" y="62706"/>
                  </a:lnTo>
                  <a:lnTo>
                    <a:pt x="447548" y="58912"/>
                  </a:lnTo>
                  <a:lnTo>
                    <a:pt x="448310" y="57769"/>
                  </a:lnTo>
                  <a:lnTo>
                    <a:pt x="449199" y="56753"/>
                  </a:lnTo>
                  <a:lnTo>
                    <a:pt x="449961" y="56245"/>
                  </a:lnTo>
                  <a:lnTo>
                    <a:pt x="465732" y="35121"/>
                  </a:lnTo>
                  <a:lnTo>
                    <a:pt x="477456" y="31654"/>
                  </a:lnTo>
                  <a:lnTo>
                    <a:pt x="494323" y="39403"/>
                  </a:lnTo>
                  <a:lnTo>
                    <a:pt x="525526" y="51927"/>
                  </a:lnTo>
                  <a:lnTo>
                    <a:pt x="526161" y="51927"/>
                  </a:lnTo>
                  <a:lnTo>
                    <a:pt x="545214" y="57447"/>
                  </a:lnTo>
                  <a:lnTo>
                    <a:pt x="559149" y="62563"/>
                  </a:lnTo>
                  <a:lnTo>
                    <a:pt x="568559" y="67536"/>
                  </a:lnTo>
                  <a:lnTo>
                    <a:pt x="574039" y="72628"/>
                  </a:lnTo>
                  <a:lnTo>
                    <a:pt x="576199" y="76057"/>
                  </a:lnTo>
                  <a:lnTo>
                    <a:pt x="581279" y="78089"/>
                  </a:lnTo>
                  <a:lnTo>
                    <a:pt x="585977" y="77581"/>
                  </a:lnTo>
                  <a:lnTo>
                    <a:pt x="600354" y="76985"/>
                  </a:lnTo>
                  <a:lnTo>
                    <a:pt x="616124" y="77485"/>
                  </a:lnTo>
                  <a:lnTo>
                    <a:pt x="630822" y="79081"/>
                  </a:lnTo>
                  <a:lnTo>
                    <a:pt x="641985" y="81772"/>
                  </a:lnTo>
                  <a:lnTo>
                    <a:pt x="643889" y="82661"/>
                  </a:lnTo>
                  <a:lnTo>
                    <a:pt x="645922" y="82407"/>
                  </a:lnTo>
                  <a:lnTo>
                    <a:pt x="647192" y="82534"/>
                  </a:lnTo>
                  <a:lnTo>
                    <a:pt x="653341" y="84673"/>
                  </a:lnTo>
                  <a:lnTo>
                    <a:pt x="658764" y="89931"/>
                  </a:lnTo>
                  <a:lnTo>
                    <a:pt x="664211" y="94285"/>
                  </a:lnTo>
                  <a:lnTo>
                    <a:pt x="670432" y="93710"/>
                  </a:lnTo>
                  <a:lnTo>
                    <a:pt x="677163" y="89265"/>
                  </a:lnTo>
                  <a:lnTo>
                    <a:pt x="685926" y="88884"/>
                  </a:lnTo>
                  <a:lnTo>
                    <a:pt x="693419" y="92440"/>
                  </a:lnTo>
                  <a:lnTo>
                    <a:pt x="709908" y="98623"/>
                  </a:lnTo>
                  <a:lnTo>
                    <a:pt x="729503" y="102377"/>
                  </a:lnTo>
                  <a:lnTo>
                    <a:pt x="749409" y="103512"/>
                  </a:lnTo>
                  <a:lnTo>
                    <a:pt x="766826" y="101838"/>
                  </a:lnTo>
                  <a:lnTo>
                    <a:pt x="774158" y="101365"/>
                  </a:lnTo>
                  <a:lnTo>
                    <a:pt x="781478" y="102060"/>
                  </a:lnTo>
                  <a:lnTo>
                    <a:pt x="788489" y="103945"/>
                  </a:lnTo>
                  <a:lnTo>
                    <a:pt x="794893" y="107045"/>
                  </a:lnTo>
                  <a:lnTo>
                    <a:pt x="805832" y="111335"/>
                  </a:lnTo>
                  <a:lnTo>
                    <a:pt x="817260" y="112696"/>
                  </a:lnTo>
                  <a:lnTo>
                    <a:pt x="829093" y="111581"/>
                  </a:lnTo>
                  <a:lnTo>
                    <a:pt x="841248" y="108442"/>
                  </a:lnTo>
                  <a:lnTo>
                    <a:pt x="846201" y="106791"/>
                  </a:lnTo>
                  <a:lnTo>
                    <a:pt x="850773" y="107553"/>
                  </a:lnTo>
                  <a:lnTo>
                    <a:pt x="854329" y="110474"/>
                  </a:lnTo>
                  <a:lnTo>
                    <a:pt x="873214" y="120046"/>
                  </a:lnTo>
                  <a:lnTo>
                    <a:pt x="896350" y="125523"/>
                  </a:lnTo>
                  <a:lnTo>
                    <a:pt x="919462" y="127190"/>
                  </a:lnTo>
                  <a:lnTo>
                    <a:pt x="938276" y="125333"/>
                  </a:lnTo>
                  <a:lnTo>
                    <a:pt x="943101" y="124317"/>
                  </a:lnTo>
                  <a:lnTo>
                    <a:pt x="948816" y="126349"/>
                  </a:lnTo>
                  <a:lnTo>
                    <a:pt x="951484" y="130540"/>
                  </a:lnTo>
                  <a:lnTo>
                    <a:pt x="954404" y="133461"/>
                  </a:lnTo>
                  <a:lnTo>
                    <a:pt x="956817" y="135620"/>
                  </a:lnTo>
                  <a:lnTo>
                    <a:pt x="959992" y="136255"/>
                  </a:lnTo>
                  <a:lnTo>
                    <a:pt x="964564" y="137525"/>
                  </a:lnTo>
                  <a:lnTo>
                    <a:pt x="969517" y="135874"/>
                  </a:lnTo>
                  <a:lnTo>
                    <a:pt x="972692" y="132699"/>
                  </a:lnTo>
                  <a:lnTo>
                    <a:pt x="978501" y="131280"/>
                  </a:lnTo>
                  <a:lnTo>
                    <a:pt x="983345" y="135826"/>
                  </a:lnTo>
                  <a:lnTo>
                    <a:pt x="988355" y="139253"/>
                  </a:lnTo>
                  <a:lnTo>
                    <a:pt x="994663" y="134477"/>
                  </a:lnTo>
                  <a:lnTo>
                    <a:pt x="996441" y="131683"/>
                  </a:lnTo>
                  <a:lnTo>
                    <a:pt x="999363" y="130286"/>
                  </a:lnTo>
                  <a:lnTo>
                    <a:pt x="1002919" y="129651"/>
                  </a:lnTo>
                  <a:lnTo>
                    <a:pt x="1024947" y="124154"/>
                  </a:lnTo>
                  <a:lnTo>
                    <a:pt x="1052655" y="119205"/>
                  </a:lnTo>
                  <a:lnTo>
                    <a:pt x="1078482" y="122114"/>
                  </a:lnTo>
                  <a:lnTo>
                    <a:pt x="1094866" y="140192"/>
                  </a:lnTo>
                  <a:lnTo>
                    <a:pt x="1095755" y="142859"/>
                  </a:lnTo>
                  <a:lnTo>
                    <a:pt x="1097534" y="144891"/>
                  </a:lnTo>
                  <a:lnTo>
                    <a:pt x="1099947" y="146542"/>
                  </a:lnTo>
                  <a:lnTo>
                    <a:pt x="1105326" y="153233"/>
                  </a:lnTo>
                  <a:lnTo>
                    <a:pt x="1110313" y="161115"/>
                  </a:lnTo>
                  <a:lnTo>
                    <a:pt x="1115895" y="164472"/>
                  </a:lnTo>
                  <a:lnTo>
                    <a:pt x="1123061" y="157591"/>
                  </a:lnTo>
                  <a:lnTo>
                    <a:pt x="1125727" y="153146"/>
                  </a:lnTo>
                  <a:lnTo>
                    <a:pt x="1130173" y="151368"/>
                  </a:lnTo>
                  <a:lnTo>
                    <a:pt x="1168019" y="156860"/>
                  </a:lnTo>
                  <a:lnTo>
                    <a:pt x="1203578" y="172450"/>
                  </a:lnTo>
                  <a:lnTo>
                    <a:pt x="1204340" y="175625"/>
                  </a:lnTo>
                  <a:lnTo>
                    <a:pt x="1210452" y="187878"/>
                  </a:lnTo>
                  <a:lnTo>
                    <a:pt x="1217422" y="194881"/>
                  </a:lnTo>
                  <a:lnTo>
                    <a:pt x="1225057" y="197717"/>
                  </a:lnTo>
                  <a:lnTo>
                    <a:pt x="1233170" y="197469"/>
                  </a:lnTo>
                  <a:lnTo>
                    <a:pt x="1236726" y="196834"/>
                  </a:lnTo>
                  <a:lnTo>
                    <a:pt x="1239647" y="194929"/>
                  </a:lnTo>
                  <a:lnTo>
                    <a:pt x="1241552" y="192135"/>
                  </a:lnTo>
                  <a:lnTo>
                    <a:pt x="1252726" y="178276"/>
                  </a:lnTo>
                  <a:lnTo>
                    <a:pt x="1261887" y="176323"/>
                  </a:lnTo>
                  <a:lnTo>
                    <a:pt x="1269930" y="181419"/>
                  </a:lnTo>
                  <a:lnTo>
                    <a:pt x="1277747" y="188706"/>
                  </a:lnTo>
                  <a:lnTo>
                    <a:pt x="1279016" y="189595"/>
                  </a:lnTo>
                  <a:lnTo>
                    <a:pt x="1280033" y="190992"/>
                  </a:lnTo>
                  <a:lnTo>
                    <a:pt x="1281176" y="192389"/>
                  </a:lnTo>
                  <a:lnTo>
                    <a:pt x="1287895" y="201088"/>
                  </a:lnTo>
                  <a:lnTo>
                    <a:pt x="1295495" y="204263"/>
                  </a:lnTo>
                  <a:lnTo>
                    <a:pt x="1303714" y="203533"/>
                  </a:lnTo>
                  <a:lnTo>
                    <a:pt x="1312290" y="200517"/>
                  </a:lnTo>
                  <a:lnTo>
                    <a:pt x="1315847" y="199247"/>
                  </a:lnTo>
                  <a:lnTo>
                    <a:pt x="1319911" y="199247"/>
                  </a:lnTo>
                  <a:lnTo>
                    <a:pt x="1323594" y="201025"/>
                  </a:lnTo>
                  <a:lnTo>
                    <a:pt x="1338895" y="207756"/>
                  </a:lnTo>
                  <a:lnTo>
                    <a:pt x="1358090" y="213439"/>
                  </a:lnTo>
                  <a:lnTo>
                    <a:pt x="1377404" y="216027"/>
                  </a:lnTo>
                  <a:lnTo>
                    <a:pt x="1393063" y="213471"/>
                  </a:lnTo>
                  <a:lnTo>
                    <a:pt x="1395984" y="212201"/>
                  </a:lnTo>
                  <a:lnTo>
                    <a:pt x="1400048" y="212201"/>
                  </a:lnTo>
                  <a:lnTo>
                    <a:pt x="1403223" y="213344"/>
                  </a:lnTo>
                  <a:lnTo>
                    <a:pt x="1420310" y="217791"/>
                  </a:lnTo>
                  <a:lnTo>
                    <a:pt x="1441529" y="221583"/>
                  </a:lnTo>
                  <a:lnTo>
                    <a:pt x="1462105" y="222398"/>
                  </a:lnTo>
                  <a:lnTo>
                    <a:pt x="1477264" y="217916"/>
                  </a:lnTo>
                  <a:lnTo>
                    <a:pt x="1477899" y="218043"/>
                  </a:lnTo>
                  <a:lnTo>
                    <a:pt x="1478026" y="217408"/>
                  </a:lnTo>
                  <a:lnTo>
                    <a:pt x="1478788" y="216900"/>
                  </a:lnTo>
                  <a:lnTo>
                    <a:pt x="1489196" y="215453"/>
                  </a:lnTo>
                  <a:lnTo>
                    <a:pt x="1497853" y="225806"/>
                  </a:lnTo>
                  <a:lnTo>
                    <a:pt x="1507202" y="231991"/>
                  </a:lnTo>
                  <a:lnTo>
                    <a:pt x="1519682" y="218043"/>
                  </a:lnTo>
                  <a:lnTo>
                    <a:pt x="1534580" y="208615"/>
                  </a:lnTo>
                  <a:lnTo>
                    <a:pt x="1553717" y="212439"/>
                  </a:lnTo>
                  <a:lnTo>
                    <a:pt x="1572188" y="221097"/>
                  </a:lnTo>
                  <a:lnTo>
                    <a:pt x="1585087" y="226171"/>
                  </a:lnTo>
                  <a:lnTo>
                    <a:pt x="1593197" y="224091"/>
                  </a:lnTo>
                  <a:lnTo>
                    <a:pt x="1601771" y="217249"/>
                  </a:lnTo>
                  <a:lnTo>
                    <a:pt x="1610322" y="211312"/>
                  </a:lnTo>
                  <a:lnTo>
                    <a:pt x="1618361" y="211947"/>
                  </a:lnTo>
                  <a:lnTo>
                    <a:pt x="1620587" y="220388"/>
                  </a:lnTo>
                  <a:lnTo>
                    <a:pt x="1617122" y="226806"/>
                  </a:lnTo>
                  <a:lnTo>
                    <a:pt x="1625326" y="227413"/>
                  </a:lnTo>
                  <a:lnTo>
                    <a:pt x="1662557" y="218424"/>
                  </a:lnTo>
                  <a:lnTo>
                    <a:pt x="1663191" y="218551"/>
                  </a:lnTo>
                  <a:lnTo>
                    <a:pt x="1664589" y="218170"/>
                  </a:lnTo>
                  <a:lnTo>
                    <a:pt x="1665224" y="218297"/>
                  </a:lnTo>
                  <a:lnTo>
                    <a:pt x="1679120" y="218295"/>
                  </a:lnTo>
                  <a:lnTo>
                    <a:pt x="1687718" y="219424"/>
                  </a:lnTo>
                  <a:lnTo>
                    <a:pt x="1691673" y="221958"/>
                  </a:lnTo>
                  <a:lnTo>
                    <a:pt x="1691639" y="226171"/>
                  </a:lnTo>
                  <a:lnTo>
                    <a:pt x="1688338" y="233664"/>
                  </a:lnTo>
                  <a:lnTo>
                    <a:pt x="1695069" y="242173"/>
                  </a:lnTo>
                  <a:lnTo>
                    <a:pt x="1703959" y="241665"/>
                  </a:lnTo>
                  <a:lnTo>
                    <a:pt x="1714311" y="239008"/>
                  </a:lnTo>
                  <a:lnTo>
                    <a:pt x="1720675" y="234315"/>
                  </a:lnTo>
                  <a:lnTo>
                    <a:pt x="1724015" y="230503"/>
                  </a:lnTo>
                  <a:lnTo>
                    <a:pt x="1725295" y="230489"/>
                  </a:lnTo>
                  <a:lnTo>
                    <a:pt x="1727138" y="234654"/>
                  </a:lnTo>
                  <a:lnTo>
                    <a:pt x="1731565" y="235331"/>
                  </a:lnTo>
                  <a:lnTo>
                    <a:pt x="1738064" y="235650"/>
                  </a:lnTo>
                  <a:lnTo>
                    <a:pt x="1746123" y="238744"/>
                  </a:lnTo>
                  <a:lnTo>
                    <a:pt x="1750268" y="239601"/>
                  </a:lnTo>
                  <a:lnTo>
                    <a:pt x="1751282" y="235791"/>
                  </a:lnTo>
                  <a:lnTo>
                    <a:pt x="1752891" y="230600"/>
                  </a:lnTo>
                  <a:lnTo>
                    <a:pt x="1758823" y="227314"/>
                  </a:lnTo>
                  <a:lnTo>
                    <a:pt x="1760982" y="227060"/>
                  </a:lnTo>
                  <a:lnTo>
                    <a:pt x="1763267" y="227441"/>
                  </a:lnTo>
                  <a:lnTo>
                    <a:pt x="1765427" y="228330"/>
                  </a:lnTo>
                  <a:close/>
                </a:path>
              </a:pathLst>
            </a:custGeom>
            <a:ln w="9525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255264" y="2817875"/>
              <a:ext cx="1763267" cy="132283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3262122" y="2796920"/>
              <a:ext cx="1750060" cy="1308100"/>
            </a:xfrm>
            <a:custGeom>
              <a:avLst/>
              <a:gdLst/>
              <a:ahLst/>
              <a:cxnLst/>
              <a:rect l="l" t="t" r="r" b="b"/>
              <a:pathLst>
                <a:path w="1750060" h="1308100">
                  <a:moveTo>
                    <a:pt x="1618517" y="1257299"/>
                  </a:moveTo>
                  <a:lnTo>
                    <a:pt x="1367256" y="1257299"/>
                  </a:lnTo>
                  <a:lnTo>
                    <a:pt x="1374902" y="1269999"/>
                  </a:lnTo>
                  <a:lnTo>
                    <a:pt x="1471287" y="1269999"/>
                  </a:lnTo>
                  <a:lnTo>
                    <a:pt x="1476882" y="1295399"/>
                  </a:lnTo>
                  <a:lnTo>
                    <a:pt x="1484856" y="1308099"/>
                  </a:lnTo>
                  <a:lnTo>
                    <a:pt x="1494282" y="1295399"/>
                  </a:lnTo>
                  <a:lnTo>
                    <a:pt x="1512824" y="1295399"/>
                  </a:lnTo>
                  <a:lnTo>
                    <a:pt x="1523942" y="1282699"/>
                  </a:lnTo>
                  <a:lnTo>
                    <a:pt x="1610359" y="1282699"/>
                  </a:lnTo>
                  <a:lnTo>
                    <a:pt x="1616964" y="1269999"/>
                  </a:lnTo>
                  <a:lnTo>
                    <a:pt x="1618517" y="1257299"/>
                  </a:lnTo>
                  <a:close/>
                </a:path>
                <a:path w="1750060" h="1308100">
                  <a:moveTo>
                    <a:pt x="1610359" y="1282699"/>
                  </a:moveTo>
                  <a:lnTo>
                    <a:pt x="1540845" y="1282699"/>
                  </a:lnTo>
                  <a:lnTo>
                    <a:pt x="1548891" y="1295399"/>
                  </a:lnTo>
                  <a:lnTo>
                    <a:pt x="1585340" y="1295399"/>
                  </a:lnTo>
                  <a:lnTo>
                    <a:pt x="1590907" y="1308099"/>
                  </a:lnTo>
                  <a:lnTo>
                    <a:pt x="1596056" y="1308099"/>
                  </a:lnTo>
                  <a:lnTo>
                    <a:pt x="1603754" y="1295399"/>
                  </a:lnTo>
                  <a:lnTo>
                    <a:pt x="1610359" y="1282699"/>
                  </a:lnTo>
                  <a:close/>
                </a:path>
                <a:path w="1750060" h="1308100">
                  <a:moveTo>
                    <a:pt x="1462119" y="1269999"/>
                  </a:moveTo>
                  <a:lnTo>
                    <a:pt x="1387687" y="1269999"/>
                  </a:lnTo>
                  <a:lnTo>
                    <a:pt x="1407366" y="1282699"/>
                  </a:lnTo>
                  <a:lnTo>
                    <a:pt x="1427354" y="1282699"/>
                  </a:lnTo>
                  <a:lnTo>
                    <a:pt x="1441068" y="1295399"/>
                  </a:lnTo>
                  <a:lnTo>
                    <a:pt x="1451379" y="1282699"/>
                  </a:lnTo>
                  <a:lnTo>
                    <a:pt x="1462119" y="1269999"/>
                  </a:lnTo>
                  <a:close/>
                </a:path>
                <a:path w="1750060" h="1308100">
                  <a:moveTo>
                    <a:pt x="1623177" y="1219199"/>
                  </a:moveTo>
                  <a:lnTo>
                    <a:pt x="993042" y="1219199"/>
                  </a:lnTo>
                  <a:lnTo>
                    <a:pt x="1008761" y="1231899"/>
                  </a:lnTo>
                  <a:lnTo>
                    <a:pt x="1126670" y="1231899"/>
                  </a:lnTo>
                  <a:lnTo>
                    <a:pt x="1146540" y="1244599"/>
                  </a:lnTo>
                  <a:lnTo>
                    <a:pt x="1241186" y="1244599"/>
                  </a:lnTo>
                  <a:lnTo>
                    <a:pt x="1277524" y="1269999"/>
                  </a:lnTo>
                  <a:lnTo>
                    <a:pt x="1314672" y="1282699"/>
                  </a:lnTo>
                  <a:lnTo>
                    <a:pt x="1342770" y="1257299"/>
                  </a:lnTo>
                  <a:lnTo>
                    <a:pt x="1618517" y="1257299"/>
                  </a:lnTo>
                  <a:lnTo>
                    <a:pt x="1623177" y="1219199"/>
                  </a:lnTo>
                  <a:close/>
                </a:path>
                <a:path w="1750060" h="1308100">
                  <a:moveTo>
                    <a:pt x="1086584" y="1231899"/>
                  </a:moveTo>
                  <a:lnTo>
                    <a:pt x="1063642" y="1231899"/>
                  </a:lnTo>
                  <a:lnTo>
                    <a:pt x="1077214" y="1244599"/>
                  </a:lnTo>
                  <a:lnTo>
                    <a:pt x="1086584" y="1231899"/>
                  </a:lnTo>
                  <a:close/>
                </a:path>
                <a:path w="1750060" h="1308100">
                  <a:moveTo>
                    <a:pt x="1126670" y="1231899"/>
                  </a:moveTo>
                  <a:lnTo>
                    <a:pt x="1103753" y="1231899"/>
                  </a:lnTo>
                  <a:lnTo>
                    <a:pt x="1111123" y="1244599"/>
                  </a:lnTo>
                  <a:lnTo>
                    <a:pt x="1126670" y="1231899"/>
                  </a:lnTo>
                  <a:close/>
                </a:path>
                <a:path w="1750060" h="1308100">
                  <a:moveTo>
                    <a:pt x="375285" y="38100"/>
                  </a:moveTo>
                  <a:lnTo>
                    <a:pt x="131509" y="38100"/>
                  </a:lnTo>
                  <a:lnTo>
                    <a:pt x="127878" y="76200"/>
                  </a:lnTo>
                  <a:lnTo>
                    <a:pt x="122638" y="114300"/>
                  </a:lnTo>
                  <a:lnTo>
                    <a:pt x="116096" y="165100"/>
                  </a:lnTo>
                  <a:lnTo>
                    <a:pt x="108558" y="228600"/>
                  </a:lnTo>
                  <a:lnTo>
                    <a:pt x="100332" y="292100"/>
                  </a:lnTo>
                  <a:lnTo>
                    <a:pt x="91725" y="368300"/>
                  </a:lnTo>
                  <a:lnTo>
                    <a:pt x="83045" y="431800"/>
                  </a:lnTo>
                  <a:lnTo>
                    <a:pt x="74597" y="508000"/>
                  </a:lnTo>
                  <a:lnTo>
                    <a:pt x="66690" y="571500"/>
                  </a:lnTo>
                  <a:lnTo>
                    <a:pt x="59631" y="635000"/>
                  </a:lnTo>
                  <a:lnTo>
                    <a:pt x="49283" y="723900"/>
                  </a:lnTo>
                  <a:lnTo>
                    <a:pt x="46608" y="749300"/>
                  </a:lnTo>
                  <a:lnTo>
                    <a:pt x="41782" y="787400"/>
                  </a:lnTo>
                  <a:lnTo>
                    <a:pt x="0" y="1130299"/>
                  </a:lnTo>
                  <a:lnTo>
                    <a:pt x="411273" y="1130299"/>
                  </a:lnTo>
                  <a:lnTo>
                    <a:pt x="420840" y="1142999"/>
                  </a:lnTo>
                  <a:lnTo>
                    <a:pt x="429513" y="1142999"/>
                  </a:lnTo>
                  <a:lnTo>
                    <a:pt x="445319" y="1155699"/>
                  </a:lnTo>
                  <a:lnTo>
                    <a:pt x="576923" y="1155699"/>
                  </a:lnTo>
                  <a:lnTo>
                    <a:pt x="584962" y="1181099"/>
                  </a:lnTo>
                  <a:lnTo>
                    <a:pt x="610606" y="1181099"/>
                  </a:lnTo>
                  <a:lnTo>
                    <a:pt x="643905" y="1193799"/>
                  </a:lnTo>
                  <a:lnTo>
                    <a:pt x="737742" y="1193799"/>
                  </a:lnTo>
                  <a:lnTo>
                    <a:pt x="742823" y="1206499"/>
                  </a:lnTo>
                  <a:lnTo>
                    <a:pt x="830833" y="1206499"/>
                  </a:lnTo>
                  <a:lnTo>
                    <a:pt x="841416" y="1219199"/>
                  </a:lnTo>
                  <a:lnTo>
                    <a:pt x="852725" y="1231899"/>
                  </a:lnTo>
                  <a:lnTo>
                    <a:pt x="863534" y="1231899"/>
                  </a:lnTo>
                  <a:lnTo>
                    <a:pt x="872616" y="1219199"/>
                  </a:lnTo>
                  <a:lnTo>
                    <a:pt x="1623177" y="1219199"/>
                  </a:lnTo>
                  <a:lnTo>
                    <a:pt x="1657350" y="939799"/>
                  </a:lnTo>
                  <a:lnTo>
                    <a:pt x="1657985" y="939799"/>
                  </a:lnTo>
                  <a:lnTo>
                    <a:pt x="1658747" y="927099"/>
                  </a:lnTo>
                  <a:lnTo>
                    <a:pt x="1660143" y="914399"/>
                  </a:lnTo>
                  <a:lnTo>
                    <a:pt x="1662176" y="901699"/>
                  </a:lnTo>
                  <a:lnTo>
                    <a:pt x="1662811" y="888999"/>
                  </a:lnTo>
                  <a:lnTo>
                    <a:pt x="1665097" y="876299"/>
                  </a:lnTo>
                  <a:lnTo>
                    <a:pt x="1672716" y="812799"/>
                  </a:lnTo>
                  <a:lnTo>
                    <a:pt x="1673732" y="800100"/>
                  </a:lnTo>
                  <a:lnTo>
                    <a:pt x="1749425" y="190500"/>
                  </a:lnTo>
                  <a:lnTo>
                    <a:pt x="1749932" y="177800"/>
                  </a:lnTo>
                  <a:lnTo>
                    <a:pt x="1461976" y="177800"/>
                  </a:lnTo>
                  <a:lnTo>
                    <a:pt x="1452893" y="165100"/>
                  </a:lnTo>
                  <a:lnTo>
                    <a:pt x="1302394" y="165100"/>
                  </a:lnTo>
                  <a:lnTo>
                    <a:pt x="1286890" y="152400"/>
                  </a:lnTo>
                  <a:lnTo>
                    <a:pt x="1180544" y="152400"/>
                  </a:lnTo>
                  <a:lnTo>
                    <a:pt x="1173319" y="139700"/>
                  </a:lnTo>
                  <a:lnTo>
                    <a:pt x="1166749" y="127000"/>
                  </a:lnTo>
                  <a:lnTo>
                    <a:pt x="1072165" y="127000"/>
                  </a:lnTo>
                  <a:lnTo>
                    <a:pt x="1066867" y="114300"/>
                  </a:lnTo>
                  <a:lnTo>
                    <a:pt x="1061212" y="114300"/>
                  </a:lnTo>
                  <a:lnTo>
                    <a:pt x="1058672" y="101600"/>
                  </a:lnTo>
                  <a:lnTo>
                    <a:pt x="880084" y="101600"/>
                  </a:lnTo>
                  <a:lnTo>
                    <a:pt x="856948" y="88900"/>
                  </a:lnTo>
                  <a:lnTo>
                    <a:pt x="766024" y="88900"/>
                  </a:lnTo>
                  <a:lnTo>
                    <a:pt x="754888" y="76200"/>
                  </a:lnTo>
                  <a:lnTo>
                    <a:pt x="623802" y="76200"/>
                  </a:lnTo>
                  <a:lnTo>
                    <a:pt x="618220" y="63500"/>
                  </a:lnTo>
                  <a:lnTo>
                    <a:pt x="535177" y="63500"/>
                  </a:lnTo>
                  <a:lnTo>
                    <a:pt x="532891" y="50800"/>
                  </a:lnTo>
                  <a:lnTo>
                    <a:pt x="382478" y="50800"/>
                  </a:lnTo>
                  <a:lnTo>
                    <a:pt x="375285" y="38100"/>
                  </a:lnTo>
                  <a:close/>
                </a:path>
                <a:path w="1750060" h="1308100">
                  <a:moveTo>
                    <a:pt x="959129" y="1219199"/>
                  </a:moveTo>
                  <a:lnTo>
                    <a:pt x="925069" y="1219199"/>
                  </a:lnTo>
                  <a:lnTo>
                    <a:pt x="941197" y="1231899"/>
                  </a:lnTo>
                  <a:lnTo>
                    <a:pt x="959129" y="1219199"/>
                  </a:lnTo>
                  <a:close/>
                </a:path>
                <a:path w="1750060" h="1308100">
                  <a:moveTo>
                    <a:pt x="737742" y="1193799"/>
                  </a:moveTo>
                  <a:lnTo>
                    <a:pt x="692276" y="1193799"/>
                  </a:lnTo>
                  <a:lnTo>
                    <a:pt x="701595" y="1219199"/>
                  </a:lnTo>
                  <a:lnTo>
                    <a:pt x="713295" y="1206499"/>
                  </a:lnTo>
                  <a:lnTo>
                    <a:pt x="725852" y="1206499"/>
                  </a:lnTo>
                  <a:lnTo>
                    <a:pt x="737742" y="1193799"/>
                  </a:lnTo>
                  <a:close/>
                </a:path>
                <a:path w="1750060" h="1308100">
                  <a:moveTo>
                    <a:pt x="548258" y="1155699"/>
                  </a:moveTo>
                  <a:lnTo>
                    <a:pt x="507238" y="1155699"/>
                  </a:lnTo>
                  <a:lnTo>
                    <a:pt x="516326" y="1168399"/>
                  </a:lnTo>
                  <a:lnTo>
                    <a:pt x="536027" y="1168399"/>
                  </a:lnTo>
                  <a:lnTo>
                    <a:pt x="548258" y="1155699"/>
                  </a:lnTo>
                  <a:close/>
                </a:path>
                <a:path w="1750060" h="1308100">
                  <a:moveTo>
                    <a:pt x="184832" y="1142999"/>
                  </a:moveTo>
                  <a:lnTo>
                    <a:pt x="166008" y="1142999"/>
                  </a:lnTo>
                  <a:lnTo>
                    <a:pt x="168401" y="1155699"/>
                  </a:lnTo>
                  <a:lnTo>
                    <a:pt x="176504" y="1155699"/>
                  </a:lnTo>
                  <a:lnTo>
                    <a:pt x="184832" y="1142999"/>
                  </a:lnTo>
                  <a:close/>
                </a:path>
                <a:path w="1750060" h="1308100">
                  <a:moveTo>
                    <a:pt x="278747" y="1130299"/>
                  </a:moveTo>
                  <a:lnTo>
                    <a:pt x="201167" y="1130299"/>
                  </a:lnTo>
                  <a:lnTo>
                    <a:pt x="214248" y="1142999"/>
                  </a:lnTo>
                  <a:lnTo>
                    <a:pt x="233044" y="1142999"/>
                  </a:lnTo>
                  <a:lnTo>
                    <a:pt x="252317" y="1155699"/>
                  </a:lnTo>
                  <a:lnTo>
                    <a:pt x="266826" y="1142999"/>
                  </a:lnTo>
                  <a:lnTo>
                    <a:pt x="278747" y="1130299"/>
                  </a:lnTo>
                  <a:close/>
                </a:path>
                <a:path w="1750060" h="1308100">
                  <a:moveTo>
                    <a:pt x="27828" y="1130299"/>
                  </a:moveTo>
                  <a:lnTo>
                    <a:pt x="1952" y="1130299"/>
                  </a:lnTo>
                  <a:lnTo>
                    <a:pt x="5875" y="1142999"/>
                  </a:lnTo>
                  <a:lnTo>
                    <a:pt x="21659" y="1142999"/>
                  </a:lnTo>
                  <a:lnTo>
                    <a:pt x="27828" y="1130299"/>
                  </a:lnTo>
                  <a:close/>
                </a:path>
                <a:path w="1750060" h="1308100">
                  <a:moveTo>
                    <a:pt x="201167" y="1130299"/>
                  </a:moveTo>
                  <a:lnTo>
                    <a:pt x="58931" y="1130299"/>
                  </a:lnTo>
                  <a:lnTo>
                    <a:pt x="60960" y="1142999"/>
                  </a:lnTo>
                  <a:lnTo>
                    <a:pt x="193137" y="1142999"/>
                  </a:lnTo>
                  <a:lnTo>
                    <a:pt x="201167" y="1130299"/>
                  </a:lnTo>
                  <a:close/>
                </a:path>
                <a:path w="1750060" h="1308100">
                  <a:moveTo>
                    <a:pt x="325774" y="1130299"/>
                  </a:moveTo>
                  <a:lnTo>
                    <a:pt x="288369" y="1130299"/>
                  </a:lnTo>
                  <a:lnTo>
                    <a:pt x="297634" y="1142999"/>
                  </a:lnTo>
                  <a:lnTo>
                    <a:pt x="308482" y="1142999"/>
                  </a:lnTo>
                  <a:lnTo>
                    <a:pt x="325774" y="1130299"/>
                  </a:lnTo>
                  <a:close/>
                </a:path>
                <a:path w="1750060" h="1308100">
                  <a:moveTo>
                    <a:pt x="400921" y="1130299"/>
                  </a:moveTo>
                  <a:lnTo>
                    <a:pt x="350043" y="1130299"/>
                  </a:lnTo>
                  <a:lnTo>
                    <a:pt x="373884" y="1142999"/>
                  </a:lnTo>
                  <a:lnTo>
                    <a:pt x="389889" y="1142999"/>
                  </a:lnTo>
                  <a:lnTo>
                    <a:pt x="400921" y="1130299"/>
                  </a:lnTo>
                  <a:close/>
                </a:path>
                <a:path w="1750060" h="1308100">
                  <a:moveTo>
                    <a:pt x="1517221" y="152400"/>
                  </a:moveTo>
                  <a:lnTo>
                    <a:pt x="1497978" y="152400"/>
                  </a:lnTo>
                  <a:lnTo>
                    <a:pt x="1483487" y="165100"/>
                  </a:lnTo>
                  <a:lnTo>
                    <a:pt x="1471558" y="177800"/>
                  </a:lnTo>
                  <a:lnTo>
                    <a:pt x="1652651" y="177800"/>
                  </a:lnTo>
                  <a:lnTo>
                    <a:pt x="1655572" y="165100"/>
                  </a:lnTo>
                  <a:lnTo>
                    <a:pt x="1536011" y="165100"/>
                  </a:lnTo>
                  <a:lnTo>
                    <a:pt x="1517221" y="152400"/>
                  </a:lnTo>
                  <a:close/>
                </a:path>
                <a:path w="1750060" h="1308100">
                  <a:moveTo>
                    <a:pt x="1689353" y="165100"/>
                  </a:moveTo>
                  <a:lnTo>
                    <a:pt x="1688097" y="165100"/>
                  </a:lnTo>
                  <a:lnTo>
                    <a:pt x="1684924" y="177800"/>
                  </a:lnTo>
                  <a:lnTo>
                    <a:pt x="1691364" y="177800"/>
                  </a:lnTo>
                  <a:lnTo>
                    <a:pt x="1689353" y="165100"/>
                  </a:lnTo>
                  <a:close/>
                </a:path>
                <a:path w="1750060" h="1308100">
                  <a:moveTo>
                    <a:pt x="1736089" y="165100"/>
                  </a:moveTo>
                  <a:lnTo>
                    <a:pt x="1716974" y="165100"/>
                  </a:lnTo>
                  <a:lnTo>
                    <a:pt x="1715563" y="177800"/>
                  </a:lnTo>
                  <a:lnTo>
                    <a:pt x="1742313" y="177800"/>
                  </a:lnTo>
                  <a:lnTo>
                    <a:pt x="1736089" y="165100"/>
                  </a:lnTo>
                  <a:close/>
                </a:path>
                <a:path w="1750060" h="1308100">
                  <a:moveTo>
                    <a:pt x="1581912" y="152400"/>
                  </a:moveTo>
                  <a:lnTo>
                    <a:pt x="1573809" y="152400"/>
                  </a:lnTo>
                  <a:lnTo>
                    <a:pt x="1565481" y="165100"/>
                  </a:lnTo>
                  <a:lnTo>
                    <a:pt x="1584372" y="165100"/>
                  </a:lnTo>
                  <a:lnTo>
                    <a:pt x="1581912" y="152400"/>
                  </a:lnTo>
                  <a:close/>
                </a:path>
                <a:path w="1750060" h="1308100">
                  <a:moveTo>
                    <a:pt x="1651428" y="152400"/>
                  </a:moveTo>
                  <a:lnTo>
                    <a:pt x="1626235" y="152400"/>
                  </a:lnTo>
                  <a:lnTo>
                    <a:pt x="1589341" y="165100"/>
                  </a:lnTo>
                  <a:lnTo>
                    <a:pt x="1655458" y="165100"/>
                  </a:lnTo>
                  <a:lnTo>
                    <a:pt x="1651428" y="152400"/>
                  </a:lnTo>
                  <a:close/>
                </a:path>
                <a:path w="1750060" h="1308100">
                  <a:moveTo>
                    <a:pt x="1224264" y="127000"/>
                  </a:moveTo>
                  <a:lnTo>
                    <a:pt x="1215157" y="139700"/>
                  </a:lnTo>
                  <a:lnTo>
                    <a:pt x="1204467" y="152400"/>
                  </a:lnTo>
                  <a:lnTo>
                    <a:pt x="1244218" y="152400"/>
                  </a:lnTo>
                  <a:lnTo>
                    <a:pt x="1242949" y="139700"/>
                  </a:lnTo>
                  <a:lnTo>
                    <a:pt x="1232489" y="139700"/>
                  </a:lnTo>
                  <a:lnTo>
                    <a:pt x="1224264" y="127000"/>
                  </a:lnTo>
                  <a:close/>
                </a:path>
                <a:path w="1750060" h="1308100">
                  <a:moveTo>
                    <a:pt x="1145744" y="114300"/>
                  </a:moveTo>
                  <a:lnTo>
                    <a:pt x="1084833" y="114300"/>
                  </a:lnTo>
                  <a:lnTo>
                    <a:pt x="1077892" y="127000"/>
                  </a:lnTo>
                  <a:lnTo>
                    <a:pt x="1161541" y="127000"/>
                  </a:lnTo>
                  <a:lnTo>
                    <a:pt x="1145744" y="114300"/>
                  </a:lnTo>
                  <a:close/>
                </a:path>
                <a:path w="1750060" h="1308100">
                  <a:moveTo>
                    <a:pt x="909447" y="88900"/>
                  </a:moveTo>
                  <a:lnTo>
                    <a:pt x="898778" y="88900"/>
                  </a:lnTo>
                  <a:lnTo>
                    <a:pt x="880084" y="101600"/>
                  </a:lnTo>
                  <a:lnTo>
                    <a:pt x="912367" y="101600"/>
                  </a:lnTo>
                  <a:lnTo>
                    <a:pt x="909447" y="88900"/>
                  </a:lnTo>
                  <a:close/>
                </a:path>
                <a:path w="1750060" h="1308100">
                  <a:moveTo>
                    <a:pt x="1038881" y="88900"/>
                  </a:moveTo>
                  <a:lnTo>
                    <a:pt x="963676" y="88900"/>
                  </a:lnTo>
                  <a:lnTo>
                    <a:pt x="960119" y="101600"/>
                  </a:lnTo>
                  <a:lnTo>
                    <a:pt x="1055877" y="101600"/>
                  </a:lnTo>
                  <a:lnTo>
                    <a:pt x="1038881" y="88900"/>
                  </a:lnTo>
                  <a:close/>
                </a:path>
                <a:path w="1750060" h="1308100">
                  <a:moveTo>
                    <a:pt x="814451" y="76200"/>
                  </a:moveTo>
                  <a:lnTo>
                    <a:pt x="801242" y="76200"/>
                  </a:lnTo>
                  <a:lnTo>
                    <a:pt x="789249" y="88900"/>
                  </a:lnTo>
                  <a:lnTo>
                    <a:pt x="833645" y="88900"/>
                  </a:lnTo>
                  <a:lnTo>
                    <a:pt x="814451" y="76200"/>
                  </a:lnTo>
                  <a:close/>
                </a:path>
                <a:path w="1750060" h="1308100">
                  <a:moveTo>
                    <a:pt x="645413" y="63500"/>
                  </a:moveTo>
                  <a:lnTo>
                    <a:pt x="636524" y="63500"/>
                  </a:lnTo>
                  <a:lnTo>
                    <a:pt x="629919" y="76200"/>
                  </a:lnTo>
                  <a:lnTo>
                    <a:pt x="653033" y="76200"/>
                  </a:lnTo>
                  <a:lnTo>
                    <a:pt x="645413" y="63500"/>
                  </a:lnTo>
                  <a:close/>
                </a:path>
                <a:path w="1750060" h="1308100">
                  <a:moveTo>
                    <a:pt x="503495" y="38100"/>
                  </a:moveTo>
                  <a:lnTo>
                    <a:pt x="407542" y="38100"/>
                  </a:lnTo>
                  <a:lnTo>
                    <a:pt x="406780" y="50800"/>
                  </a:lnTo>
                  <a:lnTo>
                    <a:pt x="517620" y="50800"/>
                  </a:lnTo>
                  <a:lnTo>
                    <a:pt x="503495" y="38100"/>
                  </a:lnTo>
                  <a:close/>
                </a:path>
                <a:path w="1750060" h="1308100">
                  <a:moveTo>
                    <a:pt x="207390" y="12700"/>
                  </a:moveTo>
                  <a:lnTo>
                    <a:pt x="139588" y="12700"/>
                  </a:lnTo>
                  <a:lnTo>
                    <a:pt x="136185" y="25400"/>
                  </a:lnTo>
                  <a:lnTo>
                    <a:pt x="133223" y="38100"/>
                  </a:lnTo>
                  <a:lnTo>
                    <a:pt x="277288" y="38100"/>
                  </a:lnTo>
                  <a:lnTo>
                    <a:pt x="275169" y="25400"/>
                  </a:lnTo>
                  <a:lnTo>
                    <a:pt x="213004" y="25400"/>
                  </a:lnTo>
                  <a:lnTo>
                    <a:pt x="207390" y="12700"/>
                  </a:lnTo>
                  <a:close/>
                </a:path>
                <a:path w="1750060" h="1308100">
                  <a:moveTo>
                    <a:pt x="316102" y="12700"/>
                  </a:moveTo>
                  <a:lnTo>
                    <a:pt x="304164" y="12700"/>
                  </a:lnTo>
                  <a:lnTo>
                    <a:pt x="300863" y="25400"/>
                  </a:lnTo>
                  <a:lnTo>
                    <a:pt x="292338" y="38100"/>
                  </a:lnTo>
                  <a:lnTo>
                    <a:pt x="365162" y="38100"/>
                  </a:lnTo>
                  <a:lnTo>
                    <a:pt x="349075" y="25400"/>
                  </a:lnTo>
                  <a:lnTo>
                    <a:pt x="331297" y="25400"/>
                  </a:lnTo>
                  <a:lnTo>
                    <a:pt x="316102" y="12700"/>
                  </a:lnTo>
                  <a:close/>
                </a:path>
                <a:path w="1750060" h="1308100">
                  <a:moveTo>
                    <a:pt x="434768" y="12700"/>
                  </a:moveTo>
                  <a:lnTo>
                    <a:pt x="423197" y="25400"/>
                  </a:lnTo>
                  <a:lnTo>
                    <a:pt x="408304" y="38100"/>
                  </a:lnTo>
                  <a:lnTo>
                    <a:pt x="483615" y="38100"/>
                  </a:lnTo>
                  <a:lnTo>
                    <a:pt x="451935" y="25400"/>
                  </a:lnTo>
                  <a:lnTo>
                    <a:pt x="434768" y="12700"/>
                  </a:lnTo>
                  <a:close/>
                </a:path>
                <a:path w="1750060" h="1308100">
                  <a:moveTo>
                    <a:pt x="273050" y="12700"/>
                  </a:moveTo>
                  <a:lnTo>
                    <a:pt x="232917" y="12700"/>
                  </a:lnTo>
                  <a:lnTo>
                    <a:pt x="225375" y="25400"/>
                  </a:lnTo>
                  <a:lnTo>
                    <a:pt x="275169" y="25400"/>
                  </a:lnTo>
                  <a:lnTo>
                    <a:pt x="273050" y="12700"/>
                  </a:lnTo>
                  <a:close/>
                </a:path>
                <a:path w="1750060" h="1308100">
                  <a:moveTo>
                    <a:pt x="164845" y="0"/>
                  </a:moveTo>
                  <a:lnTo>
                    <a:pt x="152907" y="0"/>
                  </a:lnTo>
                  <a:lnTo>
                    <a:pt x="147319" y="12700"/>
                  </a:lnTo>
                  <a:lnTo>
                    <a:pt x="165353" y="12700"/>
                  </a:lnTo>
                  <a:lnTo>
                    <a:pt x="164845" y="0"/>
                  </a:lnTo>
                  <a:close/>
                </a:path>
                <a:path w="1750060" h="1308100">
                  <a:moveTo>
                    <a:pt x="265902" y="0"/>
                  </a:moveTo>
                  <a:lnTo>
                    <a:pt x="258476" y="0"/>
                  </a:lnTo>
                  <a:lnTo>
                    <a:pt x="250622" y="12700"/>
                  </a:lnTo>
                  <a:lnTo>
                    <a:pt x="272161" y="12700"/>
                  </a:lnTo>
                  <a:lnTo>
                    <a:pt x="265902" y="0"/>
                  </a:lnTo>
                  <a:close/>
                </a:path>
              </a:pathLst>
            </a:custGeom>
            <a:solidFill>
              <a:srgbClr val="DBEF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262122" y="2786927"/>
              <a:ext cx="1750060" cy="1318260"/>
            </a:xfrm>
            <a:custGeom>
              <a:avLst/>
              <a:gdLst/>
              <a:ahLst/>
              <a:cxnLst/>
              <a:rect l="l" t="t" r="r" b="b"/>
              <a:pathLst>
                <a:path w="1750060" h="1318260">
                  <a:moveTo>
                    <a:pt x="1729486" y="167727"/>
                  </a:moveTo>
                  <a:lnTo>
                    <a:pt x="1736089" y="170140"/>
                  </a:lnTo>
                  <a:lnTo>
                    <a:pt x="1742313" y="176490"/>
                  </a:lnTo>
                  <a:lnTo>
                    <a:pt x="1745995" y="180173"/>
                  </a:lnTo>
                  <a:lnTo>
                    <a:pt x="1748916" y="182967"/>
                  </a:lnTo>
                  <a:lnTo>
                    <a:pt x="1749932" y="186142"/>
                  </a:lnTo>
                  <a:lnTo>
                    <a:pt x="1749425" y="189698"/>
                  </a:lnTo>
                  <a:lnTo>
                    <a:pt x="1739721" y="269244"/>
                  </a:lnTo>
                  <a:lnTo>
                    <a:pt x="1730721" y="342993"/>
                  </a:lnTo>
                  <a:lnTo>
                    <a:pt x="1722399" y="411164"/>
                  </a:lnTo>
                  <a:lnTo>
                    <a:pt x="1714730" y="473976"/>
                  </a:lnTo>
                  <a:lnTo>
                    <a:pt x="1707687" y="531647"/>
                  </a:lnTo>
                  <a:lnTo>
                    <a:pt x="1701244" y="584398"/>
                  </a:lnTo>
                  <a:lnTo>
                    <a:pt x="1695375" y="632447"/>
                  </a:lnTo>
                  <a:lnTo>
                    <a:pt x="1690054" y="676014"/>
                  </a:lnTo>
                  <a:lnTo>
                    <a:pt x="1685256" y="715317"/>
                  </a:lnTo>
                  <a:lnTo>
                    <a:pt x="1677121" y="782010"/>
                  </a:lnTo>
                  <a:lnTo>
                    <a:pt x="1672716" y="818602"/>
                  </a:lnTo>
                  <a:lnTo>
                    <a:pt x="1668906" y="849844"/>
                  </a:lnTo>
                  <a:lnTo>
                    <a:pt x="1665097" y="880959"/>
                  </a:lnTo>
                  <a:lnTo>
                    <a:pt x="1662811" y="898866"/>
                  </a:lnTo>
                  <a:lnTo>
                    <a:pt x="1662176" y="904327"/>
                  </a:lnTo>
                  <a:lnTo>
                    <a:pt x="1660143" y="921091"/>
                  </a:lnTo>
                  <a:lnTo>
                    <a:pt x="1658747" y="932267"/>
                  </a:lnTo>
                  <a:lnTo>
                    <a:pt x="1657985" y="939125"/>
                  </a:lnTo>
                  <a:lnTo>
                    <a:pt x="1657477" y="942681"/>
                  </a:lnTo>
                  <a:lnTo>
                    <a:pt x="1657350" y="944078"/>
                  </a:lnTo>
                  <a:lnTo>
                    <a:pt x="1654302" y="969097"/>
                  </a:lnTo>
                  <a:lnTo>
                    <a:pt x="1632715" y="1145676"/>
                  </a:lnTo>
                  <a:lnTo>
                    <a:pt x="1621631" y="1236352"/>
                  </a:lnTo>
                  <a:lnTo>
                    <a:pt x="1617547" y="1269759"/>
                  </a:lnTo>
                  <a:lnTo>
                    <a:pt x="1616964" y="1274532"/>
                  </a:lnTo>
                  <a:lnTo>
                    <a:pt x="1603754" y="1304980"/>
                  </a:lnTo>
                  <a:lnTo>
                    <a:pt x="1596056" y="1318093"/>
                  </a:lnTo>
                  <a:lnTo>
                    <a:pt x="1590907" y="1316537"/>
                  </a:lnTo>
                  <a:lnTo>
                    <a:pt x="1585340" y="1302980"/>
                  </a:lnTo>
                  <a:lnTo>
                    <a:pt x="1576716" y="1296384"/>
                  </a:lnTo>
                  <a:lnTo>
                    <a:pt x="1567497" y="1296217"/>
                  </a:lnTo>
                  <a:lnTo>
                    <a:pt x="1558087" y="1298765"/>
                  </a:lnTo>
                  <a:lnTo>
                    <a:pt x="1548891" y="1300313"/>
                  </a:lnTo>
                  <a:lnTo>
                    <a:pt x="1540845" y="1292113"/>
                  </a:lnTo>
                  <a:lnTo>
                    <a:pt x="1532905" y="1283009"/>
                  </a:lnTo>
                  <a:lnTo>
                    <a:pt x="1523942" y="1282239"/>
                  </a:lnTo>
                  <a:lnTo>
                    <a:pt x="1512824" y="1299043"/>
                  </a:lnTo>
                  <a:lnTo>
                    <a:pt x="1503993" y="1297378"/>
                  </a:lnTo>
                  <a:lnTo>
                    <a:pt x="1494282" y="1302678"/>
                  </a:lnTo>
                  <a:lnTo>
                    <a:pt x="1484856" y="1305526"/>
                  </a:lnTo>
                  <a:lnTo>
                    <a:pt x="1476882" y="1296503"/>
                  </a:lnTo>
                  <a:lnTo>
                    <a:pt x="1471287" y="1268583"/>
                  </a:lnTo>
                  <a:lnTo>
                    <a:pt x="1462119" y="1269738"/>
                  </a:lnTo>
                  <a:lnTo>
                    <a:pt x="1451379" y="1283608"/>
                  </a:lnTo>
                  <a:lnTo>
                    <a:pt x="1441068" y="1293836"/>
                  </a:lnTo>
                  <a:lnTo>
                    <a:pt x="1427354" y="1288454"/>
                  </a:lnTo>
                  <a:lnTo>
                    <a:pt x="1407366" y="1283073"/>
                  </a:lnTo>
                  <a:lnTo>
                    <a:pt x="1387687" y="1277262"/>
                  </a:lnTo>
                  <a:lnTo>
                    <a:pt x="1374902" y="1270595"/>
                  </a:lnTo>
                  <a:lnTo>
                    <a:pt x="1367256" y="1263898"/>
                  </a:lnTo>
                  <a:lnTo>
                    <a:pt x="1359550" y="1259593"/>
                  </a:lnTo>
                  <a:lnTo>
                    <a:pt x="1351488" y="1259361"/>
                  </a:lnTo>
                  <a:lnTo>
                    <a:pt x="1342770" y="1264880"/>
                  </a:lnTo>
                  <a:lnTo>
                    <a:pt x="1314672" y="1280556"/>
                  </a:lnTo>
                  <a:lnTo>
                    <a:pt x="1277524" y="1271230"/>
                  </a:lnTo>
                  <a:lnTo>
                    <a:pt x="1241186" y="1254379"/>
                  </a:lnTo>
                  <a:lnTo>
                    <a:pt x="1215516" y="1247481"/>
                  </a:lnTo>
                  <a:lnTo>
                    <a:pt x="1206448" y="1250922"/>
                  </a:lnTo>
                  <a:lnTo>
                    <a:pt x="1197355" y="1253482"/>
                  </a:lnTo>
                  <a:lnTo>
                    <a:pt x="1188549" y="1253803"/>
                  </a:lnTo>
                  <a:lnTo>
                    <a:pt x="1180338" y="1250529"/>
                  </a:lnTo>
                  <a:lnTo>
                    <a:pt x="1166004" y="1252825"/>
                  </a:lnTo>
                  <a:lnTo>
                    <a:pt x="1146540" y="1243845"/>
                  </a:lnTo>
                  <a:lnTo>
                    <a:pt x="1126670" y="1238367"/>
                  </a:lnTo>
                  <a:lnTo>
                    <a:pt x="1111123" y="1251164"/>
                  </a:lnTo>
                  <a:lnTo>
                    <a:pt x="1103753" y="1238496"/>
                  </a:lnTo>
                  <a:lnTo>
                    <a:pt x="1095502" y="1234495"/>
                  </a:lnTo>
                  <a:lnTo>
                    <a:pt x="1086584" y="1237019"/>
                  </a:lnTo>
                  <a:lnTo>
                    <a:pt x="1077214" y="1243925"/>
                  </a:lnTo>
                  <a:lnTo>
                    <a:pt x="1063642" y="1241262"/>
                  </a:lnTo>
                  <a:lnTo>
                    <a:pt x="1043892" y="1236051"/>
                  </a:lnTo>
                  <a:lnTo>
                    <a:pt x="1023689" y="1233602"/>
                  </a:lnTo>
                  <a:lnTo>
                    <a:pt x="1008761" y="1239226"/>
                  </a:lnTo>
                  <a:lnTo>
                    <a:pt x="993042" y="1227768"/>
                  </a:lnTo>
                  <a:lnTo>
                    <a:pt x="976455" y="1223668"/>
                  </a:lnTo>
                  <a:lnTo>
                    <a:pt x="959129" y="1225760"/>
                  </a:lnTo>
                  <a:lnTo>
                    <a:pt x="941197" y="1232876"/>
                  </a:lnTo>
                  <a:lnTo>
                    <a:pt x="925069" y="1221527"/>
                  </a:lnTo>
                  <a:lnTo>
                    <a:pt x="907907" y="1219715"/>
                  </a:lnTo>
                  <a:lnTo>
                    <a:pt x="890244" y="1222071"/>
                  </a:lnTo>
                  <a:lnTo>
                    <a:pt x="872616" y="1223224"/>
                  </a:lnTo>
                  <a:lnTo>
                    <a:pt x="863534" y="1234213"/>
                  </a:lnTo>
                  <a:lnTo>
                    <a:pt x="852725" y="1233130"/>
                  </a:lnTo>
                  <a:lnTo>
                    <a:pt x="841416" y="1224903"/>
                  </a:lnTo>
                  <a:lnTo>
                    <a:pt x="830833" y="1214461"/>
                  </a:lnTo>
                  <a:lnTo>
                    <a:pt x="826007" y="1210270"/>
                  </a:lnTo>
                  <a:lnTo>
                    <a:pt x="818768" y="1208746"/>
                  </a:lnTo>
                  <a:lnTo>
                    <a:pt x="813053" y="1211794"/>
                  </a:lnTo>
                  <a:lnTo>
                    <a:pt x="800701" y="1214165"/>
                  </a:lnTo>
                  <a:lnTo>
                    <a:pt x="785383" y="1212572"/>
                  </a:lnTo>
                  <a:lnTo>
                    <a:pt x="769137" y="1209383"/>
                  </a:lnTo>
                  <a:lnTo>
                    <a:pt x="753999" y="1206968"/>
                  </a:lnTo>
                  <a:lnTo>
                    <a:pt x="748664" y="1206333"/>
                  </a:lnTo>
                  <a:lnTo>
                    <a:pt x="742823" y="1204936"/>
                  </a:lnTo>
                  <a:lnTo>
                    <a:pt x="737742" y="1202523"/>
                  </a:lnTo>
                  <a:lnTo>
                    <a:pt x="725852" y="1205914"/>
                  </a:lnTo>
                  <a:lnTo>
                    <a:pt x="713295" y="1216032"/>
                  </a:lnTo>
                  <a:lnTo>
                    <a:pt x="701595" y="1219078"/>
                  </a:lnTo>
                  <a:lnTo>
                    <a:pt x="692276" y="1201253"/>
                  </a:lnTo>
                  <a:lnTo>
                    <a:pt x="674562" y="1201423"/>
                  </a:lnTo>
                  <a:lnTo>
                    <a:pt x="643905" y="1197284"/>
                  </a:lnTo>
                  <a:lnTo>
                    <a:pt x="610606" y="1189859"/>
                  </a:lnTo>
                  <a:lnTo>
                    <a:pt x="584962" y="1180171"/>
                  </a:lnTo>
                  <a:lnTo>
                    <a:pt x="576923" y="1164038"/>
                  </a:lnTo>
                  <a:lnTo>
                    <a:pt x="567896" y="1156168"/>
                  </a:lnTo>
                  <a:lnTo>
                    <a:pt x="558226" y="1154489"/>
                  </a:lnTo>
                  <a:lnTo>
                    <a:pt x="548258" y="1156930"/>
                  </a:lnTo>
                  <a:lnTo>
                    <a:pt x="536027" y="1174686"/>
                  </a:lnTo>
                  <a:lnTo>
                    <a:pt x="525652" y="1177345"/>
                  </a:lnTo>
                  <a:lnTo>
                    <a:pt x="516326" y="1171575"/>
                  </a:lnTo>
                  <a:lnTo>
                    <a:pt x="507238" y="1164042"/>
                  </a:lnTo>
                  <a:lnTo>
                    <a:pt x="492504" y="1154836"/>
                  </a:lnTo>
                  <a:lnTo>
                    <a:pt x="469090" y="1154501"/>
                  </a:lnTo>
                  <a:lnTo>
                    <a:pt x="445319" y="1155952"/>
                  </a:lnTo>
                  <a:lnTo>
                    <a:pt x="429513" y="1152104"/>
                  </a:lnTo>
                  <a:lnTo>
                    <a:pt x="420840" y="1141144"/>
                  </a:lnTo>
                  <a:lnTo>
                    <a:pt x="411273" y="1137197"/>
                  </a:lnTo>
                  <a:lnTo>
                    <a:pt x="400921" y="1139656"/>
                  </a:lnTo>
                  <a:lnTo>
                    <a:pt x="389889" y="1147913"/>
                  </a:lnTo>
                  <a:lnTo>
                    <a:pt x="373884" y="1143539"/>
                  </a:lnTo>
                  <a:lnTo>
                    <a:pt x="350043" y="1139499"/>
                  </a:lnTo>
                  <a:lnTo>
                    <a:pt x="325774" y="1138840"/>
                  </a:lnTo>
                  <a:lnTo>
                    <a:pt x="308482" y="1144611"/>
                  </a:lnTo>
                  <a:lnTo>
                    <a:pt x="297634" y="1147234"/>
                  </a:lnTo>
                  <a:lnTo>
                    <a:pt x="288369" y="1137213"/>
                  </a:lnTo>
                  <a:lnTo>
                    <a:pt x="278747" y="1131145"/>
                  </a:lnTo>
                  <a:lnTo>
                    <a:pt x="266826" y="1145627"/>
                  </a:lnTo>
                  <a:lnTo>
                    <a:pt x="252317" y="1155666"/>
                  </a:lnTo>
                  <a:lnTo>
                    <a:pt x="233044" y="1152596"/>
                  </a:lnTo>
                  <a:lnTo>
                    <a:pt x="214248" y="1144645"/>
                  </a:lnTo>
                  <a:lnTo>
                    <a:pt x="201167" y="1140039"/>
                  </a:lnTo>
                  <a:lnTo>
                    <a:pt x="193137" y="1142478"/>
                  </a:lnTo>
                  <a:lnTo>
                    <a:pt x="184832" y="1149643"/>
                  </a:lnTo>
                  <a:lnTo>
                    <a:pt x="176504" y="1155880"/>
                  </a:lnTo>
                  <a:lnTo>
                    <a:pt x="168401" y="1155533"/>
                  </a:lnTo>
                  <a:lnTo>
                    <a:pt x="166008" y="1147143"/>
                  </a:lnTo>
                  <a:lnTo>
                    <a:pt x="169259" y="1140515"/>
                  </a:lnTo>
                  <a:lnTo>
                    <a:pt x="160651" y="1140317"/>
                  </a:lnTo>
                  <a:lnTo>
                    <a:pt x="122681" y="1151215"/>
                  </a:lnTo>
                  <a:lnTo>
                    <a:pt x="99554" y="1151362"/>
                  </a:lnTo>
                  <a:lnTo>
                    <a:pt x="80152" y="1149151"/>
                  </a:lnTo>
                  <a:lnTo>
                    <a:pt x="66585" y="1145464"/>
                  </a:lnTo>
                  <a:lnTo>
                    <a:pt x="60960" y="1141182"/>
                  </a:lnTo>
                  <a:lnTo>
                    <a:pt x="58931" y="1137138"/>
                  </a:lnTo>
                  <a:lnTo>
                    <a:pt x="54451" y="1136642"/>
                  </a:lnTo>
                  <a:lnTo>
                    <a:pt x="47922" y="1136574"/>
                  </a:lnTo>
                  <a:lnTo>
                    <a:pt x="39750" y="1133816"/>
                  </a:lnTo>
                  <a:lnTo>
                    <a:pt x="33450" y="1132796"/>
                  </a:lnTo>
                  <a:lnTo>
                    <a:pt x="27828" y="1136038"/>
                  </a:lnTo>
                  <a:lnTo>
                    <a:pt x="21659" y="1140710"/>
                  </a:lnTo>
                  <a:lnTo>
                    <a:pt x="13715" y="1143976"/>
                  </a:lnTo>
                  <a:lnTo>
                    <a:pt x="5875" y="1141902"/>
                  </a:lnTo>
                  <a:lnTo>
                    <a:pt x="1952" y="1135768"/>
                  </a:lnTo>
                  <a:lnTo>
                    <a:pt x="482" y="1130278"/>
                  </a:lnTo>
                  <a:lnTo>
                    <a:pt x="0" y="1130133"/>
                  </a:lnTo>
                  <a:lnTo>
                    <a:pt x="7912" y="1065085"/>
                  </a:lnTo>
                  <a:lnTo>
                    <a:pt x="15125" y="1005833"/>
                  </a:lnTo>
                  <a:lnTo>
                    <a:pt x="21670" y="952108"/>
                  </a:lnTo>
                  <a:lnTo>
                    <a:pt x="27577" y="903642"/>
                  </a:lnTo>
                  <a:lnTo>
                    <a:pt x="32877" y="860165"/>
                  </a:lnTo>
                  <a:lnTo>
                    <a:pt x="37602" y="821410"/>
                  </a:lnTo>
                  <a:lnTo>
                    <a:pt x="41782" y="787106"/>
                  </a:lnTo>
                  <a:lnTo>
                    <a:pt x="46608" y="747736"/>
                  </a:lnTo>
                  <a:lnTo>
                    <a:pt x="46608" y="747482"/>
                  </a:lnTo>
                  <a:lnTo>
                    <a:pt x="49283" y="724171"/>
                  </a:lnTo>
                  <a:lnTo>
                    <a:pt x="53726" y="686144"/>
                  </a:lnTo>
                  <a:lnTo>
                    <a:pt x="59631" y="636027"/>
                  </a:lnTo>
                  <a:lnTo>
                    <a:pt x="66690" y="576447"/>
                  </a:lnTo>
                  <a:lnTo>
                    <a:pt x="74597" y="510031"/>
                  </a:lnTo>
                  <a:lnTo>
                    <a:pt x="83045" y="439405"/>
                  </a:lnTo>
                  <a:lnTo>
                    <a:pt x="91725" y="367196"/>
                  </a:lnTo>
                  <a:lnTo>
                    <a:pt x="100332" y="296031"/>
                  </a:lnTo>
                  <a:lnTo>
                    <a:pt x="108558" y="228537"/>
                  </a:lnTo>
                  <a:lnTo>
                    <a:pt x="116096" y="167340"/>
                  </a:lnTo>
                  <a:lnTo>
                    <a:pt x="122638" y="115067"/>
                  </a:lnTo>
                  <a:lnTo>
                    <a:pt x="127878" y="74345"/>
                  </a:lnTo>
                  <a:lnTo>
                    <a:pt x="136185" y="27189"/>
                  </a:lnTo>
                  <a:lnTo>
                    <a:pt x="145668" y="12152"/>
                  </a:lnTo>
                  <a:lnTo>
                    <a:pt x="147319" y="9993"/>
                  </a:lnTo>
                  <a:lnTo>
                    <a:pt x="150113" y="9104"/>
                  </a:lnTo>
                  <a:lnTo>
                    <a:pt x="152907" y="8215"/>
                  </a:lnTo>
                  <a:lnTo>
                    <a:pt x="156319" y="4841"/>
                  </a:lnTo>
                  <a:lnTo>
                    <a:pt x="158289" y="468"/>
                  </a:lnTo>
                  <a:lnTo>
                    <a:pt x="160426" y="0"/>
                  </a:lnTo>
                  <a:lnTo>
                    <a:pt x="164337" y="8342"/>
                  </a:lnTo>
                  <a:lnTo>
                    <a:pt x="164845" y="8977"/>
                  </a:lnTo>
                  <a:lnTo>
                    <a:pt x="165353" y="10374"/>
                  </a:lnTo>
                  <a:lnTo>
                    <a:pt x="166624" y="11136"/>
                  </a:lnTo>
                  <a:lnTo>
                    <a:pt x="172610" y="15855"/>
                  </a:lnTo>
                  <a:lnTo>
                    <a:pt x="179085" y="16883"/>
                  </a:lnTo>
                  <a:lnTo>
                    <a:pt x="185965" y="15672"/>
                  </a:lnTo>
                  <a:lnTo>
                    <a:pt x="193166" y="13676"/>
                  </a:lnTo>
                  <a:lnTo>
                    <a:pt x="197992" y="11898"/>
                  </a:lnTo>
                  <a:lnTo>
                    <a:pt x="203835" y="13803"/>
                  </a:lnTo>
                  <a:lnTo>
                    <a:pt x="207390" y="17867"/>
                  </a:lnTo>
                  <a:lnTo>
                    <a:pt x="213004" y="25203"/>
                  </a:lnTo>
                  <a:lnTo>
                    <a:pt x="218868" y="30646"/>
                  </a:lnTo>
                  <a:lnTo>
                    <a:pt x="225375" y="30779"/>
                  </a:lnTo>
                  <a:lnTo>
                    <a:pt x="232917" y="22185"/>
                  </a:lnTo>
                  <a:lnTo>
                    <a:pt x="234695" y="18756"/>
                  </a:lnTo>
                  <a:lnTo>
                    <a:pt x="238378" y="16216"/>
                  </a:lnTo>
                  <a:lnTo>
                    <a:pt x="243077" y="16089"/>
                  </a:lnTo>
                  <a:lnTo>
                    <a:pt x="250622" y="13094"/>
                  </a:lnTo>
                  <a:lnTo>
                    <a:pt x="258476" y="8421"/>
                  </a:lnTo>
                  <a:lnTo>
                    <a:pt x="265902" y="7106"/>
                  </a:lnTo>
                  <a:lnTo>
                    <a:pt x="272161" y="14184"/>
                  </a:lnTo>
                  <a:lnTo>
                    <a:pt x="272668" y="15454"/>
                  </a:lnTo>
                  <a:lnTo>
                    <a:pt x="273176" y="16724"/>
                  </a:lnTo>
                  <a:lnTo>
                    <a:pt x="273050" y="17994"/>
                  </a:lnTo>
                  <a:lnTo>
                    <a:pt x="277288" y="41687"/>
                  </a:lnTo>
                  <a:lnTo>
                    <a:pt x="284099" y="45426"/>
                  </a:lnTo>
                  <a:lnTo>
                    <a:pt x="292338" y="37353"/>
                  </a:lnTo>
                  <a:lnTo>
                    <a:pt x="300863" y="25614"/>
                  </a:lnTo>
                  <a:lnTo>
                    <a:pt x="304164" y="21169"/>
                  </a:lnTo>
                  <a:lnTo>
                    <a:pt x="310261" y="20026"/>
                  </a:lnTo>
                  <a:lnTo>
                    <a:pt x="316102" y="22058"/>
                  </a:lnTo>
                  <a:lnTo>
                    <a:pt x="331297" y="26638"/>
                  </a:lnTo>
                  <a:lnTo>
                    <a:pt x="349075" y="31265"/>
                  </a:lnTo>
                  <a:lnTo>
                    <a:pt x="365162" y="36274"/>
                  </a:lnTo>
                  <a:lnTo>
                    <a:pt x="375285" y="41997"/>
                  </a:lnTo>
                  <a:lnTo>
                    <a:pt x="382478" y="48365"/>
                  </a:lnTo>
                  <a:lnTo>
                    <a:pt x="389778" y="52744"/>
                  </a:lnTo>
                  <a:lnTo>
                    <a:pt x="397484" y="53623"/>
                  </a:lnTo>
                  <a:lnTo>
                    <a:pt x="405891" y="49490"/>
                  </a:lnTo>
                  <a:lnTo>
                    <a:pt x="406780" y="48347"/>
                  </a:lnTo>
                  <a:lnTo>
                    <a:pt x="407542" y="47204"/>
                  </a:lnTo>
                  <a:lnTo>
                    <a:pt x="408304" y="46696"/>
                  </a:lnTo>
                  <a:lnTo>
                    <a:pt x="423197" y="25009"/>
                  </a:lnTo>
                  <a:lnTo>
                    <a:pt x="434768" y="21121"/>
                  </a:lnTo>
                  <a:lnTo>
                    <a:pt x="451935" y="28211"/>
                  </a:lnTo>
                  <a:lnTo>
                    <a:pt x="483615" y="39457"/>
                  </a:lnTo>
                  <a:lnTo>
                    <a:pt x="484250" y="39457"/>
                  </a:lnTo>
                  <a:lnTo>
                    <a:pt x="503495" y="44233"/>
                  </a:lnTo>
                  <a:lnTo>
                    <a:pt x="517620" y="48807"/>
                  </a:lnTo>
                  <a:lnTo>
                    <a:pt x="527220" y="53405"/>
                  </a:lnTo>
                  <a:lnTo>
                    <a:pt x="532891" y="58253"/>
                  </a:lnTo>
                  <a:lnTo>
                    <a:pt x="535177" y="61555"/>
                  </a:lnTo>
                  <a:lnTo>
                    <a:pt x="540257" y="63460"/>
                  </a:lnTo>
                  <a:lnTo>
                    <a:pt x="545083" y="62825"/>
                  </a:lnTo>
                  <a:lnTo>
                    <a:pt x="559389" y="61622"/>
                  </a:lnTo>
                  <a:lnTo>
                    <a:pt x="575135" y="61491"/>
                  </a:lnTo>
                  <a:lnTo>
                    <a:pt x="589857" y="62503"/>
                  </a:lnTo>
                  <a:lnTo>
                    <a:pt x="601090" y="64730"/>
                  </a:lnTo>
                  <a:lnTo>
                    <a:pt x="602995" y="65619"/>
                  </a:lnTo>
                  <a:lnTo>
                    <a:pt x="605027" y="65238"/>
                  </a:lnTo>
                  <a:lnTo>
                    <a:pt x="606425" y="65365"/>
                  </a:lnTo>
                  <a:lnTo>
                    <a:pt x="612614" y="67238"/>
                  </a:lnTo>
                  <a:lnTo>
                    <a:pt x="618220" y="72255"/>
                  </a:lnTo>
                  <a:lnTo>
                    <a:pt x="623802" y="76366"/>
                  </a:lnTo>
                  <a:lnTo>
                    <a:pt x="629919" y="75525"/>
                  </a:lnTo>
                  <a:lnTo>
                    <a:pt x="636524" y="70826"/>
                  </a:lnTo>
                  <a:lnTo>
                    <a:pt x="645413" y="70191"/>
                  </a:lnTo>
                  <a:lnTo>
                    <a:pt x="653033" y="73493"/>
                  </a:lnTo>
                  <a:lnTo>
                    <a:pt x="669702" y="79007"/>
                  </a:lnTo>
                  <a:lnTo>
                    <a:pt x="689419" y="81986"/>
                  </a:lnTo>
                  <a:lnTo>
                    <a:pt x="709326" y="82369"/>
                  </a:lnTo>
                  <a:lnTo>
                    <a:pt x="726566" y="80097"/>
                  </a:lnTo>
                  <a:lnTo>
                    <a:pt x="733921" y="79267"/>
                  </a:lnTo>
                  <a:lnTo>
                    <a:pt x="741299" y="79652"/>
                  </a:lnTo>
                  <a:lnTo>
                    <a:pt x="748391" y="81276"/>
                  </a:lnTo>
                  <a:lnTo>
                    <a:pt x="754888" y="84161"/>
                  </a:lnTo>
                  <a:lnTo>
                    <a:pt x="766024" y="87975"/>
                  </a:lnTo>
                  <a:lnTo>
                    <a:pt x="777493" y="88860"/>
                  </a:lnTo>
                  <a:lnTo>
                    <a:pt x="789249" y="87268"/>
                  </a:lnTo>
                  <a:lnTo>
                    <a:pt x="801242" y="83653"/>
                  </a:lnTo>
                  <a:lnTo>
                    <a:pt x="806195" y="81875"/>
                  </a:lnTo>
                  <a:lnTo>
                    <a:pt x="810767" y="82383"/>
                  </a:lnTo>
                  <a:lnTo>
                    <a:pt x="814451" y="85304"/>
                  </a:lnTo>
                  <a:lnTo>
                    <a:pt x="833645" y="94093"/>
                  </a:lnTo>
                  <a:lnTo>
                    <a:pt x="856948" y="98655"/>
                  </a:lnTo>
                  <a:lnTo>
                    <a:pt x="880084" y="99431"/>
                  </a:lnTo>
                  <a:lnTo>
                    <a:pt x="898778" y="96861"/>
                  </a:lnTo>
                  <a:lnTo>
                    <a:pt x="903604" y="95591"/>
                  </a:lnTo>
                  <a:lnTo>
                    <a:pt x="909447" y="97496"/>
                  </a:lnTo>
                  <a:lnTo>
                    <a:pt x="912367" y="101560"/>
                  </a:lnTo>
                  <a:lnTo>
                    <a:pt x="915288" y="104354"/>
                  </a:lnTo>
                  <a:lnTo>
                    <a:pt x="917701" y="106386"/>
                  </a:lnTo>
                  <a:lnTo>
                    <a:pt x="921003" y="106894"/>
                  </a:lnTo>
                  <a:lnTo>
                    <a:pt x="925576" y="108037"/>
                  </a:lnTo>
                  <a:lnTo>
                    <a:pt x="930528" y="106132"/>
                  </a:lnTo>
                  <a:lnTo>
                    <a:pt x="933576" y="102830"/>
                  </a:lnTo>
                  <a:lnTo>
                    <a:pt x="939315" y="101219"/>
                  </a:lnTo>
                  <a:lnTo>
                    <a:pt x="944340" y="105560"/>
                  </a:lnTo>
                  <a:lnTo>
                    <a:pt x="949507" y="108759"/>
                  </a:lnTo>
                  <a:lnTo>
                    <a:pt x="955675" y="103719"/>
                  </a:lnTo>
                  <a:lnTo>
                    <a:pt x="957326" y="100925"/>
                  </a:lnTo>
                  <a:lnTo>
                    <a:pt x="960119" y="99401"/>
                  </a:lnTo>
                  <a:lnTo>
                    <a:pt x="963676" y="98639"/>
                  </a:lnTo>
                  <a:lnTo>
                    <a:pt x="985458" y="92336"/>
                  </a:lnTo>
                  <a:lnTo>
                    <a:pt x="1012967" y="86320"/>
                  </a:lnTo>
                  <a:lnTo>
                    <a:pt x="1038881" y="88209"/>
                  </a:lnTo>
                  <a:lnTo>
                    <a:pt x="1055877" y="105624"/>
                  </a:lnTo>
                  <a:lnTo>
                    <a:pt x="1057020" y="108164"/>
                  </a:lnTo>
                  <a:lnTo>
                    <a:pt x="1058672" y="110196"/>
                  </a:lnTo>
                  <a:lnTo>
                    <a:pt x="1061212" y="111720"/>
                  </a:lnTo>
                  <a:lnTo>
                    <a:pt x="1066867" y="118221"/>
                  </a:lnTo>
                  <a:lnTo>
                    <a:pt x="1072165" y="125912"/>
                  </a:lnTo>
                  <a:lnTo>
                    <a:pt x="1077892" y="129079"/>
                  </a:lnTo>
                  <a:lnTo>
                    <a:pt x="1084833" y="122007"/>
                  </a:lnTo>
                  <a:lnTo>
                    <a:pt x="1087374" y="117435"/>
                  </a:lnTo>
                  <a:lnTo>
                    <a:pt x="1091564" y="115530"/>
                  </a:lnTo>
                  <a:lnTo>
                    <a:pt x="1096899" y="115530"/>
                  </a:lnTo>
                  <a:lnTo>
                    <a:pt x="1113339" y="116919"/>
                  </a:lnTo>
                  <a:lnTo>
                    <a:pt x="1161541" y="130135"/>
                  </a:lnTo>
                  <a:lnTo>
                    <a:pt x="1166749" y="136866"/>
                  </a:lnTo>
                  <a:lnTo>
                    <a:pt x="1173319" y="148834"/>
                  </a:lnTo>
                  <a:lnTo>
                    <a:pt x="1180544" y="155551"/>
                  </a:lnTo>
                  <a:lnTo>
                    <a:pt x="1188269" y="158101"/>
                  </a:lnTo>
                  <a:lnTo>
                    <a:pt x="1196339" y="157567"/>
                  </a:lnTo>
                  <a:lnTo>
                    <a:pt x="1199895" y="156678"/>
                  </a:lnTo>
                  <a:lnTo>
                    <a:pt x="1202816" y="154646"/>
                  </a:lnTo>
                  <a:lnTo>
                    <a:pt x="1204467" y="151852"/>
                  </a:lnTo>
                  <a:lnTo>
                    <a:pt x="1215157" y="137560"/>
                  </a:lnTo>
                  <a:lnTo>
                    <a:pt x="1224264" y="135247"/>
                  </a:lnTo>
                  <a:lnTo>
                    <a:pt x="1232489" y="140029"/>
                  </a:lnTo>
                  <a:lnTo>
                    <a:pt x="1240536" y="147026"/>
                  </a:lnTo>
                  <a:lnTo>
                    <a:pt x="1241805" y="147788"/>
                  </a:lnTo>
                  <a:lnTo>
                    <a:pt x="1242949" y="149185"/>
                  </a:lnTo>
                  <a:lnTo>
                    <a:pt x="1244218" y="150582"/>
                  </a:lnTo>
                  <a:lnTo>
                    <a:pt x="1251207" y="158994"/>
                  </a:lnTo>
                  <a:lnTo>
                    <a:pt x="1258887" y="161869"/>
                  </a:lnTo>
                  <a:lnTo>
                    <a:pt x="1267043" y="160815"/>
                  </a:lnTo>
                  <a:lnTo>
                    <a:pt x="1275461" y="157440"/>
                  </a:lnTo>
                  <a:lnTo>
                    <a:pt x="1279016" y="156043"/>
                  </a:lnTo>
                  <a:lnTo>
                    <a:pt x="1283080" y="155916"/>
                  </a:lnTo>
                  <a:lnTo>
                    <a:pt x="1286890" y="157567"/>
                  </a:lnTo>
                  <a:lnTo>
                    <a:pt x="1302394" y="163703"/>
                  </a:lnTo>
                  <a:lnTo>
                    <a:pt x="1321768" y="168648"/>
                  </a:lnTo>
                  <a:lnTo>
                    <a:pt x="1341165" y="170497"/>
                  </a:lnTo>
                  <a:lnTo>
                    <a:pt x="1356740" y="167346"/>
                  </a:lnTo>
                  <a:lnTo>
                    <a:pt x="1359535" y="165822"/>
                  </a:lnTo>
                  <a:lnTo>
                    <a:pt x="1363599" y="165695"/>
                  </a:lnTo>
                  <a:lnTo>
                    <a:pt x="1366901" y="166711"/>
                  </a:lnTo>
                  <a:lnTo>
                    <a:pt x="1384169" y="170525"/>
                  </a:lnTo>
                  <a:lnTo>
                    <a:pt x="1405509" y="173505"/>
                  </a:lnTo>
                  <a:lnTo>
                    <a:pt x="1426086" y="173533"/>
                  </a:lnTo>
                  <a:lnTo>
                    <a:pt x="1441068" y="168489"/>
                  </a:lnTo>
                  <a:lnTo>
                    <a:pt x="1441703" y="168616"/>
                  </a:lnTo>
                  <a:lnTo>
                    <a:pt x="1441830" y="167981"/>
                  </a:lnTo>
                  <a:lnTo>
                    <a:pt x="1442465" y="167473"/>
                  </a:lnTo>
                  <a:lnTo>
                    <a:pt x="1452893" y="165554"/>
                  </a:lnTo>
                  <a:lnTo>
                    <a:pt x="1461976" y="175553"/>
                  </a:lnTo>
                  <a:lnTo>
                    <a:pt x="1471558" y="181385"/>
                  </a:lnTo>
                  <a:lnTo>
                    <a:pt x="1483487" y="166965"/>
                  </a:lnTo>
                  <a:lnTo>
                    <a:pt x="1497978" y="156944"/>
                  </a:lnTo>
                  <a:lnTo>
                    <a:pt x="1517221" y="160043"/>
                  </a:lnTo>
                  <a:lnTo>
                    <a:pt x="1536011" y="168001"/>
                  </a:lnTo>
                  <a:lnTo>
                    <a:pt x="1549145" y="172553"/>
                  </a:lnTo>
                  <a:lnTo>
                    <a:pt x="1557176" y="170168"/>
                  </a:lnTo>
                  <a:lnTo>
                    <a:pt x="1565481" y="162996"/>
                  </a:lnTo>
                  <a:lnTo>
                    <a:pt x="1573809" y="156729"/>
                  </a:lnTo>
                  <a:lnTo>
                    <a:pt x="1581912" y="157059"/>
                  </a:lnTo>
                  <a:lnTo>
                    <a:pt x="1584372" y="165385"/>
                  </a:lnTo>
                  <a:lnTo>
                    <a:pt x="1581118" y="171950"/>
                  </a:lnTo>
                  <a:lnTo>
                    <a:pt x="1589341" y="172275"/>
                  </a:lnTo>
                  <a:lnTo>
                    <a:pt x="1626235" y="161885"/>
                  </a:lnTo>
                  <a:lnTo>
                    <a:pt x="1626869" y="161885"/>
                  </a:lnTo>
                  <a:lnTo>
                    <a:pt x="1628266" y="161504"/>
                  </a:lnTo>
                  <a:lnTo>
                    <a:pt x="1628902" y="161504"/>
                  </a:lnTo>
                  <a:lnTo>
                    <a:pt x="1642802" y="160952"/>
                  </a:lnTo>
                  <a:lnTo>
                    <a:pt x="1651428" y="161758"/>
                  </a:lnTo>
                  <a:lnTo>
                    <a:pt x="1655458" y="164183"/>
                  </a:lnTo>
                  <a:lnTo>
                    <a:pt x="1655572" y="168489"/>
                  </a:lnTo>
                  <a:lnTo>
                    <a:pt x="1652651" y="175982"/>
                  </a:lnTo>
                  <a:lnTo>
                    <a:pt x="1659636" y="184237"/>
                  </a:lnTo>
                  <a:lnTo>
                    <a:pt x="1668399" y="183475"/>
                  </a:lnTo>
                  <a:lnTo>
                    <a:pt x="1678727" y="180357"/>
                  </a:lnTo>
                  <a:lnTo>
                    <a:pt x="1684924" y="175394"/>
                  </a:lnTo>
                  <a:lnTo>
                    <a:pt x="1688097" y="171455"/>
                  </a:lnTo>
                  <a:lnTo>
                    <a:pt x="1689353" y="171410"/>
                  </a:lnTo>
                  <a:lnTo>
                    <a:pt x="1691364" y="175510"/>
                  </a:lnTo>
                  <a:lnTo>
                    <a:pt x="1695815" y="176014"/>
                  </a:lnTo>
                  <a:lnTo>
                    <a:pt x="1702337" y="176089"/>
                  </a:lnTo>
                  <a:lnTo>
                    <a:pt x="1710563" y="178903"/>
                  </a:lnTo>
                  <a:lnTo>
                    <a:pt x="1714700" y="179591"/>
                  </a:lnTo>
                  <a:lnTo>
                    <a:pt x="1715563" y="175744"/>
                  </a:lnTo>
                  <a:lnTo>
                    <a:pt x="1716974" y="170491"/>
                  </a:lnTo>
                  <a:lnTo>
                    <a:pt x="1722754" y="166965"/>
                  </a:lnTo>
                  <a:lnTo>
                    <a:pt x="1724914" y="166584"/>
                  </a:lnTo>
                  <a:lnTo>
                    <a:pt x="1727200" y="166965"/>
                  </a:lnTo>
                  <a:lnTo>
                    <a:pt x="1729486" y="167727"/>
                  </a:lnTo>
                  <a:close/>
                </a:path>
              </a:pathLst>
            </a:custGeom>
            <a:ln w="9524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818632" y="3622547"/>
              <a:ext cx="1731264" cy="134264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5825744" y="3598672"/>
              <a:ext cx="1718945" cy="1320800"/>
            </a:xfrm>
            <a:custGeom>
              <a:avLst/>
              <a:gdLst/>
              <a:ahLst/>
              <a:cxnLst/>
              <a:rect l="l" t="t" r="r" b="b"/>
              <a:pathLst>
                <a:path w="1718945" h="1320800">
                  <a:moveTo>
                    <a:pt x="225958" y="165100"/>
                  </a:moveTo>
                  <a:lnTo>
                    <a:pt x="163067" y="165100"/>
                  </a:lnTo>
                  <a:lnTo>
                    <a:pt x="160908" y="177800"/>
                  </a:lnTo>
                  <a:lnTo>
                    <a:pt x="155100" y="190500"/>
                  </a:lnTo>
                  <a:lnTo>
                    <a:pt x="6603" y="190500"/>
                  </a:lnTo>
                  <a:lnTo>
                    <a:pt x="4482" y="203200"/>
                  </a:lnTo>
                  <a:lnTo>
                    <a:pt x="2206" y="203200"/>
                  </a:lnTo>
                  <a:lnTo>
                    <a:pt x="478" y="215900"/>
                  </a:lnTo>
                  <a:lnTo>
                    <a:pt x="0" y="215900"/>
                  </a:lnTo>
                  <a:lnTo>
                    <a:pt x="477" y="228600"/>
                  </a:lnTo>
                  <a:lnTo>
                    <a:pt x="2758" y="254000"/>
                  </a:lnTo>
                  <a:lnTo>
                    <a:pt x="6570" y="304800"/>
                  </a:lnTo>
                  <a:lnTo>
                    <a:pt x="11635" y="355600"/>
                  </a:lnTo>
                  <a:lnTo>
                    <a:pt x="17680" y="419100"/>
                  </a:lnTo>
                  <a:lnTo>
                    <a:pt x="24429" y="482600"/>
                  </a:lnTo>
                  <a:lnTo>
                    <a:pt x="31607" y="546100"/>
                  </a:lnTo>
                  <a:lnTo>
                    <a:pt x="38938" y="622300"/>
                  </a:lnTo>
                  <a:lnTo>
                    <a:pt x="46147" y="698500"/>
                  </a:lnTo>
                  <a:lnTo>
                    <a:pt x="52960" y="762000"/>
                  </a:lnTo>
                  <a:lnTo>
                    <a:pt x="59101" y="825500"/>
                  </a:lnTo>
                  <a:lnTo>
                    <a:pt x="64294" y="876300"/>
                  </a:lnTo>
                  <a:lnTo>
                    <a:pt x="68265" y="914400"/>
                  </a:lnTo>
                  <a:lnTo>
                    <a:pt x="70738" y="927100"/>
                  </a:lnTo>
                  <a:lnTo>
                    <a:pt x="109092" y="1320800"/>
                  </a:lnTo>
                  <a:lnTo>
                    <a:pt x="137525" y="1320800"/>
                  </a:lnTo>
                  <a:lnTo>
                    <a:pt x="142317" y="1308100"/>
                  </a:lnTo>
                  <a:lnTo>
                    <a:pt x="233425" y="1308100"/>
                  </a:lnTo>
                  <a:lnTo>
                    <a:pt x="268089" y="1295400"/>
                  </a:lnTo>
                  <a:lnTo>
                    <a:pt x="293687" y="1295400"/>
                  </a:lnTo>
                  <a:lnTo>
                    <a:pt x="300235" y="1282700"/>
                  </a:lnTo>
                  <a:lnTo>
                    <a:pt x="360904" y="1282700"/>
                  </a:lnTo>
                  <a:lnTo>
                    <a:pt x="372871" y="1270000"/>
                  </a:lnTo>
                  <a:lnTo>
                    <a:pt x="381343" y="1257300"/>
                  </a:lnTo>
                  <a:lnTo>
                    <a:pt x="428869" y="1257300"/>
                  </a:lnTo>
                  <a:lnTo>
                    <a:pt x="452707" y="1244600"/>
                  </a:lnTo>
                  <a:lnTo>
                    <a:pt x="493394" y="1244600"/>
                  </a:lnTo>
                  <a:lnTo>
                    <a:pt x="502410" y="1231900"/>
                  </a:lnTo>
                  <a:lnTo>
                    <a:pt x="645970" y="1231900"/>
                  </a:lnTo>
                  <a:lnTo>
                    <a:pt x="649985" y="1219200"/>
                  </a:lnTo>
                  <a:lnTo>
                    <a:pt x="980948" y="1219200"/>
                  </a:lnTo>
                  <a:lnTo>
                    <a:pt x="997920" y="1206500"/>
                  </a:lnTo>
                  <a:lnTo>
                    <a:pt x="1049908" y="1206500"/>
                  </a:lnTo>
                  <a:lnTo>
                    <a:pt x="1065909" y="1193800"/>
                  </a:lnTo>
                  <a:lnTo>
                    <a:pt x="1185163" y="1193800"/>
                  </a:lnTo>
                  <a:lnTo>
                    <a:pt x="1192778" y="1181100"/>
                  </a:lnTo>
                  <a:lnTo>
                    <a:pt x="1304401" y="1181100"/>
                  </a:lnTo>
                  <a:lnTo>
                    <a:pt x="1312701" y="1168400"/>
                  </a:lnTo>
                  <a:lnTo>
                    <a:pt x="1436841" y="1168400"/>
                  </a:lnTo>
                  <a:lnTo>
                    <a:pt x="1448815" y="1155700"/>
                  </a:lnTo>
                  <a:lnTo>
                    <a:pt x="1456110" y="1143000"/>
                  </a:lnTo>
                  <a:lnTo>
                    <a:pt x="1558875" y="1143000"/>
                  </a:lnTo>
                  <a:lnTo>
                    <a:pt x="1566306" y="1130300"/>
                  </a:lnTo>
                  <a:lnTo>
                    <a:pt x="1712321" y="1130300"/>
                  </a:lnTo>
                  <a:lnTo>
                    <a:pt x="1718563" y="1104900"/>
                  </a:lnTo>
                  <a:lnTo>
                    <a:pt x="1685544" y="774700"/>
                  </a:lnTo>
                  <a:lnTo>
                    <a:pt x="1685416" y="774700"/>
                  </a:lnTo>
                  <a:lnTo>
                    <a:pt x="1685035" y="762000"/>
                  </a:lnTo>
                  <a:lnTo>
                    <a:pt x="1684401" y="762000"/>
                  </a:lnTo>
                  <a:lnTo>
                    <a:pt x="1683257" y="749300"/>
                  </a:lnTo>
                  <a:lnTo>
                    <a:pt x="1681606" y="736600"/>
                  </a:lnTo>
                  <a:lnTo>
                    <a:pt x="1680972" y="723900"/>
                  </a:lnTo>
                  <a:lnTo>
                    <a:pt x="1679194" y="711200"/>
                  </a:lnTo>
                  <a:lnTo>
                    <a:pt x="1676146" y="673100"/>
                  </a:lnTo>
                  <a:lnTo>
                    <a:pt x="1672081" y="635000"/>
                  </a:lnTo>
                  <a:lnTo>
                    <a:pt x="1626641" y="177800"/>
                  </a:lnTo>
                  <a:lnTo>
                    <a:pt x="237108" y="177800"/>
                  </a:lnTo>
                  <a:lnTo>
                    <a:pt x="225958" y="165100"/>
                  </a:lnTo>
                  <a:close/>
                </a:path>
                <a:path w="1718945" h="1320800">
                  <a:moveTo>
                    <a:pt x="233425" y="1308100"/>
                  </a:moveTo>
                  <a:lnTo>
                    <a:pt x="171068" y="1308100"/>
                  </a:lnTo>
                  <a:lnTo>
                    <a:pt x="177454" y="1320800"/>
                  </a:lnTo>
                  <a:lnTo>
                    <a:pt x="210895" y="1320800"/>
                  </a:lnTo>
                  <a:lnTo>
                    <a:pt x="233425" y="1308100"/>
                  </a:lnTo>
                  <a:close/>
                </a:path>
                <a:path w="1718945" h="1320800">
                  <a:moveTo>
                    <a:pt x="293687" y="1295400"/>
                  </a:moveTo>
                  <a:lnTo>
                    <a:pt x="274788" y="1295400"/>
                  </a:lnTo>
                  <a:lnTo>
                    <a:pt x="279018" y="1308100"/>
                  </a:lnTo>
                  <a:lnTo>
                    <a:pt x="286948" y="1308100"/>
                  </a:lnTo>
                  <a:lnTo>
                    <a:pt x="293687" y="1295400"/>
                  </a:lnTo>
                  <a:close/>
                </a:path>
                <a:path w="1718945" h="1320800">
                  <a:moveTo>
                    <a:pt x="413257" y="1257300"/>
                  </a:moveTo>
                  <a:lnTo>
                    <a:pt x="392064" y="1257300"/>
                  </a:lnTo>
                  <a:lnTo>
                    <a:pt x="403286" y="1270000"/>
                  </a:lnTo>
                  <a:lnTo>
                    <a:pt x="413257" y="1257300"/>
                  </a:lnTo>
                  <a:close/>
                </a:path>
                <a:path w="1718945" h="1320800">
                  <a:moveTo>
                    <a:pt x="572182" y="1231900"/>
                  </a:moveTo>
                  <a:lnTo>
                    <a:pt x="522202" y="1231900"/>
                  </a:lnTo>
                  <a:lnTo>
                    <a:pt x="533145" y="1244600"/>
                  </a:lnTo>
                  <a:lnTo>
                    <a:pt x="549336" y="1244600"/>
                  </a:lnTo>
                  <a:lnTo>
                    <a:pt x="572182" y="1231900"/>
                  </a:lnTo>
                  <a:close/>
                </a:path>
                <a:path w="1718945" h="1320800">
                  <a:moveTo>
                    <a:pt x="645970" y="1231900"/>
                  </a:moveTo>
                  <a:lnTo>
                    <a:pt x="595100" y="1231900"/>
                  </a:lnTo>
                  <a:lnTo>
                    <a:pt x="611504" y="1244600"/>
                  </a:lnTo>
                  <a:lnTo>
                    <a:pt x="641955" y="1244600"/>
                  </a:lnTo>
                  <a:lnTo>
                    <a:pt x="645970" y="1231900"/>
                  </a:lnTo>
                  <a:close/>
                </a:path>
                <a:path w="1718945" h="1320800">
                  <a:moveTo>
                    <a:pt x="876915" y="1219200"/>
                  </a:moveTo>
                  <a:lnTo>
                    <a:pt x="679471" y="1219200"/>
                  </a:lnTo>
                  <a:lnTo>
                    <a:pt x="690879" y="1231900"/>
                  </a:lnTo>
                  <a:lnTo>
                    <a:pt x="718002" y="1244600"/>
                  </a:lnTo>
                  <a:lnTo>
                    <a:pt x="782962" y="1244600"/>
                  </a:lnTo>
                  <a:lnTo>
                    <a:pt x="800226" y="1231900"/>
                  </a:lnTo>
                  <a:lnTo>
                    <a:pt x="861567" y="1231900"/>
                  </a:lnTo>
                  <a:lnTo>
                    <a:pt x="876915" y="1219200"/>
                  </a:lnTo>
                  <a:close/>
                </a:path>
                <a:path w="1718945" h="1320800">
                  <a:moveTo>
                    <a:pt x="833981" y="1231900"/>
                  </a:moveTo>
                  <a:lnTo>
                    <a:pt x="800226" y="1231900"/>
                  </a:lnTo>
                  <a:lnTo>
                    <a:pt x="813192" y="1244600"/>
                  </a:lnTo>
                  <a:lnTo>
                    <a:pt x="823944" y="1244600"/>
                  </a:lnTo>
                  <a:lnTo>
                    <a:pt x="833981" y="1231900"/>
                  </a:lnTo>
                  <a:close/>
                </a:path>
                <a:path w="1718945" h="1320800">
                  <a:moveTo>
                    <a:pt x="980948" y="1219200"/>
                  </a:moveTo>
                  <a:lnTo>
                    <a:pt x="950872" y="1219200"/>
                  </a:lnTo>
                  <a:lnTo>
                    <a:pt x="963707" y="1231900"/>
                  </a:lnTo>
                  <a:lnTo>
                    <a:pt x="974494" y="1231900"/>
                  </a:lnTo>
                  <a:lnTo>
                    <a:pt x="980948" y="1219200"/>
                  </a:lnTo>
                  <a:close/>
                </a:path>
                <a:path w="1718945" h="1320800">
                  <a:moveTo>
                    <a:pt x="1130603" y="1193800"/>
                  </a:moveTo>
                  <a:lnTo>
                    <a:pt x="1099433" y="1193800"/>
                  </a:lnTo>
                  <a:lnTo>
                    <a:pt x="1117219" y="1206500"/>
                  </a:lnTo>
                  <a:lnTo>
                    <a:pt x="1130603" y="1193800"/>
                  </a:lnTo>
                  <a:close/>
                </a:path>
                <a:path w="1718945" h="1320800">
                  <a:moveTo>
                    <a:pt x="1232191" y="1181100"/>
                  </a:moveTo>
                  <a:lnTo>
                    <a:pt x="1209863" y="1181100"/>
                  </a:lnTo>
                  <a:lnTo>
                    <a:pt x="1219834" y="1193800"/>
                  </a:lnTo>
                  <a:lnTo>
                    <a:pt x="1232191" y="1181100"/>
                  </a:lnTo>
                  <a:close/>
                </a:path>
                <a:path w="1718945" h="1320800">
                  <a:moveTo>
                    <a:pt x="1436841" y="1168400"/>
                  </a:moveTo>
                  <a:lnTo>
                    <a:pt x="1386570" y="1168400"/>
                  </a:lnTo>
                  <a:lnTo>
                    <a:pt x="1424866" y="1181100"/>
                  </a:lnTo>
                  <a:lnTo>
                    <a:pt x="1436841" y="1168400"/>
                  </a:lnTo>
                  <a:close/>
                </a:path>
                <a:path w="1718945" h="1320800">
                  <a:moveTo>
                    <a:pt x="1629350" y="1130300"/>
                  </a:moveTo>
                  <a:lnTo>
                    <a:pt x="1575000" y="1130300"/>
                  </a:lnTo>
                  <a:lnTo>
                    <a:pt x="1586610" y="1155700"/>
                  </a:lnTo>
                  <a:lnTo>
                    <a:pt x="1596364" y="1168400"/>
                  </a:lnTo>
                  <a:lnTo>
                    <a:pt x="1604914" y="1155700"/>
                  </a:lnTo>
                  <a:lnTo>
                    <a:pt x="1622171" y="1155700"/>
                  </a:lnTo>
                  <a:lnTo>
                    <a:pt x="1629350" y="1130300"/>
                  </a:lnTo>
                  <a:close/>
                </a:path>
                <a:path w="1718945" h="1320800">
                  <a:moveTo>
                    <a:pt x="1558875" y="1143000"/>
                  </a:moveTo>
                  <a:lnTo>
                    <a:pt x="1472461" y="1143000"/>
                  </a:lnTo>
                  <a:lnTo>
                    <a:pt x="1481327" y="1155700"/>
                  </a:lnTo>
                  <a:lnTo>
                    <a:pt x="1551051" y="1155700"/>
                  </a:lnTo>
                  <a:lnTo>
                    <a:pt x="1558875" y="1143000"/>
                  </a:lnTo>
                  <a:close/>
                </a:path>
                <a:path w="1718945" h="1320800">
                  <a:moveTo>
                    <a:pt x="1712321" y="1130300"/>
                  </a:moveTo>
                  <a:lnTo>
                    <a:pt x="1684018" y="1130300"/>
                  </a:lnTo>
                  <a:lnTo>
                    <a:pt x="1693926" y="1143000"/>
                  </a:lnTo>
                  <a:lnTo>
                    <a:pt x="1702311" y="1155700"/>
                  </a:lnTo>
                  <a:lnTo>
                    <a:pt x="1707673" y="1155700"/>
                  </a:lnTo>
                  <a:lnTo>
                    <a:pt x="1712321" y="1130300"/>
                  </a:lnTo>
                  <a:close/>
                </a:path>
                <a:path w="1718945" h="1320800">
                  <a:moveTo>
                    <a:pt x="1674955" y="1130300"/>
                  </a:moveTo>
                  <a:lnTo>
                    <a:pt x="1638268" y="1130300"/>
                  </a:lnTo>
                  <a:lnTo>
                    <a:pt x="1647995" y="1143000"/>
                  </a:lnTo>
                  <a:lnTo>
                    <a:pt x="1666297" y="1143000"/>
                  </a:lnTo>
                  <a:lnTo>
                    <a:pt x="1674955" y="1130300"/>
                  </a:lnTo>
                  <a:close/>
                </a:path>
                <a:path w="1718945" h="1320800">
                  <a:moveTo>
                    <a:pt x="18218" y="177800"/>
                  </a:moveTo>
                  <a:lnTo>
                    <a:pt x="16240" y="177800"/>
                  </a:lnTo>
                  <a:lnTo>
                    <a:pt x="15285" y="190500"/>
                  </a:lnTo>
                  <a:lnTo>
                    <a:pt x="23875" y="190500"/>
                  </a:lnTo>
                  <a:lnTo>
                    <a:pt x="18218" y="177800"/>
                  </a:lnTo>
                  <a:close/>
                </a:path>
                <a:path w="1718945" h="1320800">
                  <a:moveTo>
                    <a:pt x="63626" y="177800"/>
                  </a:moveTo>
                  <a:lnTo>
                    <a:pt x="57530" y="177800"/>
                  </a:lnTo>
                  <a:lnTo>
                    <a:pt x="53085" y="190500"/>
                  </a:lnTo>
                  <a:lnTo>
                    <a:pt x="67944" y="190500"/>
                  </a:lnTo>
                  <a:lnTo>
                    <a:pt x="63626" y="177800"/>
                  </a:lnTo>
                  <a:close/>
                </a:path>
                <a:path w="1718945" h="1320800">
                  <a:moveTo>
                    <a:pt x="131952" y="165100"/>
                  </a:moveTo>
                  <a:lnTo>
                    <a:pt x="115712" y="165100"/>
                  </a:lnTo>
                  <a:lnTo>
                    <a:pt x="109067" y="177800"/>
                  </a:lnTo>
                  <a:lnTo>
                    <a:pt x="94868" y="177800"/>
                  </a:lnTo>
                  <a:lnTo>
                    <a:pt x="93852" y="190500"/>
                  </a:lnTo>
                  <a:lnTo>
                    <a:pt x="141388" y="190500"/>
                  </a:lnTo>
                  <a:lnTo>
                    <a:pt x="132079" y="177800"/>
                  </a:lnTo>
                  <a:lnTo>
                    <a:pt x="131952" y="165100"/>
                  </a:lnTo>
                  <a:close/>
                </a:path>
                <a:path w="1718945" h="1320800">
                  <a:moveTo>
                    <a:pt x="308814" y="139700"/>
                  </a:moveTo>
                  <a:lnTo>
                    <a:pt x="280076" y="139700"/>
                  </a:lnTo>
                  <a:lnTo>
                    <a:pt x="270255" y="165100"/>
                  </a:lnTo>
                  <a:lnTo>
                    <a:pt x="269620" y="165100"/>
                  </a:lnTo>
                  <a:lnTo>
                    <a:pt x="268604" y="177800"/>
                  </a:lnTo>
                  <a:lnTo>
                    <a:pt x="1626641" y="177800"/>
                  </a:lnTo>
                  <a:lnTo>
                    <a:pt x="1624117" y="152400"/>
                  </a:lnTo>
                  <a:lnTo>
                    <a:pt x="342138" y="152400"/>
                  </a:lnTo>
                  <a:lnTo>
                    <a:pt x="308814" y="139700"/>
                  </a:lnTo>
                  <a:close/>
                </a:path>
                <a:path w="1718945" h="1320800">
                  <a:moveTo>
                    <a:pt x="474188" y="139700"/>
                  </a:moveTo>
                  <a:lnTo>
                    <a:pt x="450919" y="139700"/>
                  </a:lnTo>
                  <a:lnTo>
                    <a:pt x="436324" y="152400"/>
                  </a:lnTo>
                  <a:lnTo>
                    <a:pt x="480742" y="152400"/>
                  </a:lnTo>
                  <a:lnTo>
                    <a:pt x="474188" y="139700"/>
                  </a:lnTo>
                  <a:close/>
                </a:path>
                <a:path w="1718945" h="1320800">
                  <a:moveTo>
                    <a:pt x="1513966" y="12700"/>
                  </a:moveTo>
                  <a:lnTo>
                    <a:pt x="1483867" y="12700"/>
                  </a:lnTo>
                  <a:lnTo>
                    <a:pt x="1450207" y="38100"/>
                  </a:lnTo>
                  <a:lnTo>
                    <a:pt x="1357659" y="38100"/>
                  </a:lnTo>
                  <a:lnTo>
                    <a:pt x="1345691" y="50800"/>
                  </a:lnTo>
                  <a:lnTo>
                    <a:pt x="1337210" y="63500"/>
                  </a:lnTo>
                  <a:lnTo>
                    <a:pt x="1304671" y="63500"/>
                  </a:lnTo>
                  <a:lnTo>
                    <a:pt x="1291175" y="76200"/>
                  </a:lnTo>
                  <a:lnTo>
                    <a:pt x="1222121" y="76200"/>
                  </a:lnTo>
                  <a:lnTo>
                    <a:pt x="1207646" y="88900"/>
                  </a:lnTo>
                  <a:lnTo>
                    <a:pt x="1133211" y="88900"/>
                  </a:lnTo>
                  <a:lnTo>
                    <a:pt x="1125458" y="101600"/>
                  </a:lnTo>
                  <a:lnTo>
                    <a:pt x="1063498" y="101600"/>
                  </a:lnTo>
                  <a:lnTo>
                    <a:pt x="1055743" y="114300"/>
                  </a:lnTo>
                  <a:lnTo>
                    <a:pt x="742263" y="114300"/>
                  </a:lnTo>
                  <a:lnTo>
                    <a:pt x="719486" y="127000"/>
                  </a:lnTo>
                  <a:lnTo>
                    <a:pt x="588136" y="127000"/>
                  </a:lnTo>
                  <a:lnTo>
                    <a:pt x="571813" y="139700"/>
                  </a:lnTo>
                  <a:lnTo>
                    <a:pt x="498347" y="139700"/>
                  </a:lnTo>
                  <a:lnTo>
                    <a:pt x="492886" y="152400"/>
                  </a:lnTo>
                  <a:lnTo>
                    <a:pt x="1624117" y="152400"/>
                  </a:lnTo>
                  <a:lnTo>
                    <a:pt x="1611495" y="25400"/>
                  </a:lnTo>
                  <a:lnTo>
                    <a:pt x="1512697" y="25400"/>
                  </a:lnTo>
                  <a:lnTo>
                    <a:pt x="1513966" y="12700"/>
                  </a:lnTo>
                  <a:close/>
                </a:path>
                <a:path w="1718945" h="1320800">
                  <a:moveTo>
                    <a:pt x="675004" y="114300"/>
                  </a:moveTo>
                  <a:lnTo>
                    <a:pt x="661796" y="114300"/>
                  </a:lnTo>
                  <a:lnTo>
                    <a:pt x="650859" y="127000"/>
                  </a:lnTo>
                  <a:lnTo>
                    <a:pt x="695709" y="127000"/>
                  </a:lnTo>
                  <a:lnTo>
                    <a:pt x="675004" y="114300"/>
                  </a:lnTo>
                  <a:close/>
                </a:path>
                <a:path w="1718945" h="1320800">
                  <a:moveTo>
                    <a:pt x="800415" y="101600"/>
                  </a:moveTo>
                  <a:lnTo>
                    <a:pt x="795147" y="114300"/>
                  </a:lnTo>
                  <a:lnTo>
                    <a:pt x="806243" y="114300"/>
                  </a:lnTo>
                  <a:lnTo>
                    <a:pt x="800415" y="101600"/>
                  </a:lnTo>
                  <a:close/>
                </a:path>
                <a:path w="1718945" h="1320800">
                  <a:moveTo>
                    <a:pt x="1047654" y="101600"/>
                  </a:moveTo>
                  <a:lnTo>
                    <a:pt x="816863" y="101600"/>
                  </a:lnTo>
                  <a:lnTo>
                    <a:pt x="811952" y="114300"/>
                  </a:lnTo>
                  <a:lnTo>
                    <a:pt x="1055743" y="114300"/>
                  </a:lnTo>
                  <a:lnTo>
                    <a:pt x="1047654" y="101600"/>
                  </a:lnTo>
                  <a:close/>
                </a:path>
                <a:path w="1718945" h="1320800">
                  <a:moveTo>
                    <a:pt x="894711" y="76200"/>
                  </a:moveTo>
                  <a:lnTo>
                    <a:pt x="868997" y="76200"/>
                  </a:lnTo>
                  <a:lnTo>
                    <a:pt x="843474" y="88900"/>
                  </a:lnTo>
                  <a:lnTo>
                    <a:pt x="823595" y="101600"/>
                  </a:lnTo>
                  <a:lnTo>
                    <a:pt x="928552" y="101600"/>
                  </a:lnTo>
                  <a:lnTo>
                    <a:pt x="921638" y="88900"/>
                  </a:lnTo>
                  <a:lnTo>
                    <a:pt x="915161" y="88900"/>
                  </a:lnTo>
                  <a:lnTo>
                    <a:pt x="894711" y="76200"/>
                  </a:lnTo>
                  <a:close/>
                </a:path>
                <a:path w="1718945" h="1320800">
                  <a:moveTo>
                    <a:pt x="1030097" y="88900"/>
                  </a:moveTo>
                  <a:lnTo>
                    <a:pt x="948308" y="88900"/>
                  </a:lnTo>
                  <a:lnTo>
                    <a:pt x="946911" y="101600"/>
                  </a:lnTo>
                  <a:lnTo>
                    <a:pt x="1039137" y="101600"/>
                  </a:lnTo>
                  <a:lnTo>
                    <a:pt x="1030097" y="88900"/>
                  </a:lnTo>
                  <a:close/>
                </a:path>
                <a:path w="1718945" h="1320800">
                  <a:moveTo>
                    <a:pt x="1094928" y="76200"/>
                  </a:moveTo>
                  <a:lnTo>
                    <a:pt x="1077477" y="76200"/>
                  </a:lnTo>
                  <a:lnTo>
                    <a:pt x="1070228" y="101600"/>
                  </a:lnTo>
                  <a:lnTo>
                    <a:pt x="1125458" y="101600"/>
                  </a:lnTo>
                  <a:lnTo>
                    <a:pt x="1117300" y="88900"/>
                  </a:lnTo>
                  <a:lnTo>
                    <a:pt x="1104391" y="88900"/>
                  </a:lnTo>
                  <a:lnTo>
                    <a:pt x="1094928" y="76200"/>
                  </a:lnTo>
                  <a:close/>
                </a:path>
                <a:path w="1718945" h="1320800">
                  <a:moveTo>
                    <a:pt x="1443845" y="25400"/>
                  </a:moveTo>
                  <a:lnTo>
                    <a:pt x="1424876" y="25400"/>
                  </a:lnTo>
                  <a:lnTo>
                    <a:pt x="1418328" y="38100"/>
                  </a:lnTo>
                  <a:lnTo>
                    <a:pt x="1442132" y="38100"/>
                  </a:lnTo>
                  <a:lnTo>
                    <a:pt x="1443845" y="25400"/>
                  </a:lnTo>
                  <a:close/>
                </a:path>
                <a:path w="1718945" h="1320800">
                  <a:moveTo>
                    <a:pt x="1610232" y="12700"/>
                  </a:moveTo>
                  <a:lnTo>
                    <a:pt x="1544161" y="12700"/>
                  </a:lnTo>
                  <a:lnTo>
                    <a:pt x="1539192" y="25400"/>
                  </a:lnTo>
                  <a:lnTo>
                    <a:pt x="1611495" y="25400"/>
                  </a:lnTo>
                  <a:lnTo>
                    <a:pt x="1610232" y="12700"/>
                  </a:lnTo>
                  <a:close/>
                </a:path>
                <a:path w="1718945" h="1320800">
                  <a:moveTo>
                    <a:pt x="1592960" y="0"/>
                  </a:moveTo>
                  <a:lnTo>
                    <a:pt x="1574367" y="0"/>
                  </a:lnTo>
                  <a:lnTo>
                    <a:pt x="1574133" y="12700"/>
                  </a:lnTo>
                  <a:lnTo>
                    <a:pt x="1604772" y="12700"/>
                  </a:lnTo>
                  <a:lnTo>
                    <a:pt x="1592960" y="0"/>
                  </a:lnTo>
                  <a:close/>
                </a:path>
              </a:pathLst>
            </a:custGeom>
            <a:solidFill>
              <a:srgbClr val="D6ED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5825744" y="3590925"/>
              <a:ext cx="1718945" cy="1329055"/>
            </a:xfrm>
            <a:custGeom>
              <a:avLst/>
              <a:gdLst/>
              <a:ahLst/>
              <a:cxnLst/>
              <a:rect l="l" t="t" r="r" b="b"/>
              <a:pathLst>
                <a:path w="1718945" h="1329054">
                  <a:moveTo>
                    <a:pt x="1585849" y="253"/>
                  </a:moveTo>
                  <a:lnTo>
                    <a:pt x="1592960" y="1142"/>
                  </a:lnTo>
                  <a:lnTo>
                    <a:pt x="1600453" y="5969"/>
                  </a:lnTo>
                  <a:lnTo>
                    <a:pt x="1604772" y="8762"/>
                  </a:lnTo>
                  <a:lnTo>
                    <a:pt x="1608201" y="10795"/>
                  </a:lnTo>
                  <a:lnTo>
                    <a:pt x="1609852" y="13715"/>
                  </a:lnTo>
                  <a:lnTo>
                    <a:pt x="1610232" y="17399"/>
                  </a:lnTo>
                  <a:lnTo>
                    <a:pt x="1618160" y="97128"/>
                  </a:lnTo>
                  <a:lnTo>
                    <a:pt x="1625512" y="171045"/>
                  </a:lnTo>
                  <a:lnTo>
                    <a:pt x="1632309" y="239371"/>
                  </a:lnTo>
                  <a:lnTo>
                    <a:pt x="1638572" y="302325"/>
                  </a:lnTo>
                  <a:lnTo>
                    <a:pt x="1644324" y="360129"/>
                  </a:lnTo>
                  <a:lnTo>
                    <a:pt x="1649587" y="413003"/>
                  </a:lnTo>
                  <a:lnTo>
                    <a:pt x="1654381" y="461168"/>
                  </a:lnTo>
                  <a:lnTo>
                    <a:pt x="1658728" y="504843"/>
                  </a:lnTo>
                  <a:lnTo>
                    <a:pt x="1662650" y="544250"/>
                  </a:lnTo>
                  <a:lnTo>
                    <a:pt x="1666168" y="579609"/>
                  </a:lnTo>
                  <a:lnTo>
                    <a:pt x="1669305" y="611140"/>
                  </a:lnTo>
                  <a:lnTo>
                    <a:pt x="1672081" y="639063"/>
                  </a:lnTo>
                  <a:lnTo>
                    <a:pt x="1672971" y="647826"/>
                  </a:lnTo>
                  <a:lnTo>
                    <a:pt x="1676146" y="679069"/>
                  </a:lnTo>
                  <a:lnTo>
                    <a:pt x="1679194" y="710311"/>
                  </a:lnTo>
                  <a:lnTo>
                    <a:pt x="1680972" y="728218"/>
                  </a:lnTo>
                  <a:lnTo>
                    <a:pt x="1681606" y="733679"/>
                  </a:lnTo>
                  <a:lnTo>
                    <a:pt x="1683257" y="750569"/>
                  </a:lnTo>
                  <a:lnTo>
                    <a:pt x="1684401" y="761745"/>
                  </a:lnTo>
                  <a:lnTo>
                    <a:pt x="1685035" y="768604"/>
                  </a:lnTo>
                  <a:lnTo>
                    <a:pt x="1685416" y="772160"/>
                  </a:lnTo>
                  <a:lnTo>
                    <a:pt x="1685544" y="773683"/>
                  </a:lnTo>
                  <a:lnTo>
                    <a:pt x="1688083" y="798702"/>
                  </a:lnTo>
                  <a:lnTo>
                    <a:pt x="1705705" y="975723"/>
                  </a:lnTo>
                  <a:lnTo>
                    <a:pt x="1714753" y="1066625"/>
                  </a:lnTo>
                  <a:lnTo>
                    <a:pt x="1718087" y="1100115"/>
                  </a:lnTo>
                  <a:lnTo>
                    <a:pt x="1718563" y="1104900"/>
                  </a:lnTo>
                  <a:lnTo>
                    <a:pt x="1712321" y="1137445"/>
                  </a:lnTo>
                  <a:lnTo>
                    <a:pt x="1707673" y="1151905"/>
                  </a:lnTo>
                  <a:lnTo>
                    <a:pt x="1702311" y="1151530"/>
                  </a:lnTo>
                  <a:lnTo>
                    <a:pt x="1693926" y="1139570"/>
                  </a:lnTo>
                  <a:lnTo>
                    <a:pt x="1684018" y="1134995"/>
                  </a:lnTo>
                  <a:lnTo>
                    <a:pt x="1674955" y="1136872"/>
                  </a:lnTo>
                  <a:lnTo>
                    <a:pt x="1666297" y="1141464"/>
                  </a:lnTo>
                  <a:lnTo>
                    <a:pt x="1657603" y="1145032"/>
                  </a:lnTo>
                  <a:lnTo>
                    <a:pt x="1647995" y="1138739"/>
                  </a:lnTo>
                  <a:lnTo>
                    <a:pt x="1638268" y="1131554"/>
                  </a:lnTo>
                  <a:lnTo>
                    <a:pt x="1629350" y="1132726"/>
                  </a:lnTo>
                  <a:lnTo>
                    <a:pt x="1622171" y="1151508"/>
                  </a:lnTo>
                  <a:lnTo>
                    <a:pt x="1613203" y="1151860"/>
                  </a:lnTo>
                  <a:lnTo>
                    <a:pt x="1604914" y="1159176"/>
                  </a:lnTo>
                  <a:lnTo>
                    <a:pt x="1596364" y="1163992"/>
                  </a:lnTo>
                  <a:lnTo>
                    <a:pt x="1586610" y="1156843"/>
                  </a:lnTo>
                  <a:lnTo>
                    <a:pt x="1575000" y="1130889"/>
                  </a:lnTo>
                  <a:lnTo>
                    <a:pt x="1566306" y="1134094"/>
                  </a:lnTo>
                  <a:lnTo>
                    <a:pt x="1558875" y="1150038"/>
                  </a:lnTo>
                  <a:lnTo>
                    <a:pt x="1551051" y="1162304"/>
                  </a:lnTo>
                  <a:lnTo>
                    <a:pt x="1536513" y="1160014"/>
                  </a:lnTo>
                  <a:lnTo>
                    <a:pt x="1515808" y="1159128"/>
                  </a:lnTo>
                  <a:lnTo>
                    <a:pt x="1495294" y="1157767"/>
                  </a:lnTo>
                  <a:lnTo>
                    <a:pt x="1481327" y="1154049"/>
                  </a:lnTo>
                  <a:lnTo>
                    <a:pt x="1472461" y="1149141"/>
                  </a:lnTo>
                  <a:lnTo>
                    <a:pt x="1464024" y="1146603"/>
                  </a:lnTo>
                  <a:lnTo>
                    <a:pt x="1456110" y="1148137"/>
                  </a:lnTo>
                  <a:lnTo>
                    <a:pt x="1448815" y="1155445"/>
                  </a:lnTo>
                  <a:lnTo>
                    <a:pt x="1424866" y="1176905"/>
                  </a:lnTo>
                  <a:lnTo>
                    <a:pt x="1386570" y="1175956"/>
                  </a:lnTo>
                  <a:lnTo>
                    <a:pt x="1347392" y="1167483"/>
                  </a:lnTo>
                  <a:lnTo>
                    <a:pt x="1320800" y="1166368"/>
                  </a:lnTo>
                  <a:lnTo>
                    <a:pt x="1312701" y="1171713"/>
                  </a:lnTo>
                  <a:lnTo>
                    <a:pt x="1304401" y="1176178"/>
                  </a:lnTo>
                  <a:lnTo>
                    <a:pt x="1295886" y="1178405"/>
                  </a:lnTo>
                  <a:lnTo>
                    <a:pt x="1287145" y="1177036"/>
                  </a:lnTo>
                  <a:lnTo>
                    <a:pt x="1273716" y="1182407"/>
                  </a:lnTo>
                  <a:lnTo>
                    <a:pt x="1252775" y="1177909"/>
                  </a:lnTo>
                  <a:lnTo>
                    <a:pt x="1232191" y="1176910"/>
                  </a:lnTo>
                  <a:lnTo>
                    <a:pt x="1219834" y="1192783"/>
                  </a:lnTo>
                  <a:lnTo>
                    <a:pt x="1209863" y="1182022"/>
                  </a:lnTo>
                  <a:lnTo>
                    <a:pt x="1200927" y="1179941"/>
                  </a:lnTo>
                  <a:lnTo>
                    <a:pt x="1192778" y="1184407"/>
                  </a:lnTo>
                  <a:lnTo>
                    <a:pt x="1185163" y="1193292"/>
                  </a:lnTo>
                  <a:lnTo>
                    <a:pt x="1171279" y="1193595"/>
                  </a:lnTo>
                  <a:lnTo>
                    <a:pt x="1150858" y="1192768"/>
                  </a:lnTo>
                  <a:lnTo>
                    <a:pt x="1130603" y="1194774"/>
                  </a:lnTo>
                  <a:lnTo>
                    <a:pt x="1117219" y="1203579"/>
                  </a:lnTo>
                  <a:lnTo>
                    <a:pt x="1099433" y="1195837"/>
                  </a:lnTo>
                  <a:lnTo>
                    <a:pt x="1082373" y="1195466"/>
                  </a:lnTo>
                  <a:lnTo>
                    <a:pt x="1065909" y="1201310"/>
                  </a:lnTo>
                  <a:lnTo>
                    <a:pt x="1049908" y="1212214"/>
                  </a:lnTo>
                  <a:lnTo>
                    <a:pt x="1031722" y="1204658"/>
                  </a:lnTo>
                  <a:lnTo>
                    <a:pt x="1014618" y="1206627"/>
                  </a:lnTo>
                  <a:lnTo>
                    <a:pt x="997920" y="1212786"/>
                  </a:lnTo>
                  <a:lnTo>
                    <a:pt x="980948" y="1217802"/>
                  </a:lnTo>
                  <a:lnTo>
                    <a:pt x="974494" y="1230493"/>
                  </a:lnTo>
                  <a:lnTo>
                    <a:pt x="963707" y="1231788"/>
                  </a:lnTo>
                  <a:lnTo>
                    <a:pt x="950872" y="1226250"/>
                  </a:lnTo>
                  <a:lnTo>
                    <a:pt x="938276" y="1218438"/>
                  </a:lnTo>
                  <a:lnTo>
                    <a:pt x="932560" y="1215389"/>
                  </a:lnTo>
                  <a:lnTo>
                    <a:pt x="925195" y="1215517"/>
                  </a:lnTo>
                  <a:lnTo>
                    <a:pt x="920241" y="1219581"/>
                  </a:lnTo>
                  <a:lnTo>
                    <a:pt x="908752" y="1224603"/>
                  </a:lnTo>
                  <a:lnTo>
                    <a:pt x="893476" y="1226423"/>
                  </a:lnTo>
                  <a:lnTo>
                    <a:pt x="876915" y="1226885"/>
                  </a:lnTo>
                  <a:lnTo>
                    <a:pt x="861567" y="1227836"/>
                  </a:lnTo>
                  <a:lnTo>
                    <a:pt x="856360" y="1228344"/>
                  </a:lnTo>
                  <a:lnTo>
                    <a:pt x="850264" y="1228344"/>
                  </a:lnTo>
                  <a:lnTo>
                    <a:pt x="844803" y="1227074"/>
                  </a:lnTo>
                  <a:lnTo>
                    <a:pt x="833981" y="1233015"/>
                  </a:lnTo>
                  <a:lnTo>
                    <a:pt x="823944" y="1245647"/>
                  </a:lnTo>
                  <a:lnTo>
                    <a:pt x="813192" y="1251184"/>
                  </a:lnTo>
                  <a:lnTo>
                    <a:pt x="800226" y="1235837"/>
                  </a:lnTo>
                  <a:lnTo>
                    <a:pt x="782962" y="1239865"/>
                  </a:lnTo>
                  <a:lnTo>
                    <a:pt x="752125" y="1242536"/>
                  </a:lnTo>
                  <a:lnTo>
                    <a:pt x="718002" y="1242587"/>
                  </a:lnTo>
                  <a:lnTo>
                    <a:pt x="690879" y="1238758"/>
                  </a:lnTo>
                  <a:lnTo>
                    <a:pt x="679471" y="1224740"/>
                  </a:lnTo>
                  <a:lnTo>
                    <a:pt x="668956" y="1219009"/>
                  </a:lnTo>
                  <a:lnTo>
                    <a:pt x="659179" y="1219469"/>
                  </a:lnTo>
                  <a:lnTo>
                    <a:pt x="649985" y="1224026"/>
                  </a:lnTo>
                  <a:lnTo>
                    <a:pt x="641955" y="1244099"/>
                  </a:lnTo>
                  <a:lnTo>
                    <a:pt x="632412" y="1248981"/>
                  </a:lnTo>
                  <a:lnTo>
                    <a:pt x="622036" y="1245385"/>
                  </a:lnTo>
                  <a:lnTo>
                    <a:pt x="611504" y="1240027"/>
                  </a:lnTo>
                  <a:lnTo>
                    <a:pt x="595100" y="1234289"/>
                  </a:lnTo>
                  <a:lnTo>
                    <a:pt x="572182" y="1239075"/>
                  </a:lnTo>
                  <a:lnTo>
                    <a:pt x="549336" y="1245671"/>
                  </a:lnTo>
                  <a:lnTo>
                    <a:pt x="533145" y="1245362"/>
                  </a:lnTo>
                  <a:lnTo>
                    <a:pt x="522202" y="1236593"/>
                  </a:lnTo>
                  <a:lnTo>
                    <a:pt x="511984" y="1234836"/>
                  </a:lnTo>
                  <a:lnTo>
                    <a:pt x="502410" y="1239486"/>
                  </a:lnTo>
                  <a:lnTo>
                    <a:pt x="493394" y="1249933"/>
                  </a:lnTo>
                  <a:lnTo>
                    <a:pt x="476855" y="1249235"/>
                  </a:lnTo>
                  <a:lnTo>
                    <a:pt x="452707" y="1250537"/>
                  </a:lnTo>
                  <a:lnTo>
                    <a:pt x="428869" y="1255220"/>
                  </a:lnTo>
                  <a:lnTo>
                    <a:pt x="413257" y="1264666"/>
                  </a:lnTo>
                  <a:lnTo>
                    <a:pt x="403286" y="1269555"/>
                  </a:lnTo>
                  <a:lnTo>
                    <a:pt x="392064" y="1261776"/>
                  </a:lnTo>
                  <a:lnTo>
                    <a:pt x="381343" y="1257950"/>
                  </a:lnTo>
                  <a:lnTo>
                    <a:pt x="372871" y="1274699"/>
                  </a:lnTo>
                  <a:lnTo>
                    <a:pt x="360904" y="1287607"/>
                  </a:lnTo>
                  <a:lnTo>
                    <a:pt x="341423" y="1288811"/>
                  </a:lnTo>
                  <a:lnTo>
                    <a:pt x="321347" y="1285182"/>
                  </a:lnTo>
                  <a:lnTo>
                    <a:pt x="307593" y="1283589"/>
                  </a:lnTo>
                  <a:lnTo>
                    <a:pt x="300235" y="1287706"/>
                  </a:lnTo>
                  <a:lnTo>
                    <a:pt x="293687" y="1296527"/>
                  </a:lnTo>
                  <a:lnTo>
                    <a:pt x="286948" y="1304466"/>
                  </a:lnTo>
                  <a:lnTo>
                    <a:pt x="279018" y="1305941"/>
                  </a:lnTo>
                  <a:lnTo>
                    <a:pt x="274788" y="1298243"/>
                  </a:lnTo>
                  <a:lnTo>
                    <a:pt x="276510" y="1291034"/>
                  </a:lnTo>
                  <a:lnTo>
                    <a:pt x="268089" y="1292707"/>
                  </a:lnTo>
                  <a:lnTo>
                    <a:pt x="233425" y="1311656"/>
                  </a:lnTo>
                  <a:lnTo>
                    <a:pt x="210895" y="1316841"/>
                  </a:lnTo>
                  <a:lnTo>
                    <a:pt x="191484" y="1318942"/>
                  </a:lnTo>
                  <a:lnTo>
                    <a:pt x="177454" y="1318353"/>
                  </a:lnTo>
                  <a:lnTo>
                    <a:pt x="171068" y="1315466"/>
                  </a:lnTo>
                  <a:lnTo>
                    <a:pt x="168183" y="1311888"/>
                  </a:lnTo>
                  <a:lnTo>
                    <a:pt x="163702" y="1312370"/>
                  </a:lnTo>
                  <a:lnTo>
                    <a:pt x="157317" y="1313733"/>
                  </a:lnTo>
                  <a:lnTo>
                    <a:pt x="148716" y="1312799"/>
                  </a:lnTo>
                  <a:lnTo>
                    <a:pt x="142317" y="1313241"/>
                  </a:lnTo>
                  <a:lnTo>
                    <a:pt x="137525" y="1317672"/>
                  </a:lnTo>
                  <a:lnTo>
                    <a:pt x="132518" y="1323603"/>
                  </a:lnTo>
                  <a:lnTo>
                    <a:pt x="125475" y="1328547"/>
                  </a:lnTo>
                  <a:lnTo>
                    <a:pt x="117433" y="1328167"/>
                  </a:lnTo>
                  <a:lnTo>
                    <a:pt x="112283" y="1323038"/>
                  </a:lnTo>
                  <a:lnTo>
                    <a:pt x="109634" y="1318027"/>
                  </a:lnTo>
                  <a:lnTo>
                    <a:pt x="109092" y="1318006"/>
                  </a:lnTo>
                  <a:lnTo>
                    <a:pt x="102588" y="1252762"/>
                  </a:lnTo>
                  <a:lnTo>
                    <a:pt x="96663" y="1193351"/>
                  </a:lnTo>
                  <a:lnTo>
                    <a:pt x="91291" y="1139498"/>
                  </a:lnTo>
                  <a:lnTo>
                    <a:pt x="86446" y="1090922"/>
                  </a:lnTo>
                  <a:lnTo>
                    <a:pt x="82100" y="1047347"/>
                  </a:lnTo>
                  <a:lnTo>
                    <a:pt x="78228" y="1008496"/>
                  </a:lnTo>
                  <a:lnTo>
                    <a:pt x="74802" y="974089"/>
                  </a:lnTo>
                  <a:lnTo>
                    <a:pt x="70865" y="934593"/>
                  </a:lnTo>
                  <a:lnTo>
                    <a:pt x="64294" y="872936"/>
                  </a:lnTo>
                  <a:lnTo>
                    <a:pt x="59101" y="822744"/>
                  </a:lnTo>
                  <a:lnTo>
                    <a:pt x="52960" y="763065"/>
                  </a:lnTo>
                  <a:lnTo>
                    <a:pt x="46147" y="696531"/>
                  </a:lnTo>
                  <a:lnTo>
                    <a:pt x="38938" y="625772"/>
                  </a:lnTo>
                  <a:lnTo>
                    <a:pt x="31607" y="553418"/>
                  </a:lnTo>
                  <a:lnTo>
                    <a:pt x="24429" y="482100"/>
                  </a:lnTo>
                  <a:lnTo>
                    <a:pt x="17680" y="414449"/>
                  </a:lnTo>
                  <a:lnTo>
                    <a:pt x="11635" y="353095"/>
                  </a:lnTo>
                  <a:lnTo>
                    <a:pt x="6570" y="300669"/>
                  </a:lnTo>
                  <a:lnTo>
                    <a:pt x="2758" y="259802"/>
                  </a:lnTo>
                  <a:lnTo>
                    <a:pt x="0" y="223266"/>
                  </a:lnTo>
                  <a:lnTo>
                    <a:pt x="478" y="211986"/>
                  </a:lnTo>
                  <a:lnTo>
                    <a:pt x="2206" y="204089"/>
                  </a:lnTo>
                  <a:lnTo>
                    <a:pt x="4482" y="198762"/>
                  </a:lnTo>
                  <a:lnTo>
                    <a:pt x="6603" y="195199"/>
                  </a:lnTo>
                  <a:lnTo>
                    <a:pt x="7619" y="192658"/>
                  </a:lnTo>
                  <a:lnTo>
                    <a:pt x="10159" y="191262"/>
                  </a:lnTo>
                  <a:lnTo>
                    <a:pt x="12700" y="189737"/>
                  </a:lnTo>
                  <a:lnTo>
                    <a:pt x="15285" y="185737"/>
                  </a:lnTo>
                  <a:lnTo>
                    <a:pt x="16240" y="181070"/>
                  </a:lnTo>
                  <a:lnTo>
                    <a:pt x="18218" y="180165"/>
                  </a:lnTo>
                  <a:lnTo>
                    <a:pt x="23875" y="187451"/>
                  </a:lnTo>
                  <a:lnTo>
                    <a:pt x="24510" y="187960"/>
                  </a:lnTo>
                  <a:lnTo>
                    <a:pt x="25272" y="189102"/>
                  </a:lnTo>
                  <a:lnTo>
                    <a:pt x="26669" y="189611"/>
                  </a:lnTo>
                  <a:lnTo>
                    <a:pt x="33565" y="192899"/>
                  </a:lnTo>
                  <a:lnTo>
                    <a:pt x="40116" y="192484"/>
                  </a:lnTo>
                  <a:lnTo>
                    <a:pt x="46547" y="189807"/>
                  </a:lnTo>
                  <a:lnTo>
                    <a:pt x="53085" y="186308"/>
                  </a:lnTo>
                  <a:lnTo>
                    <a:pt x="57530" y="183514"/>
                  </a:lnTo>
                  <a:lnTo>
                    <a:pt x="63626" y="184150"/>
                  </a:lnTo>
                  <a:lnTo>
                    <a:pt x="67944" y="187325"/>
                  </a:lnTo>
                  <a:lnTo>
                    <a:pt x="75029" y="193232"/>
                  </a:lnTo>
                  <a:lnTo>
                    <a:pt x="81946" y="197246"/>
                  </a:lnTo>
                  <a:lnTo>
                    <a:pt x="88340" y="195951"/>
                  </a:lnTo>
                  <a:lnTo>
                    <a:pt x="93852" y="185927"/>
                  </a:lnTo>
                  <a:lnTo>
                    <a:pt x="94868" y="182244"/>
                  </a:lnTo>
                  <a:lnTo>
                    <a:pt x="97789" y="178816"/>
                  </a:lnTo>
                  <a:lnTo>
                    <a:pt x="102361" y="177800"/>
                  </a:lnTo>
                  <a:lnTo>
                    <a:pt x="109067" y="173170"/>
                  </a:lnTo>
                  <a:lnTo>
                    <a:pt x="115712" y="166862"/>
                  </a:lnTo>
                  <a:lnTo>
                    <a:pt x="122668" y="163958"/>
                  </a:lnTo>
                  <a:lnTo>
                    <a:pt x="130301" y="169544"/>
                  </a:lnTo>
                  <a:lnTo>
                    <a:pt x="131190" y="170687"/>
                  </a:lnTo>
                  <a:lnTo>
                    <a:pt x="131952" y="171831"/>
                  </a:lnTo>
                  <a:lnTo>
                    <a:pt x="132079" y="172974"/>
                  </a:lnTo>
                  <a:lnTo>
                    <a:pt x="141388" y="195248"/>
                  </a:lnTo>
                  <a:lnTo>
                    <a:pt x="148828" y="197437"/>
                  </a:lnTo>
                  <a:lnTo>
                    <a:pt x="155100" y="187743"/>
                  </a:lnTo>
                  <a:lnTo>
                    <a:pt x="160908" y="174370"/>
                  </a:lnTo>
                  <a:lnTo>
                    <a:pt x="163067" y="169291"/>
                  </a:lnTo>
                  <a:lnTo>
                    <a:pt x="168909" y="166877"/>
                  </a:lnTo>
                  <a:lnTo>
                    <a:pt x="175005" y="167512"/>
                  </a:lnTo>
                  <a:lnTo>
                    <a:pt x="190799" y="168723"/>
                  </a:lnTo>
                  <a:lnTo>
                    <a:pt x="209153" y="169386"/>
                  </a:lnTo>
                  <a:lnTo>
                    <a:pt x="225958" y="170763"/>
                  </a:lnTo>
                  <a:lnTo>
                    <a:pt x="237108" y="174117"/>
                  </a:lnTo>
                  <a:lnTo>
                    <a:pt x="245512" y="178714"/>
                  </a:lnTo>
                  <a:lnTo>
                    <a:pt x="253571" y="181371"/>
                  </a:lnTo>
                  <a:lnTo>
                    <a:pt x="261272" y="180528"/>
                  </a:lnTo>
                  <a:lnTo>
                    <a:pt x="268604" y="174625"/>
                  </a:lnTo>
                  <a:lnTo>
                    <a:pt x="269113" y="173355"/>
                  </a:lnTo>
                  <a:lnTo>
                    <a:pt x="269620" y="172085"/>
                  </a:lnTo>
                  <a:lnTo>
                    <a:pt x="270255" y="171450"/>
                  </a:lnTo>
                  <a:lnTo>
                    <a:pt x="280076" y="147042"/>
                  </a:lnTo>
                  <a:lnTo>
                    <a:pt x="290528" y="140684"/>
                  </a:lnTo>
                  <a:lnTo>
                    <a:pt x="308814" y="143803"/>
                  </a:lnTo>
                  <a:lnTo>
                    <a:pt x="342138" y="147827"/>
                  </a:lnTo>
                  <a:lnTo>
                    <a:pt x="342772" y="147827"/>
                  </a:lnTo>
                  <a:lnTo>
                    <a:pt x="362616" y="148250"/>
                  </a:lnTo>
                  <a:lnTo>
                    <a:pt x="377412" y="149590"/>
                  </a:lnTo>
                  <a:lnTo>
                    <a:pt x="387778" y="151953"/>
                  </a:lnTo>
                  <a:lnTo>
                    <a:pt x="394334" y="155448"/>
                  </a:lnTo>
                  <a:lnTo>
                    <a:pt x="397382" y="158114"/>
                  </a:lnTo>
                  <a:lnTo>
                    <a:pt x="402716" y="158876"/>
                  </a:lnTo>
                  <a:lnTo>
                    <a:pt x="450919" y="147064"/>
                  </a:lnTo>
                  <a:lnTo>
                    <a:pt x="462406" y="146812"/>
                  </a:lnTo>
                  <a:lnTo>
                    <a:pt x="464438" y="147193"/>
                  </a:lnTo>
                  <a:lnTo>
                    <a:pt x="466343" y="146431"/>
                  </a:lnTo>
                  <a:lnTo>
                    <a:pt x="467740" y="146304"/>
                  </a:lnTo>
                  <a:lnTo>
                    <a:pt x="474188" y="146790"/>
                  </a:lnTo>
                  <a:lnTo>
                    <a:pt x="480742" y="150479"/>
                  </a:lnTo>
                  <a:lnTo>
                    <a:pt x="487082" y="153287"/>
                  </a:lnTo>
                  <a:lnTo>
                    <a:pt x="492886" y="151130"/>
                  </a:lnTo>
                  <a:lnTo>
                    <a:pt x="498347" y="145033"/>
                  </a:lnTo>
                  <a:lnTo>
                    <a:pt x="506729" y="142367"/>
                  </a:lnTo>
                  <a:lnTo>
                    <a:pt x="514984" y="144018"/>
                  </a:lnTo>
                  <a:lnTo>
                    <a:pt x="532451" y="145758"/>
                  </a:lnTo>
                  <a:lnTo>
                    <a:pt x="552322" y="144319"/>
                  </a:lnTo>
                  <a:lnTo>
                    <a:pt x="571813" y="140285"/>
                  </a:lnTo>
                  <a:lnTo>
                    <a:pt x="588136" y="134238"/>
                  </a:lnTo>
                  <a:lnTo>
                    <a:pt x="595137" y="131847"/>
                  </a:lnTo>
                  <a:lnTo>
                    <a:pt x="602424" y="130635"/>
                  </a:lnTo>
                  <a:lnTo>
                    <a:pt x="609711" y="130684"/>
                  </a:lnTo>
                  <a:lnTo>
                    <a:pt x="616711" y="132080"/>
                  </a:lnTo>
                  <a:lnTo>
                    <a:pt x="628364" y="133397"/>
                  </a:lnTo>
                  <a:lnTo>
                    <a:pt x="639730" y="131762"/>
                  </a:lnTo>
                  <a:lnTo>
                    <a:pt x="650859" y="127650"/>
                  </a:lnTo>
                  <a:lnTo>
                    <a:pt x="661796" y="121538"/>
                  </a:lnTo>
                  <a:lnTo>
                    <a:pt x="666241" y="118618"/>
                  </a:lnTo>
                  <a:lnTo>
                    <a:pt x="670813" y="118110"/>
                  </a:lnTo>
                  <a:lnTo>
                    <a:pt x="675004" y="120142"/>
                  </a:lnTo>
                  <a:lnTo>
                    <a:pt x="695709" y="124511"/>
                  </a:lnTo>
                  <a:lnTo>
                    <a:pt x="719486" y="123856"/>
                  </a:lnTo>
                  <a:lnTo>
                    <a:pt x="742263" y="119534"/>
                  </a:lnTo>
                  <a:lnTo>
                    <a:pt x="759967" y="112902"/>
                  </a:lnTo>
                  <a:lnTo>
                    <a:pt x="764412" y="110617"/>
                  </a:lnTo>
                  <a:lnTo>
                    <a:pt x="770381" y="111251"/>
                  </a:lnTo>
                  <a:lnTo>
                    <a:pt x="774064" y="114554"/>
                  </a:lnTo>
                  <a:lnTo>
                    <a:pt x="777621" y="116586"/>
                  </a:lnTo>
                  <a:lnTo>
                    <a:pt x="780541" y="118237"/>
                  </a:lnTo>
                  <a:lnTo>
                    <a:pt x="783844" y="117856"/>
                  </a:lnTo>
                  <a:lnTo>
                    <a:pt x="788542" y="117982"/>
                  </a:lnTo>
                  <a:lnTo>
                    <a:pt x="792860" y="115188"/>
                  </a:lnTo>
                  <a:lnTo>
                    <a:pt x="795147" y="111251"/>
                  </a:lnTo>
                  <a:lnTo>
                    <a:pt x="800415" y="108404"/>
                  </a:lnTo>
                  <a:lnTo>
                    <a:pt x="806243" y="111521"/>
                  </a:lnTo>
                  <a:lnTo>
                    <a:pt x="811952" y="113520"/>
                  </a:lnTo>
                  <a:lnTo>
                    <a:pt x="816863" y="107314"/>
                  </a:lnTo>
                  <a:lnTo>
                    <a:pt x="817879" y="104139"/>
                  </a:lnTo>
                  <a:lnTo>
                    <a:pt x="820292" y="102107"/>
                  </a:lnTo>
                  <a:lnTo>
                    <a:pt x="823595" y="100583"/>
                  </a:lnTo>
                  <a:lnTo>
                    <a:pt x="843474" y="89586"/>
                  </a:lnTo>
                  <a:lnTo>
                    <a:pt x="868997" y="77660"/>
                  </a:lnTo>
                  <a:lnTo>
                    <a:pt x="894711" y="73830"/>
                  </a:lnTo>
                  <a:lnTo>
                    <a:pt x="915161" y="87122"/>
                  </a:lnTo>
                  <a:lnTo>
                    <a:pt x="916685" y="89407"/>
                  </a:lnTo>
                  <a:lnTo>
                    <a:pt x="918845" y="91058"/>
                  </a:lnTo>
                  <a:lnTo>
                    <a:pt x="921638" y="91948"/>
                  </a:lnTo>
                  <a:lnTo>
                    <a:pt x="928552" y="97059"/>
                  </a:lnTo>
                  <a:lnTo>
                    <a:pt x="935418" y="103409"/>
                  </a:lnTo>
                  <a:lnTo>
                    <a:pt x="941712" y="105235"/>
                  </a:lnTo>
                  <a:lnTo>
                    <a:pt x="946911" y="96774"/>
                  </a:lnTo>
                  <a:lnTo>
                    <a:pt x="948308" y="91693"/>
                  </a:lnTo>
                  <a:lnTo>
                    <a:pt x="952119" y="88900"/>
                  </a:lnTo>
                  <a:lnTo>
                    <a:pt x="957326" y="87756"/>
                  </a:lnTo>
                  <a:lnTo>
                    <a:pt x="973647" y="85598"/>
                  </a:lnTo>
                  <a:lnTo>
                    <a:pt x="990076" y="84486"/>
                  </a:lnTo>
                  <a:lnTo>
                    <a:pt x="1006671" y="85042"/>
                  </a:lnTo>
                  <a:lnTo>
                    <a:pt x="1023492" y="87883"/>
                  </a:lnTo>
                  <a:lnTo>
                    <a:pt x="1026286" y="88900"/>
                  </a:lnTo>
                  <a:lnTo>
                    <a:pt x="1028446" y="90424"/>
                  </a:lnTo>
                  <a:lnTo>
                    <a:pt x="1030097" y="93344"/>
                  </a:lnTo>
                  <a:lnTo>
                    <a:pt x="1039137" y="103596"/>
                  </a:lnTo>
                  <a:lnTo>
                    <a:pt x="1047654" y="108584"/>
                  </a:lnTo>
                  <a:lnTo>
                    <a:pt x="1055743" y="109382"/>
                  </a:lnTo>
                  <a:lnTo>
                    <a:pt x="1063498" y="107061"/>
                  </a:lnTo>
                  <a:lnTo>
                    <a:pt x="1066800" y="105537"/>
                  </a:lnTo>
                  <a:lnTo>
                    <a:pt x="1069085" y="102869"/>
                  </a:lnTo>
                  <a:lnTo>
                    <a:pt x="1070228" y="99694"/>
                  </a:lnTo>
                  <a:lnTo>
                    <a:pt x="1077477" y="83442"/>
                  </a:lnTo>
                  <a:lnTo>
                    <a:pt x="1085834" y="79216"/>
                  </a:lnTo>
                  <a:lnTo>
                    <a:pt x="1094928" y="82085"/>
                  </a:lnTo>
                  <a:lnTo>
                    <a:pt x="1104391" y="87122"/>
                  </a:lnTo>
                  <a:lnTo>
                    <a:pt x="1105788" y="87630"/>
                  </a:lnTo>
                  <a:lnTo>
                    <a:pt x="1107185" y="88645"/>
                  </a:lnTo>
                  <a:lnTo>
                    <a:pt x="1108582" y="89788"/>
                  </a:lnTo>
                  <a:lnTo>
                    <a:pt x="1117300" y="96466"/>
                  </a:lnTo>
                  <a:lnTo>
                    <a:pt x="1125458" y="97583"/>
                  </a:lnTo>
                  <a:lnTo>
                    <a:pt x="1133211" y="94771"/>
                  </a:lnTo>
                  <a:lnTo>
                    <a:pt x="1140713" y="89662"/>
                  </a:lnTo>
                  <a:lnTo>
                    <a:pt x="1143888" y="87502"/>
                  </a:lnTo>
                  <a:lnTo>
                    <a:pt x="1147699" y="86487"/>
                  </a:lnTo>
                  <a:lnTo>
                    <a:pt x="1151889" y="87249"/>
                  </a:lnTo>
                  <a:lnTo>
                    <a:pt x="1168364" y="89820"/>
                  </a:lnTo>
                  <a:lnTo>
                    <a:pt x="1188339" y="90392"/>
                  </a:lnTo>
                  <a:lnTo>
                    <a:pt x="1207646" y="87963"/>
                  </a:lnTo>
                  <a:lnTo>
                    <a:pt x="1222121" y="81533"/>
                  </a:lnTo>
                  <a:lnTo>
                    <a:pt x="1224660" y="79501"/>
                  </a:lnTo>
                  <a:lnTo>
                    <a:pt x="1228471" y="78486"/>
                  </a:lnTo>
                  <a:lnTo>
                    <a:pt x="1231900" y="78739"/>
                  </a:lnTo>
                  <a:lnTo>
                    <a:pt x="1249610" y="78636"/>
                  </a:lnTo>
                  <a:lnTo>
                    <a:pt x="1271095" y="76866"/>
                  </a:lnTo>
                  <a:lnTo>
                    <a:pt x="1291175" y="72382"/>
                  </a:lnTo>
                  <a:lnTo>
                    <a:pt x="1304671" y="64135"/>
                  </a:lnTo>
                  <a:lnTo>
                    <a:pt x="1305305" y="64135"/>
                  </a:lnTo>
                  <a:lnTo>
                    <a:pt x="1305305" y="63500"/>
                  </a:lnTo>
                  <a:lnTo>
                    <a:pt x="1305813" y="62864"/>
                  </a:lnTo>
                  <a:lnTo>
                    <a:pt x="1315581" y="58735"/>
                  </a:lnTo>
                  <a:lnTo>
                    <a:pt x="1326610" y="66500"/>
                  </a:lnTo>
                  <a:lnTo>
                    <a:pt x="1337210" y="70098"/>
                  </a:lnTo>
                  <a:lnTo>
                    <a:pt x="1345691" y="53467"/>
                  </a:lnTo>
                  <a:lnTo>
                    <a:pt x="1357659" y="40485"/>
                  </a:lnTo>
                  <a:lnTo>
                    <a:pt x="1377140" y="39243"/>
                  </a:lnTo>
                  <a:lnTo>
                    <a:pt x="1397216" y="42858"/>
                  </a:lnTo>
                  <a:lnTo>
                    <a:pt x="1410970" y="44450"/>
                  </a:lnTo>
                  <a:lnTo>
                    <a:pt x="1418328" y="40334"/>
                  </a:lnTo>
                  <a:lnTo>
                    <a:pt x="1424876" y="31527"/>
                  </a:lnTo>
                  <a:lnTo>
                    <a:pt x="1431615" y="23625"/>
                  </a:lnTo>
                  <a:lnTo>
                    <a:pt x="1439545" y="22225"/>
                  </a:lnTo>
                  <a:lnTo>
                    <a:pt x="1443845" y="29771"/>
                  </a:lnTo>
                  <a:lnTo>
                    <a:pt x="1442132" y="36877"/>
                  </a:lnTo>
                  <a:lnTo>
                    <a:pt x="1450207" y="35387"/>
                  </a:lnTo>
                  <a:lnTo>
                    <a:pt x="1483867" y="17144"/>
                  </a:lnTo>
                  <a:lnTo>
                    <a:pt x="1484502" y="17144"/>
                  </a:lnTo>
                  <a:lnTo>
                    <a:pt x="1485773" y="16382"/>
                  </a:lnTo>
                  <a:lnTo>
                    <a:pt x="1486407" y="16256"/>
                  </a:lnTo>
                  <a:lnTo>
                    <a:pt x="1499858" y="12680"/>
                  </a:lnTo>
                  <a:lnTo>
                    <a:pt x="1508474" y="11556"/>
                  </a:lnTo>
                  <a:lnTo>
                    <a:pt x="1512947" y="13005"/>
                  </a:lnTo>
                  <a:lnTo>
                    <a:pt x="1513966" y="17144"/>
                  </a:lnTo>
                  <a:lnTo>
                    <a:pt x="1512697" y="25273"/>
                  </a:lnTo>
                  <a:lnTo>
                    <a:pt x="1521459" y="31623"/>
                  </a:lnTo>
                  <a:lnTo>
                    <a:pt x="1529841" y="28956"/>
                  </a:lnTo>
                  <a:lnTo>
                    <a:pt x="1539192" y="23717"/>
                  </a:lnTo>
                  <a:lnTo>
                    <a:pt x="1544161" y="17526"/>
                  </a:lnTo>
                  <a:lnTo>
                    <a:pt x="1546415" y="12954"/>
                  </a:lnTo>
                  <a:lnTo>
                    <a:pt x="1547622" y="12573"/>
                  </a:lnTo>
                  <a:lnTo>
                    <a:pt x="1550435" y="16150"/>
                  </a:lnTo>
                  <a:lnTo>
                    <a:pt x="1554892" y="15668"/>
                  </a:lnTo>
                  <a:lnTo>
                    <a:pt x="1561302" y="14305"/>
                  </a:lnTo>
                  <a:lnTo>
                    <a:pt x="1569974" y="15239"/>
                  </a:lnTo>
                  <a:lnTo>
                    <a:pt x="1574137" y="15071"/>
                  </a:lnTo>
                  <a:lnTo>
                    <a:pt x="1574133" y="11128"/>
                  </a:lnTo>
                  <a:lnTo>
                    <a:pt x="1574367" y="5685"/>
                  </a:lnTo>
                  <a:lnTo>
                    <a:pt x="1579245" y="1015"/>
                  </a:lnTo>
                  <a:lnTo>
                    <a:pt x="1581277" y="126"/>
                  </a:lnTo>
                  <a:lnTo>
                    <a:pt x="1583562" y="0"/>
                  </a:lnTo>
                  <a:lnTo>
                    <a:pt x="1585849" y="253"/>
                  </a:lnTo>
                  <a:close/>
                </a:path>
              </a:pathLst>
            </a:custGeom>
            <a:ln w="9525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4835652" y="2569463"/>
              <a:ext cx="1760220" cy="139141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4842510" y="2543555"/>
              <a:ext cx="1748155" cy="1371600"/>
            </a:xfrm>
            <a:custGeom>
              <a:avLst/>
              <a:gdLst/>
              <a:ahLst/>
              <a:cxnLst/>
              <a:rect l="l" t="t" r="r" b="b"/>
              <a:pathLst>
                <a:path w="1748154" h="1371600">
                  <a:moveTo>
                    <a:pt x="235330" y="215900"/>
                  </a:moveTo>
                  <a:lnTo>
                    <a:pt x="161162" y="215900"/>
                  </a:lnTo>
                  <a:lnTo>
                    <a:pt x="159130" y="228600"/>
                  </a:lnTo>
                  <a:lnTo>
                    <a:pt x="153804" y="241300"/>
                  </a:lnTo>
                  <a:lnTo>
                    <a:pt x="87374" y="241300"/>
                  </a:lnTo>
                  <a:lnTo>
                    <a:pt x="81010" y="254000"/>
                  </a:lnTo>
                  <a:lnTo>
                    <a:pt x="1603" y="254000"/>
                  </a:lnTo>
                  <a:lnTo>
                    <a:pt x="140" y="266700"/>
                  </a:lnTo>
                  <a:lnTo>
                    <a:pt x="0" y="279400"/>
                  </a:lnTo>
                  <a:lnTo>
                    <a:pt x="819" y="292100"/>
                  </a:lnTo>
                  <a:lnTo>
                    <a:pt x="4016" y="317500"/>
                  </a:lnTo>
                  <a:lnTo>
                    <a:pt x="9224" y="355600"/>
                  </a:lnTo>
                  <a:lnTo>
                    <a:pt x="16081" y="406400"/>
                  </a:lnTo>
                  <a:lnTo>
                    <a:pt x="24221" y="469900"/>
                  </a:lnTo>
                  <a:lnTo>
                    <a:pt x="33280" y="533400"/>
                  </a:lnTo>
                  <a:lnTo>
                    <a:pt x="42894" y="609600"/>
                  </a:lnTo>
                  <a:lnTo>
                    <a:pt x="52698" y="673100"/>
                  </a:lnTo>
                  <a:lnTo>
                    <a:pt x="62329" y="749300"/>
                  </a:lnTo>
                  <a:lnTo>
                    <a:pt x="71421" y="812800"/>
                  </a:lnTo>
                  <a:lnTo>
                    <a:pt x="79611" y="876300"/>
                  </a:lnTo>
                  <a:lnTo>
                    <a:pt x="86534" y="927100"/>
                  </a:lnTo>
                  <a:lnTo>
                    <a:pt x="91826" y="965200"/>
                  </a:lnTo>
                  <a:lnTo>
                    <a:pt x="95123" y="990600"/>
                  </a:lnTo>
                  <a:lnTo>
                    <a:pt x="100456" y="1028700"/>
                  </a:lnTo>
                  <a:lnTo>
                    <a:pt x="105089" y="1054100"/>
                  </a:lnTo>
                  <a:lnTo>
                    <a:pt x="116139" y="1143000"/>
                  </a:lnTo>
                  <a:lnTo>
                    <a:pt x="146430" y="1371600"/>
                  </a:lnTo>
                  <a:lnTo>
                    <a:pt x="174894" y="1371600"/>
                  </a:lnTo>
                  <a:lnTo>
                    <a:pt x="179536" y="1358900"/>
                  </a:lnTo>
                  <a:lnTo>
                    <a:pt x="270637" y="1358900"/>
                  </a:lnTo>
                  <a:lnTo>
                    <a:pt x="304581" y="1333500"/>
                  </a:lnTo>
                  <a:lnTo>
                    <a:pt x="336514" y="1333500"/>
                  </a:lnTo>
                  <a:lnTo>
                    <a:pt x="343662" y="1320800"/>
                  </a:lnTo>
                  <a:lnTo>
                    <a:pt x="408686" y="1320800"/>
                  </a:lnTo>
                  <a:lnTo>
                    <a:pt x="416544" y="1295400"/>
                  </a:lnTo>
                  <a:lnTo>
                    <a:pt x="463936" y="1295400"/>
                  </a:lnTo>
                  <a:lnTo>
                    <a:pt x="487600" y="1282700"/>
                  </a:lnTo>
                  <a:lnTo>
                    <a:pt x="528319" y="1282700"/>
                  </a:lnTo>
                  <a:lnTo>
                    <a:pt x="536900" y="1270000"/>
                  </a:lnTo>
                  <a:lnTo>
                    <a:pt x="676443" y="1270000"/>
                  </a:lnTo>
                  <a:lnTo>
                    <a:pt x="683767" y="1257300"/>
                  </a:lnTo>
                  <a:lnTo>
                    <a:pt x="692826" y="1244600"/>
                  </a:lnTo>
                  <a:lnTo>
                    <a:pt x="953897" y="1244600"/>
                  </a:lnTo>
                  <a:lnTo>
                    <a:pt x="958595" y="1231900"/>
                  </a:lnTo>
                  <a:lnTo>
                    <a:pt x="1047686" y="1231900"/>
                  </a:lnTo>
                  <a:lnTo>
                    <a:pt x="1064732" y="1219200"/>
                  </a:lnTo>
                  <a:lnTo>
                    <a:pt x="1098730" y="1219200"/>
                  </a:lnTo>
                  <a:lnTo>
                    <a:pt x="1114980" y="1206500"/>
                  </a:lnTo>
                  <a:lnTo>
                    <a:pt x="1217549" y="1206500"/>
                  </a:lnTo>
                  <a:lnTo>
                    <a:pt x="1224914" y="1193800"/>
                  </a:lnTo>
                  <a:lnTo>
                    <a:pt x="1305782" y="1193800"/>
                  </a:lnTo>
                  <a:lnTo>
                    <a:pt x="1319022" y="1181100"/>
                  </a:lnTo>
                  <a:lnTo>
                    <a:pt x="1456630" y="1181100"/>
                  </a:lnTo>
                  <a:lnTo>
                    <a:pt x="1479803" y="1155700"/>
                  </a:lnTo>
                  <a:lnTo>
                    <a:pt x="1589684" y="1155700"/>
                  </a:lnTo>
                  <a:lnTo>
                    <a:pt x="1596564" y="1130300"/>
                  </a:lnTo>
                  <a:lnTo>
                    <a:pt x="1742566" y="1130300"/>
                  </a:lnTo>
                  <a:lnTo>
                    <a:pt x="1747646" y="1104900"/>
                  </a:lnTo>
                  <a:lnTo>
                    <a:pt x="1706753" y="800100"/>
                  </a:lnTo>
                  <a:lnTo>
                    <a:pt x="1703323" y="774700"/>
                  </a:lnTo>
                  <a:lnTo>
                    <a:pt x="1702689" y="762000"/>
                  </a:lnTo>
                  <a:lnTo>
                    <a:pt x="1700275" y="749300"/>
                  </a:lnTo>
                  <a:lnTo>
                    <a:pt x="1698116" y="723900"/>
                  </a:lnTo>
                  <a:lnTo>
                    <a:pt x="1697355" y="723900"/>
                  </a:lnTo>
                  <a:lnTo>
                    <a:pt x="1686560" y="647700"/>
                  </a:lnTo>
                  <a:lnTo>
                    <a:pt x="1685416" y="635000"/>
                  </a:lnTo>
                  <a:lnTo>
                    <a:pt x="1631092" y="228600"/>
                  </a:lnTo>
                  <a:lnTo>
                    <a:pt x="243841" y="228600"/>
                  </a:lnTo>
                  <a:lnTo>
                    <a:pt x="235330" y="215900"/>
                  </a:lnTo>
                  <a:close/>
                </a:path>
                <a:path w="1748154" h="1371600">
                  <a:moveTo>
                    <a:pt x="248249" y="1358900"/>
                  </a:moveTo>
                  <a:lnTo>
                    <a:pt x="208279" y="1358900"/>
                  </a:lnTo>
                  <a:lnTo>
                    <a:pt x="214808" y="1371600"/>
                  </a:lnTo>
                  <a:lnTo>
                    <a:pt x="228885" y="1371600"/>
                  </a:lnTo>
                  <a:lnTo>
                    <a:pt x="248249" y="1358900"/>
                  </a:lnTo>
                  <a:close/>
                </a:path>
                <a:path w="1748154" h="1371600">
                  <a:moveTo>
                    <a:pt x="336514" y="1333500"/>
                  </a:moveTo>
                  <a:lnTo>
                    <a:pt x="312927" y="1333500"/>
                  </a:lnTo>
                  <a:lnTo>
                    <a:pt x="311463" y="1346200"/>
                  </a:lnTo>
                  <a:lnTo>
                    <a:pt x="330295" y="1346200"/>
                  </a:lnTo>
                  <a:lnTo>
                    <a:pt x="336514" y="1333500"/>
                  </a:lnTo>
                  <a:close/>
                </a:path>
                <a:path w="1748154" h="1371600">
                  <a:moveTo>
                    <a:pt x="408686" y="1320800"/>
                  </a:moveTo>
                  <a:lnTo>
                    <a:pt x="343662" y="1320800"/>
                  </a:lnTo>
                  <a:lnTo>
                    <a:pt x="357501" y="1333500"/>
                  </a:lnTo>
                  <a:lnTo>
                    <a:pt x="397132" y="1333500"/>
                  </a:lnTo>
                  <a:lnTo>
                    <a:pt x="408686" y="1320800"/>
                  </a:lnTo>
                  <a:close/>
                </a:path>
                <a:path w="1748154" h="1371600">
                  <a:moveTo>
                    <a:pt x="463936" y="1295400"/>
                  </a:moveTo>
                  <a:lnTo>
                    <a:pt x="416544" y="1295400"/>
                  </a:lnTo>
                  <a:lnTo>
                    <a:pt x="427354" y="1308100"/>
                  </a:lnTo>
                  <a:lnTo>
                    <a:pt x="448690" y="1308100"/>
                  </a:lnTo>
                  <a:lnTo>
                    <a:pt x="463936" y="1295400"/>
                  </a:lnTo>
                  <a:close/>
                </a:path>
                <a:path w="1748154" h="1371600">
                  <a:moveTo>
                    <a:pt x="606567" y="1270000"/>
                  </a:moveTo>
                  <a:lnTo>
                    <a:pt x="556537" y="1270000"/>
                  </a:lnTo>
                  <a:lnTo>
                    <a:pt x="567689" y="1282700"/>
                  </a:lnTo>
                  <a:lnTo>
                    <a:pt x="583932" y="1282700"/>
                  </a:lnTo>
                  <a:lnTo>
                    <a:pt x="606567" y="1270000"/>
                  </a:lnTo>
                  <a:close/>
                </a:path>
                <a:path w="1748154" h="1371600">
                  <a:moveTo>
                    <a:pt x="676443" y="1270000"/>
                  </a:moveTo>
                  <a:lnTo>
                    <a:pt x="645922" y="1270000"/>
                  </a:lnTo>
                  <a:lnTo>
                    <a:pt x="656603" y="1282700"/>
                  </a:lnTo>
                  <a:lnTo>
                    <a:pt x="667083" y="1282700"/>
                  </a:lnTo>
                  <a:lnTo>
                    <a:pt x="676443" y="1270000"/>
                  </a:lnTo>
                  <a:close/>
                </a:path>
                <a:path w="1748154" h="1371600">
                  <a:moveTo>
                    <a:pt x="868072" y="1257300"/>
                  </a:moveTo>
                  <a:lnTo>
                    <a:pt x="834389" y="1257300"/>
                  </a:lnTo>
                  <a:lnTo>
                    <a:pt x="847887" y="1282700"/>
                  </a:lnTo>
                  <a:lnTo>
                    <a:pt x="858456" y="1270000"/>
                  </a:lnTo>
                  <a:lnTo>
                    <a:pt x="868072" y="1257300"/>
                  </a:lnTo>
                  <a:close/>
                </a:path>
                <a:path w="1748154" h="1371600">
                  <a:moveTo>
                    <a:pt x="910766" y="1244600"/>
                  </a:moveTo>
                  <a:lnTo>
                    <a:pt x="702611" y="1244600"/>
                  </a:lnTo>
                  <a:lnTo>
                    <a:pt x="713325" y="1257300"/>
                  </a:lnTo>
                  <a:lnTo>
                    <a:pt x="725169" y="1270000"/>
                  </a:lnTo>
                  <a:lnTo>
                    <a:pt x="817235" y="1270000"/>
                  </a:lnTo>
                  <a:lnTo>
                    <a:pt x="834389" y="1257300"/>
                  </a:lnTo>
                  <a:lnTo>
                    <a:pt x="895476" y="1257300"/>
                  </a:lnTo>
                  <a:lnTo>
                    <a:pt x="910766" y="1244600"/>
                  </a:lnTo>
                  <a:close/>
                </a:path>
                <a:path w="1748154" h="1371600">
                  <a:moveTo>
                    <a:pt x="1014476" y="1231900"/>
                  </a:moveTo>
                  <a:lnTo>
                    <a:pt x="965962" y="1231900"/>
                  </a:lnTo>
                  <a:lnTo>
                    <a:pt x="971676" y="1244600"/>
                  </a:lnTo>
                  <a:lnTo>
                    <a:pt x="984632" y="1244600"/>
                  </a:lnTo>
                  <a:lnTo>
                    <a:pt x="997696" y="1257300"/>
                  </a:lnTo>
                  <a:lnTo>
                    <a:pt x="1008449" y="1257300"/>
                  </a:lnTo>
                  <a:lnTo>
                    <a:pt x="1014476" y="1231900"/>
                  </a:lnTo>
                  <a:close/>
                </a:path>
                <a:path w="1748154" h="1371600">
                  <a:moveTo>
                    <a:pt x="1098730" y="1219200"/>
                  </a:moveTo>
                  <a:lnTo>
                    <a:pt x="1064732" y="1219200"/>
                  </a:lnTo>
                  <a:lnTo>
                    <a:pt x="1083182" y="1231900"/>
                  </a:lnTo>
                  <a:lnTo>
                    <a:pt x="1098730" y="1219200"/>
                  </a:lnTo>
                  <a:close/>
                </a:path>
                <a:path w="1748154" h="1371600">
                  <a:moveTo>
                    <a:pt x="1163185" y="1206500"/>
                  </a:moveTo>
                  <a:lnTo>
                    <a:pt x="1132064" y="1206500"/>
                  </a:lnTo>
                  <a:lnTo>
                    <a:pt x="1150112" y="1219200"/>
                  </a:lnTo>
                  <a:lnTo>
                    <a:pt x="1163185" y="1206500"/>
                  </a:lnTo>
                  <a:close/>
                </a:path>
                <a:path w="1748154" h="1371600">
                  <a:moveTo>
                    <a:pt x="1264157" y="1193800"/>
                  </a:moveTo>
                  <a:lnTo>
                    <a:pt x="1241980" y="1193800"/>
                  </a:lnTo>
                  <a:lnTo>
                    <a:pt x="1252347" y="1206500"/>
                  </a:lnTo>
                  <a:lnTo>
                    <a:pt x="1264157" y="1193800"/>
                  </a:lnTo>
                  <a:close/>
                </a:path>
                <a:path w="1748154" h="1371600">
                  <a:moveTo>
                    <a:pt x="1336230" y="1181100"/>
                  </a:moveTo>
                  <a:lnTo>
                    <a:pt x="1319022" y="1181100"/>
                  </a:lnTo>
                  <a:lnTo>
                    <a:pt x="1327792" y="1193800"/>
                  </a:lnTo>
                  <a:lnTo>
                    <a:pt x="1336230" y="1181100"/>
                  </a:lnTo>
                  <a:close/>
                </a:path>
                <a:path w="1748154" h="1371600">
                  <a:moveTo>
                    <a:pt x="1589684" y="1155700"/>
                  </a:moveTo>
                  <a:lnTo>
                    <a:pt x="1567644" y="1155700"/>
                  </a:lnTo>
                  <a:lnTo>
                    <a:pt x="1582292" y="1168400"/>
                  </a:lnTo>
                  <a:lnTo>
                    <a:pt x="1589684" y="1155700"/>
                  </a:lnTo>
                  <a:close/>
                </a:path>
                <a:path w="1748154" h="1371600">
                  <a:moveTo>
                    <a:pt x="1659564" y="1130300"/>
                  </a:moveTo>
                  <a:lnTo>
                    <a:pt x="1605135" y="1130300"/>
                  </a:lnTo>
                  <a:lnTo>
                    <a:pt x="1617599" y="1155700"/>
                  </a:lnTo>
                  <a:lnTo>
                    <a:pt x="1627600" y="1168400"/>
                  </a:lnTo>
                  <a:lnTo>
                    <a:pt x="1635982" y="1155700"/>
                  </a:lnTo>
                  <a:lnTo>
                    <a:pt x="1653031" y="1155700"/>
                  </a:lnTo>
                  <a:lnTo>
                    <a:pt x="1659564" y="1130300"/>
                  </a:lnTo>
                  <a:close/>
                </a:path>
                <a:path w="1748154" h="1371600">
                  <a:moveTo>
                    <a:pt x="1705244" y="1130300"/>
                  </a:moveTo>
                  <a:lnTo>
                    <a:pt x="1678392" y="1130300"/>
                  </a:lnTo>
                  <a:lnTo>
                    <a:pt x="1688211" y="1143000"/>
                  </a:lnTo>
                  <a:lnTo>
                    <a:pt x="1696757" y="1143000"/>
                  </a:lnTo>
                  <a:lnTo>
                    <a:pt x="1705244" y="1130300"/>
                  </a:lnTo>
                  <a:close/>
                </a:path>
                <a:path w="1748154" h="1371600">
                  <a:moveTo>
                    <a:pt x="1742566" y="1130300"/>
                  </a:moveTo>
                  <a:lnTo>
                    <a:pt x="1724279" y="1130300"/>
                  </a:lnTo>
                  <a:lnTo>
                    <a:pt x="1733073" y="1143000"/>
                  </a:lnTo>
                  <a:lnTo>
                    <a:pt x="1738439" y="1143000"/>
                  </a:lnTo>
                  <a:lnTo>
                    <a:pt x="1742566" y="1130300"/>
                  </a:lnTo>
                  <a:close/>
                </a:path>
                <a:path w="1748154" h="1371600">
                  <a:moveTo>
                    <a:pt x="73955" y="241300"/>
                  </a:moveTo>
                  <a:lnTo>
                    <a:pt x="6603" y="241300"/>
                  </a:lnTo>
                  <a:lnTo>
                    <a:pt x="5587" y="254000"/>
                  </a:lnTo>
                  <a:lnTo>
                    <a:pt x="81010" y="254000"/>
                  </a:lnTo>
                  <a:lnTo>
                    <a:pt x="73955" y="241300"/>
                  </a:lnTo>
                  <a:close/>
                </a:path>
                <a:path w="1748154" h="1371600">
                  <a:moveTo>
                    <a:pt x="16736" y="228600"/>
                  </a:moveTo>
                  <a:lnTo>
                    <a:pt x="14795" y="228600"/>
                  </a:lnTo>
                  <a:lnTo>
                    <a:pt x="13997" y="241300"/>
                  </a:lnTo>
                  <a:lnTo>
                    <a:pt x="22605" y="241300"/>
                  </a:lnTo>
                  <a:lnTo>
                    <a:pt x="16736" y="228600"/>
                  </a:lnTo>
                  <a:close/>
                </a:path>
                <a:path w="1748154" h="1371600">
                  <a:moveTo>
                    <a:pt x="130048" y="215900"/>
                  </a:moveTo>
                  <a:lnTo>
                    <a:pt x="113760" y="215900"/>
                  </a:lnTo>
                  <a:lnTo>
                    <a:pt x="107358" y="228600"/>
                  </a:lnTo>
                  <a:lnTo>
                    <a:pt x="93344" y="228600"/>
                  </a:lnTo>
                  <a:lnTo>
                    <a:pt x="92582" y="241300"/>
                  </a:lnTo>
                  <a:lnTo>
                    <a:pt x="140342" y="241300"/>
                  </a:lnTo>
                  <a:lnTo>
                    <a:pt x="130301" y="228600"/>
                  </a:lnTo>
                  <a:lnTo>
                    <a:pt x="130048" y="215900"/>
                  </a:lnTo>
                  <a:close/>
                </a:path>
                <a:path w="1748154" h="1371600">
                  <a:moveTo>
                    <a:pt x="391794" y="190500"/>
                  </a:moveTo>
                  <a:lnTo>
                    <a:pt x="277318" y="190500"/>
                  </a:lnTo>
                  <a:lnTo>
                    <a:pt x="268350" y="215900"/>
                  </a:lnTo>
                  <a:lnTo>
                    <a:pt x="266826" y="215900"/>
                  </a:lnTo>
                  <a:lnTo>
                    <a:pt x="259673" y="228600"/>
                  </a:lnTo>
                  <a:lnTo>
                    <a:pt x="1631092" y="228600"/>
                  </a:lnTo>
                  <a:lnTo>
                    <a:pt x="1627696" y="203200"/>
                  </a:lnTo>
                  <a:lnTo>
                    <a:pt x="394842" y="203200"/>
                  </a:lnTo>
                  <a:lnTo>
                    <a:pt x="391794" y="190500"/>
                  </a:lnTo>
                  <a:close/>
                </a:path>
                <a:path w="1748154" h="1371600">
                  <a:moveTo>
                    <a:pt x="1103376" y="101600"/>
                  </a:moveTo>
                  <a:lnTo>
                    <a:pt x="1072018" y="101600"/>
                  </a:lnTo>
                  <a:lnTo>
                    <a:pt x="1065276" y="114300"/>
                  </a:lnTo>
                  <a:lnTo>
                    <a:pt x="1064387" y="127000"/>
                  </a:lnTo>
                  <a:lnTo>
                    <a:pt x="813307" y="127000"/>
                  </a:lnTo>
                  <a:lnTo>
                    <a:pt x="812418" y="139700"/>
                  </a:lnTo>
                  <a:lnTo>
                    <a:pt x="755650" y="139700"/>
                  </a:lnTo>
                  <a:lnTo>
                    <a:pt x="738219" y="152400"/>
                  </a:lnTo>
                  <a:lnTo>
                    <a:pt x="657987" y="152400"/>
                  </a:lnTo>
                  <a:lnTo>
                    <a:pt x="647233" y="165100"/>
                  </a:lnTo>
                  <a:lnTo>
                    <a:pt x="584835" y="165100"/>
                  </a:lnTo>
                  <a:lnTo>
                    <a:pt x="568694" y="177800"/>
                  </a:lnTo>
                  <a:lnTo>
                    <a:pt x="495426" y="177800"/>
                  </a:lnTo>
                  <a:lnTo>
                    <a:pt x="490219" y="190500"/>
                  </a:lnTo>
                  <a:lnTo>
                    <a:pt x="418338" y="190500"/>
                  </a:lnTo>
                  <a:lnTo>
                    <a:pt x="404749" y="203200"/>
                  </a:lnTo>
                  <a:lnTo>
                    <a:pt x="1627696" y="203200"/>
                  </a:lnTo>
                  <a:lnTo>
                    <a:pt x="1615813" y="114300"/>
                  </a:lnTo>
                  <a:lnTo>
                    <a:pt x="1112343" y="114300"/>
                  </a:lnTo>
                  <a:lnTo>
                    <a:pt x="1103376" y="101600"/>
                  </a:lnTo>
                  <a:close/>
                </a:path>
                <a:path w="1748154" h="1371600">
                  <a:moveTo>
                    <a:pt x="889065" y="101600"/>
                  </a:moveTo>
                  <a:lnTo>
                    <a:pt x="863520" y="101600"/>
                  </a:lnTo>
                  <a:lnTo>
                    <a:pt x="838428" y="114300"/>
                  </a:lnTo>
                  <a:lnTo>
                    <a:pt x="818895" y="127000"/>
                  </a:lnTo>
                  <a:lnTo>
                    <a:pt x="930735" y="127000"/>
                  </a:lnTo>
                  <a:lnTo>
                    <a:pt x="923653" y="114300"/>
                  </a:lnTo>
                  <a:lnTo>
                    <a:pt x="909954" y="114300"/>
                  </a:lnTo>
                  <a:lnTo>
                    <a:pt x="889065" y="101600"/>
                  </a:lnTo>
                  <a:close/>
                </a:path>
                <a:path w="1748154" h="1371600">
                  <a:moveTo>
                    <a:pt x="1025016" y="114300"/>
                  </a:moveTo>
                  <a:lnTo>
                    <a:pt x="941959" y="114300"/>
                  </a:lnTo>
                  <a:lnTo>
                    <a:pt x="937079" y="127000"/>
                  </a:lnTo>
                  <a:lnTo>
                    <a:pt x="1034422" y="127000"/>
                  </a:lnTo>
                  <a:lnTo>
                    <a:pt x="1025016" y="114300"/>
                  </a:lnTo>
                  <a:close/>
                </a:path>
                <a:path w="1748154" h="1371600">
                  <a:moveTo>
                    <a:pt x="1018286" y="101600"/>
                  </a:moveTo>
                  <a:lnTo>
                    <a:pt x="968369" y="101600"/>
                  </a:lnTo>
                  <a:lnTo>
                    <a:pt x="952118" y="114300"/>
                  </a:lnTo>
                  <a:lnTo>
                    <a:pt x="1021079" y="114300"/>
                  </a:lnTo>
                  <a:lnTo>
                    <a:pt x="1018286" y="101600"/>
                  </a:lnTo>
                  <a:close/>
                </a:path>
                <a:path w="1748154" h="1371600">
                  <a:moveTo>
                    <a:pt x="1431798" y="25400"/>
                  </a:moveTo>
                  <a:lnTo>
                    <a:pt x="1423935" y="25400"/>
                  </a:lnTo>
                  <a:lnTo>
                    <a:pt x="1417478" y="38100"/>
                  </a:lnTo>
                  <a:lnTo>
                    <a:pt x="1411259" y="50800"/>
                  </a:lnTo>
                  <a:lnTo>
                    <a:pt x="1350641" y="50800"/>
                  </a:lnTo>
                  <a:lnTo>
                    <a:pt x="1339088" y="63500"/>
                  </a:lnTo>
                  <a:lnTo>
                    <a:pt x="1331202" y="76200"/>
                  </a:lnTo>
                  <a:lnTo>
                    <a:pt x="1298448" y="76200"/>
                  </a:lnTo>
                  <a:lnTo>
                    <a:pt x="1285245" y="88900"/>
                  </a:lnTo>
                  <a:lnTo>
                    <a:pt x="1216532" y="88900"/>
                  </a:lnTo>
                  <a:lnTo>
                    <a:pt x="1202330" y="101600"/>
                  </a:lnTo>
                  <a:lnTo>
                    <a:pt x="1135506" y="101600"/>
                  </a:lnTo>
                  <a:lnTo>
                    <a:pt x="1128182" y="114300"/>
                  </a:lnTo>
                  <a:lnTo>
                    <a:pt x="1615813" y="114300"/>
                  </a:lnTo>
                  <a:lnTo>
                    <a:pt x="1605627" y="38100"/>
                  </a:lnTo>
                  <a:lnTo>
                    <a:pt x="1436364" y="38100"/>
                  </a:lnTo>
                  <a:lnTo>
                    <a:pt x="1431798" y="25400"/>
                  </a:lnTo>
                  <a:close/>
                </a:path>
                <a:path w="1748154" h="1371600">
                  <a:moveTo>
                    <a:pt x="1309191" y="63500"/>
                  </a:moveTo>
                  <a:lnTo>
                    <a:pt x="1299590" y="76200"/>
                  </a:lnTo>
                  <a:lnTo>
                    <a:pt x="1320482" y="76200"/>
                  </a:lnTo>
                  <a:lnTo>
                    <a:pt x="1309191" y="63500"/>
                  </a:lnTo>
                  <a:close/>
                </a:path>
                <a:path w="1748154" h="1371600">
                  <a:moveTo>
                    <a:pt x="1505077" y="25400"/>
                  </a:moveTo>
                  <a:lnTo>
                    <a:pt x="1475993" y="25400"/>
                  </a:lnTo>
                  <a:lnTo>
                    <a:pt x="1442924" y="38100"/>
                  </a:lnTo>
                  <a:lnTo>
                    <a:pt x="1513966" y="38100"/>
                  </a:lnTo>
                  <a:lnTo>
                    <a:pt x="1505077" y="25400"/>
                  </a:lnTo>
                  <a:close/>
                </a:path>
                <a:path w="1748154" h="1371600">
                  <a:moveTo>
                    <a:pt x="1602231" y="12700"/>
                  </a:moveTo>
                  <a:lnTo>
                    <a:pt x="1538315" y="12700"/>
                  </a:lnTo>
                  <a:lnTo>
                    <a:pt x="1536255" y="25400"/>
                  </a:lnTo>
                  <a:lnTo>
                    <a:pt x="1522349" y="25400"/>
                  </a:lnTo>
                  <a:lnTo>
                    <a:pt x="1513966" y="38100"/>
                  </a:lnTo>
                  <a:lnTo>
                    <a:pt x="1605627" y="38100"/>
                  </a:lnTo>
                  <a:lnTo>
                    <a:pt x="1602231" y="12700"/>
                  </a:lnTo>
                  <a:close/>
                </a:path>
                <a:path w="1748154" h="1371600">
                  <a:moveTo>
                    <a:pt x="1504823" y="12700"/>
                  </a:moveTo>
                  <a:lnTo>
                    <a:pt x="1491821" y="12700"/>
                  </a:lnTo>
                  <a:lnTo>
                    <a:pt x="1478534" y="25400"/>
                  </a:lnTo>
                  <a:lnTo>
                    <a:pt x="1505965" y="25400"/>
                  </a:lnTo>
                  <a:lnTo>
                    <a:pt x="1504823" y="12700"/>
                  </a:lnTo>
                  <a:close/>
                </a:path>
                <a:path w="1748154" h="1371600">
                  <a:moveTo>
                    <a:pt x="1592072" y="0"/>
                  </a:moveTo>
                  <a:lnTo>
                    <a:pt x="1565953" y="0"/>
                  </a:lnTo>
                  <a:lnTo>
                    <a:pt x="1565941" y="12700"/>
                  </a:lnTo>
                  <a:lnTo>
                    <a:pt x="1596389" y="12700"/>
                  </a:lnTo>
                  <a:lnTo>
                    <a:pt x="1592072" y="0"/>
                  </a:lnTo>
                  <a:close/>
                </a:path>
              </a:pathLst>
            </a:custGeom>
            <a:solidFill>
              <a:srgbClr val="E8FB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842510" y="2537586"/>
              <a:ext cx="1748155" cy="1377950"/>
            </a:xfrm>
            <a:custGeom>
              <a:avLst/>
              <a:gdLst/>
              <a:ahLst/>
              <a:cxnLst/>
              <a:rect l="l" t="t" r="r" b="b"/>
              <a:pathLst>
                <a:path w="1748154" h="1377950">
                  <a:moveTo>
                    <a:pt x="1577339" y="126"/>
                  </a:moveTo>
                  <a:lnTo>
                    <a:pt x="1584452" y="762"/>
                  </a:lnTo>
                  <a:lnTo>
                    <a:pt x="1592072" y="5334"/>
                  </a:lnTo>
                  <a:lnTo>
                    <a:pt x="1596389" y="8000"/>
                  </a:lnTo>
                  <a:lnTo>
                    <a:pt x="1600073" y="9905"/>
                  </a:lnTo>
                  <a:lnTo>
                    <a:pt x="1612912" y="95807"/>
                  </a:lnTo>
                  <a:lnTo>
                    <a:pt x="1622813" y="169445"/>
                  </a:lnTo>
                  <a:lnTo>
                    <a:pt x="1631963" y="237513"/>
                  </a:lnTo>
                  <a:lnTo>
                    <a:pt x="1640393" y="300232"/>
                  </a:lnTo>
                  <a:lnTo>
                    <a:pt x="1648130" y="357820"/>
                  </a:lnTo>
                  <a:lnTo>
                    <a:pt x="1655206" y="410495"/>
                  </a:lnTo>
                  <a:lnTo>
                    <a:pt x="1661650" y="458477"/>
                  </a:lnTo>
                  <a:lnTo>
                    <a:pt x="1667491" y="501983"/>
                  </a:lnTo>
                  <a:lnTo>
                    <a:pt x="1672758" y="541234"/>
                  </a:lnTo>
                  <a:lnTo>
                    <a:pt x="1681692" y="607841"/>
                  </a:lnTo>
                  <a:lnTo>
                    <a:pt x="1686560" y="644398"/>
                  </a:lnTo>
                  <a:lnTo>
                    <a:pt x="1690750" y="675513"/>
                  </a:lnTo>
                  <a:lnTo>
                    <a:pt x="1694941" y="706627"/>
                  </a:lnTo>
                  <a:lnTo>
                    <a:pt x="1697355" y="724535"/>
                  </a:lnTo>
                  <a:lnTo>
                    <a:pt x="1698116" y="729868"/>
                  </a:lnTo>
                  <a:lnTo>
                    <a:pt x="1700275" y="746633"/>
                  </a:lnTo>
                  <a:lnTo>
                    <a:pt x="1701799" y="757936"/>
                  </a:lnTo>
                  <a:lnTo>
                    <a:pt x="1702689" y="764666"/>
                  </a:lnTo>
                  <a:lnTo>
                    <a:pt x="1703196" y="768223"/>
                  </a:lnTo>
                  <a:lnTo>
                    <a:pt x="1703323" y="769620"/>
                  </a:lnTo>
                  <a:lnTo>
                    <a:pt x="1706753" y="794638"/>
                  </a:lnTo>
                  <a:lnTo>
                    <a:pt x="1730394" y="970924"/>
                  </a:lnTo>
                  <a:lnTo>
                    <a:pt x="1742535" y="1061450"/>
                  </a:lnTo>
                  <a:lnTo>
                    <a:pt x="1747008" y="1094801"/>
                  </a:lnTo>
                  <a:lnTo>
                    <a:pt x="1747646" y="1099565"/>
                  </a:lnTo>
                  <a:lnTo>
                    <a:pt x="1742566" y="1132337"/>
                  </a:lnTo>
                  <a:lnTo>
                    <a:pt x="1738439" y="1146952"/>
                  </a:lnTo>
                  <a:lnTo>
                    <a:pt x="1733073" y="1146732"/>
                  </a:lnTo>
                  <a:lnTo>
                    <a:pt x="1724279" y="1134999"/>
                  </a:lnTo>
                  <a:lnTo>
                    <a:pt x="1714232" y="1130835"/>
                  </a:lnTo>
                  <a:lnTo>
                    <a:pt x="1705244" y="1133030"/>
                  </a:lnTo>
                  <a:lnTo>
                    <a:pt x="1696757" y="1137892"/>
                  </a:lnTo>
                  <a:lnTo>
                    <a:pt x="1688211" y="1141730"/>
                  </a:lnTo>
                  <a:lnTo>
                    <a:pt x="1678392" y="1135814"/>
                  </a:lnTo>
                  <a:lnTo>
                    <a:pt x="1668430" y="1128982"/>
                  </a:lnTo>
                  <a:lnTo>
                    <a:pt x="1659564" y="1130460"/>
                  </a:lnTo>
                  <a:lnTo>
                    <a:pt x="1653031" y="1149477"/>
                  </a:lnTo>
                  <a:lnTo>
                    <a:pt x="1644030" y="1150115"/>
                  </a:lnTo>
                  <a:lnTo>
                    <a:pt x="1635982" y="1157731"/>
                  </a:lnTo>
                  <a:lnTo>
                    <a:pt x="1627600" y="1162871"/>
                  </a:lnTo>
                  <a:lnTo>
                    <a:pt x="1617599" y="1156081"/>
                  </a:lnTo>
                  <a:lnTo>
                    <a:pt x="1605135" y="1130520"/>
                  </a:lnTo>
                  <a:lnTo>
                    <a:pt x="1596564" y="1133998"/>
                  </a:lnTo>
                  <a:lnTo>
                    <a:pt x="1589684" y="1150169"/>
                  </a:lnTo>
                  <a:lnTo>
                    <a:pt x="1582292" y="1162685"/>
                  </a:lnTo>
                  <a:lnTo>
                    <a:pt x="1567644" y="1160879"/>
                  </a:lnTo>
                  <a:lnTo>
                    <a:pt x="1546923" y="1160716"/>
                  </a:lnTo>
                  <a:lnTo>
                    <a:pt x="1526393" y="1160077"/>
                  </a:lnTo>
                  <a:lnTo>
                    <a:pt x="1512315" y="1156843"/>
                  </a:lnTo>
                  <a:lnTo>
                    <a:pt x="1503271" y="1152239"/>
                  </a:lnTo>
                  <a:lnTo>
                    <a:pt x="1494726" y="1150016"/>
                  </a:lnTo>
                  <a:lnTo>
                    <a:pt x="1486848" y="1151842"/>
                  </a:lnTo>
                  <a:lnTo>
                    <a:pt x="1479803" y="1159383"/>
                  </a:lnTo>
                  <a:lnTo>
                    <a:pt x="1456630" y="1181641"/>
                  </a:lnTo>
                  <a:lnTo>
                    <a:pt x="1418336" y="1182004"/>
                  </a:lnTo>
                  <a:lnTo>
                    <a:pt x="1378898" y="1174867"/>
                  </a:lnTo>
                  <a:lnTo>
                    <a:pt x="1352295" y="1174623"/>
                  </a:lnTo>
                  <a:lnTo>
                    <a:pt x="1344382" y="1180254"/>
                  </a:lnTo>
                  <a:lnTo>
                    <a:pt x="1336230" y="1185005"/>
                  </a:lnTo>
                  <a:lnTo>
                    <a:pt x="1327792" y="1187517"/>
                  </a:lnTo>
                  <a:lnTo>
                    <a:pt x="1319022" y="1186433"/>
                  </a:lnTo>
                  <a:lnTo>
                    <a:pt x="1305782" y="1192287"/>
                  </a:lnTo>
                  <a:lnTo>
                    <a:pt x="1284731" y="1188497"/>
                  </a:lnTo>
                  <a:lnTo>
                    <a:pt x="1264157" y="1188184"/>
                  </a:lnTo>
                  <a:lnTo>
                    <a:pt x="1252347" y="1204468"/>
                  </a:lnTo>
                  <a:lnTo>
                    <a:pt x="1241980" y="1194063"/>
                  </a:lnTo>
                  <a:lnTo>
                    <a:pt x="1232947" y="1192291"/>
                  </a:lnTo>
                  <a:lnTo>
                    <a:pt x="1224914" y="1197020"/>
                  </a:lnTo>
                  <a:lnTo>
                    <a:pt x="1217549" y="1206119"/>
                  </a:lnTo>
                  <a:lnTo>
                    <a:pt x="1203761" y="1206924"/>
                  </a:lnTo>
                  <a:lnTo>
                    <a:pt x="1183354" y="1206849"/>
                  </a:lnTo>
                  <a:lnTo>
                    <a:pt x="1163185" y="1209583"/>
                  </a:lnTo>
                  <a:lnTo>
                    <a:pt x="1150112" y="1218819"/>
                  </a:lnTo>
                  <a:lnTo>
                    <a:pt x="1132064" y="1211665"/>
                  </a:lnTo>
                  <a:lnTo>
                    <a:pt x="1114980" y="1211881"/>
                  </a:lnTo>
                  <a:lnTo>
                    <a:pt x="1098730" y="1218265"/>
                  </a:lnTo>
                  <a:lnTo>
                    <a:pt x="1083182" y="1229614"/>
                  </a:lnTo>
                  <a:lnTo>
                    <a:pt x="1064732" y="1222775"/>
                  </a:lnTo>
                  <a:lnTo>
                    <a:pt x="1047686" y="1225391"/>
                  </a:lnTo>
                  <a:lnTo>
                    <a:pt x="1031212" y="1232150"/>
                  </a:lnTo>
                  <a:lnTo>
                    <a:pt x="1014476" y="1237742"/>
                  </a:lnTo>
                  <a:lnTo>
                    <a:pt x="1008449" y="1250632"/>
                  </a:lnTo>
                  <a:lnTo>
                    <a:pt x="997696" y="1252283"/>
                  </a:lnTo>
                  <a:lnTo>
                    <a:pt x="984632" y="1247171"/>
                  </a:lnTo>
                  <a:lnTo>
                    <a:pt x="971676" y="1239774"/>
                  </a:lnTo>
                  <a:lnTo>
                    <a:pt x="965962" y="1236852"/>
                  </a:lnTo>
                  <a:lnTo>
                    <a:pt x="958595" y="1237233"/>
                  </a:lnTo>
                  <a:lnTo>
                    <a:pt x="953897" y="1241552"/>
                  </a:lnTo>
                  <a:lnTo>
                    <a:pt x="942536" y="1246963"/>
                  </a:lnTo>
                  <a:lnTo>
                    <a:pt x="927306" y="1249314"/>
                  </a:lnTo>
                  <a:lnTo>
                    <a:pt x="910766" y="1250356"/>
                  </a:lnTo>
                  <a:lnTo>
                    <a:pt x="895476" y="1251839"/>
                  </a:lnTo>
                  <a:lnTo>
                    <a:pt x="890269" y="1252474"/>
                  </a:lnTo>
                  <a:lnTo>
                    <a:pt x="884174" y="1252727"/>
                  </a:lnTo>
                  <a:lnTo>
                    <a:pt x="878713" y="1251585"/>
                  </a:lnTo>
                  <a:lnTo>
                    <a:pt x="868072" y="1257889"/>
                  </a:lnTo>
                  <a:lnTo>
                    <a:pt x="858456" y="1270873"/>
                  </a:lnTo>
                  <a:lnTo>
                    <a:pt x="847887" y="1276784"/>
                  </a:lnTo>
                  <a:lnTo>
                    <a:pt x="834389" y="1261871"/>
                  </a:lnTo>
                  <a:lnTo>
                    <a:pt x="817235" y="1266531"/>
                  </a:lnTo>
                  <a:lnTo>
                    <a:pt x="786495" y="1270285"/>
                  </a:lnTo>
                  <a:lnTo>
                    <a:pt x="752397" y="1271516"/>
                  </a:lnTo>
                  <a:lnTo>
                    <a:pt x="725169" y="1268602"/>
                  </a:lnTo>
                  <a:lnTo>
                    <a:pt x="713325" y="1254964"/>
                  </a:lnTo>
                  <a:lnTo>
                    <a:pt x="702611" y="1249600"/>
                  </a:lnTo>
                  <a:lnTo>
                    <a:pt x="692826" y="1250404"/>
                  </a:lnTo>
                  <a:lnTo>
                    <a:pt x="683767" y="1255268"/>
                  </a:lnTo>
                  <a:lnTo>
                    <a:pt x="676443" y="1275576"/>
                  </a:lnTo>
                  <a:lnTo>
                    <a:pt x="667083" y="1280763"/>
                  </a:lnTo>
                  <a:lnTo>
                    <a:pt x="656603" y="1277520"/>
                  </a:lnTo>
                  <a:lnTo>
                    <a:pt x="645922" y="1272539"/>
                  </a:lnTo>
                  <a:lnTo>
                    <a:pt x="629322" y="1267307"/>
                  </a:lnTo>
                  <a:lnTo>
                    <a:pt x="606567" y="1272873"/>
                  </a:lnTo>
                  <a:lnTo>
                    <a:pt x="583932" y="1280273"/>
                  </a:lnTo>
                  <a:lnTo>
                    <a:pt x="567689" y="1280540"/>
                  </a:lnTo>
                  <a:lnTo>
                    <a:pt x="556537" y="1272133"/>
                  </a:lnTo>
                  <a:lnTo>
                    <a:pt x="546290" y="1270714"/>
                  </a:lnTo>
                  <a:lnTo>
                    <a:pt x="536900" y="1275701"/>
                  </a:lnTo>
                  <a:lnTo>
                    <a:pt x="528319" y="1286510"/>
                  </a:lnTo>
                  <a:lnTo>
                    <a:pt x="511716" y="1286335"/>
                  </a:lnTo>
                  <a:lnTo>
                    <a:pt x="487600" y="1288446"/>
                  </a:lnTo>
                  <a:lnTo>
                    <a:pt x="463936" y="1293939"/>
                  </a:lnTo>
                  <a:lnTo>
                    <a:pt x="448690" y="1303908"/>
                  </a:lnTo>
                  <a:lnTo>
                    <a:pt x="438832" y="1309141"/>
                  </a:lnTo>
                  <a:lnTo>
                    <a:pt x="427354" y="1301765"/>
                  </a:lnTo>
                  <a:lnTo>
                    <a:pt x="416544" y="1298319"/>
                  </a:lnTo>
                  <a:lnTo>
                    <a:pt x="408686" y="1315339"/>
                  </a:lnTo>
                  <a:lnTo>
                    <a:pt x="397132" y="1328658"/>
                  </a:lnTo>
                  <a:lnTo>
                    <a:pt x="377698" y="1330547"/>
                  </a:lnTo>
                  <a:lnTo>
                    <a:pt x="357501" y="1327626"/>
                  </a:lnTo>
                  <a:lnTo>
                    <a:pt x="343662" y="1326514"/>
                  </a:lnTo>
                  <a:lnTo>
                    <a:pt x="336514" y="1330878"/>
                  </a:lnTo>
                  <a:lnTo>
                    <a:pt x="330295" y="1339897"/>
                  </a:lnTo>
                  <a:lnTo>
                    <a:pt x="323838" y="1348035"/>
                  </a:lnTo>
                  <a:lnTo>
                    <a:pt x="315975" y="1349756"/>
                  </a:lnTo>
                  <a:lnTo>
                    <a:pt x="311463" y="1342243"/>
                  </a:lnTo>
                  <a:lnTo>
                    <a:pt x="312927" y="1334992"/>
                  </a:lnTo>
                  <a:lnTo>
                    <a:pt x="304581" y="1336932"/>
                  </a:lnTo>
                  <a:lnTo>
                    <a:pt x="270637" y="1356995"/>
                  </a:lnTo>
                  <a:lnTo>
                    <a:pt x="248249" y="1362981"/>
                  </a:lnTo>
                  <a:lnTo>
                    <a:pt x="228885" y="1365742"/>
                  </a:lnTo>
                  <a:lnTo>
                    <a:pt x="214808" y="1365621"/>
                  </a:lnTo>
                  <a:lnTo>
                    <a:pt x="208279" y="1362964"/>
                  </a:lnTo>
                  <a:lnTo>
                    <a:pt x="205305" y="1359505"/>
                  </a:lnTo>
                  <a:lnTo>
                    <a:pt x="200866" y="1360154"/>
                  </a:lnTo>
                  <a:lnTo>
                    <a:pt x="194546" y="1361731"/>
                  </a:lnTo>
                  <a:lnTo>
                    <a:pt x="185927" y="1361058"/>
                  </a:lnTo>
                  <a:lnTo>
                    <a:pt x="179536" y="1361727"/>
                  </a:lnTo>
                  <a:lnTo>
                    <a:pt x="174894" y="1366313"/>
                  </a:lnTo>
                  <a:lnTo>
                    <a:pt x="170086" y="1372399"/>
                  </a:lnTo>
                  <a:lnTo>
                    <a:pt x="163194" y="1377569"/>
                  </a:lnTo>
                  <a:lnTo>
                    <a:pt x="155128" y="1377503"/>
                  </a:lnTo>
                  <a:lnTo>
                    <a:pt x="149812" y="1372568"/>
                  </a:lnTo>
                  <a:lnTo>
                    <a:pt x="146996" y="1367657"/>
                  </a:lnTo>
                  <a:lnTo>
                    <a:pt x="146430" y="1367663"/>
                  </a:lnTo>
                  <a:lnTo>
                    <a:pt x="137739" y="1302676"/>
                  </a:lnTo>
                  <a:lnTo>
                    <a:pt x="129818" y="1243496"/>
                  </a:lnTo>
                  <a:lnTo>
                    <a:pt x="122631" y="1189851"/>
                  </a:lnTo>
                  <a:lnTo>
                    <a:pt x="116139" y="1141466"/>
                  </a:lnTo>
                  <a:lnTo>
                    <a:pt x="110304" y="1098069"/>
                  </a:lnTo>
                  <a:lnTo>
                    <a:pt x="105089" y="1059386"/>
                  </a:lnTo>
                  <a:lnTo>
                    <a:pt x="100456" y="1025143"/>
                  </a:lnTo>
                  <a:lnTo>
                    <a:pt x="95250" y="985774"/>
                  </a:lnTo>
                  <a:lnTo>
                    <a:pt x="86534" y="924398"/>
                  </a:lnTo>
                  <a:lnTo>
                    <a:pt x="79611" y="874420"/>
                  </a:lnTo>
                  <a:lnTo>
                    <a:pt x="71421" y="814989"/>
                  </a:lnTo>
                  <a:lnTo>
                    <a:pt x="62329" y="748727"/>
                  </a:lnTo>
                  <a:lnTo>
                    <a:pt x="52698" y="678252"/>
                  </a:lnTo>
                  <a:lnTo>
                    <a:pt x="42894" y="606186"/>
                  </a:lnTo>
                  <a:lnTo>
                    <a:pt x="33280" y="535149"/>
                  </a:lnTo>
                  <a:lnTo>
                    <a:pt x="24221" y="467759"/>
                  </a:lnTo>
                  <a:lnTo>
                    <a:pt x="16081" y="406638"/>
                  </a:lnTo>
                  <a:lnTo>
                    <a:pt x="9224" y="354406"/>
                  </a:lnTo>
                  <a:lnTo>
                    <a:pt x="4016" y="313682"/>
                  </a:lnTo>
                  <a:lnTo>
                    <a:pt x="0" y="277240"/>
                  </a:lnTo>
                  <a:lnTo>
                    <a:pt x="140" y="265995"/>
                  </a:lnTo>
                  <a:lnTo>
                    <a:pt x="1603" y="258048"/>
                  </a:lnTo>
                  <a:lnTo>
                    <a:pt x="3661" y="252648"/>
                  </a:lnTo>
                  <a:lnTo>
                    <a:pt x="5587" y="249047"/>
                  </a:lnTo>
                  <a:lnTo>
                    <a:pt x="6603" y="246507"/>
                  </a:lnTo>
                  <a:lnTo>
                    <a:pt x="9016" y="244983"/>
                  </a:lnTo>
                  <a:lnTo>
                    <a:pt x="11556" y="243332"/>
                  </a:lnTo>
                  <a:lnTo>
                    <a:pt x="13997" y="239218"/>
                  </a:lnTo>
                  <a:lnTo>
                    <a:pt x="14795" y="234521"/>
                  </a:lnTo>
                  <a:lnTo>
                    <a:pt x="16736" y="233562"/>
                  </a:lnTo>
                  <a:lnTo>
                    <a:pt x="22605" y="240664"/>
                  </a:lnTo>
                  <a:lnTo>
                    <a:pt x="23367" y="241173"/>
                  </a:lnTo>
                  <a:lnTo>
                    <a:pt x="24129" y="242315"/>
                  </a:lnTo>
                  <a:lnTo>
                    <a:pt x="25526" y="242697"/>
                  </a:lnTo>
                  <a:lnTo>
                    <a:pt x="32474" y="245794"/>
                  </a:lnTo>
                  <a:lnTo>
                    <a:pt x="39004" y="245189"/>
                  </a:lnTo>
                  <a:lnTo>
                    <a:pt x="45368" y="242321"/>
                  </a:lnTo>
                  <a:lnTo>
                    <a:pt x="51815" y="238633"/>
                  </a:lnTo>
                  <a:lnTo>
                    <a:pt x="56134" y="235585"/>
                  </a:lnTo>
                  <a:lnTo>
                    <a:pt x="62229" y="235965"/>
                  </a:lnTo>
                  <a:lnTo>
                    <a:pt x="66675" y="239013"/>
                  </a:lnTo>
                  <a:lnTo>
                    <a:pt x="73955" y="244657"/>
                  </a:lnTo>
                  <a:lnTo>
                    <a:pt x="81010" y="248443"/>
                  </a:lnTo>
                  <a:lnTo>
                    <a:pt x="87374" y="246943"/>
                  </a:lnTo>
                  <a:lnTo>
                    <a:pt x="92582" y="236727"/>
                  </a:lnTo>
                  <a:lnTo>
                    <a:pt x="93344" y="233045"/>
                  </a:lnTo>
                  <a:lnTo>
                    <a:pt x="96265" y="229615"/>
                  </a:lnTo>
                  <a:lnTo>
                    <a:pt x="100837" y="228346"/>
                  </a:lnTo>
                  <a:lnTo>
                    <a:pt x="107358" y="223521"/>
                  </a:lnTo>
                  <a:lnTo>
                    <a:pt x="113760" y="216995"/>
                  </a:lnTo>
                  <a:lnTo>
                    <a:pt x="120590" y="213826"/>
                  </a:lnTo>
                  <a:lnTo>
                    <a:pt x="128397" y="219075"/>
                  </a:lnTo>
                  <a:lnTo>
                    <a:pt x="129286" y="220217"/>
                  </a:lnTo>
                  <a:lnTo>
                    <a:pt x="130048" y="221361"/>
                  </a:lnTo>
                  <a:lnTo>
                    <a:pt x="130301" y="222503"/>
                  </a:lnTo>
                  <a:lnTo>
                    <a:pt x="140342" y="244441"/>
                  </a:lnTo>
                  <a:lnTo>
                    <a:pt x="147859" y="246364"/>
                  </a:lnTo>
                  <a:lnTo>
                    <a:pt x="153804" y="236452"/>
                  </a:lnTo>
                  <a:lnTo>
                    <a:pt x="159130" y="222885"/>
                  </a:lnTo>
                  <a:lnTo>
                    <a:pt x="161162" y="217804"/>
                  </a:lnTo>
                  <a:lnTo>
                    <a:pt x="166877" y="215137"/>
                  </a:lnTo>
                  <a:lnTo>
                    <a:pt x="172974" y="215646"/>
                  </a:lnTo>
                  <a:lnTo>
                    <a:pt x="188825" y="216286"/>
                  </a:lnTo>
                  <a:lnTo>
                    <a:pt x="207200" y="216296"/>
                  </a:lnTo>
                  <a:lnTo>
                    <a:pt x="224051" y="217092"/>
                  </a:lnTo>
                  <a:lnTo>
                    <a:pt x="235330" y="220090"/>
                  </a:lnTo>
                  <a:lnTo>
                    <a:pt x="243841" y="224385"/>
                  </a:lnTo>
                  <a:lnTo>
                    <a:pt x="251983" y="226726"/>
                  </a:lnTo>
                  <a:lnTo>
                    <a:pt x="259673" y="225591"/>
                  </a:lnTo>
                  <a:lnTo>
                    <a:pt x="266826" y="219455"/>
                  </a:lnTo>
                  <a:lnTo>
                    <a:pt x="267335" y="218186"/>
                  </a:lnTo>
                  <a:lnTo>
                    <a:pt x="267715" y="216915"/>
                  </a:lnTo>
                  <a:lnTo>
                    <a:pt x="268350" y="216280"/>
                  </a:lnTo>
                  <a:lnTo>
                    <a:pt x="277318" y="191496"/>
                  </a:lnTo>
                  <a:lnTo>
                    <a:pt x="287512" y="184785"/>
                  </a:lnTo>
                  <a:lnTo>
                    <a:pt x="305873" y="187313"/>
                  </a:lnTo>
                  <a:lnTo>
                    <a:pt x="339343" y="190246"/>
                  </a:lnTo>
                  <a:lnTo>
                    <a:pt x="339978" y="190118"/>
                  </a:lnTo>
                  <a:lnTo>
                    <a:pt x="359826" y="189870"/>
                  </a:lnTo>
                  <a:lnTo>
                    <a:pt x="374650" y="190706"/>
                  </a:lnTo>
                  <a:lnTo>
                    <a:pt x="385091" y="192708"/>
                  </a:lnTo>
                  <a:lnTo>
                    <a:pt x="391794" y="195961"/>
                  </a:lnTo>
                  <a:lnTo>
                    <a:pt x="394842" y="198627"/>
                  </a:lnTo>
                  <a:lnTo>
                    <a:pt x="400303" y="199136"/>
                  </a:lnTo>
                  <a:lnTo>
                    <a:pt x="448040" y="185731"/>
                  </a:lnTo>
                  <a:lnTo>
                    <a:pt x="459486" y="185038"/>
                  </a:lnTo>
                  <a:lnTo>
                    <a:pt x="461517" y="185420"/>
                  </a:lnTo>
                  <a:lnTo>
                    <a:pt x="463423" y="184530"/>
                  </a:lnTo>
                  <a:lnTo>
                    <a:pt x="464819" y="184403"/>
                  </a:lnTo>
                  <a:lnTo>
                    <a:pt x="471289" y="184677"/>
                  </a:lnTo>
                  <a:lnTo>
                    <a:pt x="477996" y="188118"/>
                  </a:lnTo>
                  <a:lnTo>
                    <a:pt x="484465" y="190654"/>
                  </a:lnTo>
                  <a:lnTo>
                    <a:pt x="490219" y="188213"/>
                  </a:lnTo>
                  <a:lnTo>
                    <a:pt x="495426" y="182117"/>
                  </a:lnTo>
                  <a:lnTo>
                    <a:pt x="503681" y="179070"/>
                  </a:lnTo>
                  <a:lnTo>
                    <a:pt x="511937" y="180466"/>
                  </a:lnTo>
                  <a:lnTo>
                    <a:pt x="529506" y="181598"/>
                  </a:lnTo>
                  <a:lnTo>
                    <a:pt x="549338" y="179514"/>
                  </a:lnTo>
                  <a:lnTo>
                    <a:pt x="568694" y="174859"/>
                  </a:lnTo>
                  <a:lnTo>
                    <a:pt x="584835" y="168275"/>
                  </a:lnTo>
                  <a:lnTo>
                    <a:pt x="591691" y="165598"/>
                  </a:lnTo>
                  <a:lnTo>
                    <a:pt x="598916" y="164099"/>
                  </a:lnTo>
                  <a:lnTo>
                    <a:pt x="606212" y="163863"/>
                  </a:lnTo>
                  <a:lnTo>
                    <a:pt x="613282" y="164973"/>
                  </a:lnTo>
                  <a:lnTo>
                    <a:pt x="624965" y="165927"/>
                  </a:lnTo>
                  <a:lnTo>
                    <a:pt x="636254" y="163941"/>
                  </a:lnTo>
                  <a:lnTo>
                    <a:pt x="647233" y="159454"/>
                  </a:lnTo>
                  <a:lnTo>
                    <a:pt x="657987" y="152908"/>
                  </a:lnTo>
                  <a:lnTo>
                    <a:pt x="662177" y="149860"/>
                  </a:lnTo>
                  <a:lnTo>
                    <a:pt x="666876" y="149351"/>
                  </a:lnTo>
                  <a:lnTo>
                    <a:pt x="671067" y="151129"/>
                  </a:lnTo>
                  <a:lnTo>
                    <a:pt x="691927" y="154811"/>
                  </a:lnTo>
                  <a:lnTo>
                    <a:pt x="715645" y="153336"/>
                  </a:lnTo>
                  <a:lnTo>
                    <a:pt x="738219" y="148218"/>
                  </a:lnTo>
                  <a:lnTo>
                    <a:pt x="755650" y="140970"/>
                  </a:lnTo>
                  <a:lnTo>
                    <a:pt x="760094" y="138557"/>
                  </a:lnTo>
                  <a:lnTo>
                    <a:pt x="766190" y="139064"/>
                  </a:lnTo>
                  <a:lnTo>
                    <a:pt x="770001" y="142112"/>
                  </a:lnTo>
                  <a:lnTo>
                    <a:pt x="773556" y="144145"/>
                  </a:lnTo>
                  <a:lnTo>
                    <a:pt x="776477" y="145541"/>
                  </a:lnTo>
                  <a:lnTo>
                    <a:pt x="779779" y="145161"/>
                  </a:lnTo>
                  <a:lnTo>
                    <a:pt x="784478" y="145161"/>
                  </a:lnTo>
                  <a:lnTo>
                    <a:pt x="788669" y="142112"/>
                  </a:lnTo>
                  <a:lnTo>
                    <a:pt x="790828" y="138175"/>
                  </a:lnTo>
                  <a:lnTo>
                    <a:pt x="796006" y="135135"/>
                  </a:lnTo>
                  <a:lnTo>
                    <a:pt x="801957" y="138049"/>
                  </a:lnTo>
                  <a:lnTo>
                    <a:pt x="807741" y="139819"/>
                  </a:lnTo>
                  <a:lnTo>
                    <a:pt x="812418" y="133350"/>
                  </a:lnTo>
                  <a:lnTo>
                    <a:pt x="813307" y="130175"/>
                  </a:lnTo>
                  <a:lnTo>
                    <a:pt x="815720" y="128142"/>
                  </a:lnTo>
                  <a:lnTo>
                    <a:pt x="818895" y="126491"/>
                  </a:lnTo>
                  <a:lnTo>
                    <a:pt x="838428" y="114857"/>
                  </a:lnTo>
                  <a:lnTo>
                    <a:pt x="863520" y="102092"/>
                  </a:lnTo>
                  <a:lnTo>
                    <a:pt x="889065" y="97399"/>
                  </a:lnTo>
                  <a:lnTo>
                    <a:pt x="909954" y="109982"/>
                  </a:lnTo>
                  <a:lnTo>
                    <a:pt x="911605" y="112140"/>
                  </a:lnTo>
                  <a:lnTo>
                    <a:pt x="913764" y="113664"/>
                  </a:lnTo>
                  <a:lnTo>
                    <a:pt x="916559" y="114553"/>
                  </a:lnTo>
                  <a:lnTo>
                    <a:pt x="923653" y="119383"/>
                  </a:lnTo>
                  <a:lnTo>
                    <a:pt x="930735" y="125475"/>
                  </a:lnTo>
                  <a:lnTo>
                    <a:pt x="937079" y="127091"/>
                  </a:lnTo>
                  <a:lnTo>
                    <a:pt x="941959" y="118490"/>
                  </a:lnTo>
                  <a:lnTo>
                    <a:pt x="943355" y="113411"/>
                  </a:lnTo>
                  <a:lnTo>
                    <a:pt x="946912" y="110489"/>
                  </a:lnTo>
                  <a:lnTo>
                    <a:pt x="952118" y="109220"/>
                  </a:lnTo>
                  <a:lnTo>
                    <a:pt x="968369" y="106416"/>
                  </a:lnTo>
                  <a:lnTo>
                    <a:pt x="984773" y="104695"/>
                  </a:lnTo>
                  <a:lnTo>
                    <a:pt x="1001393" y="104665"/>
                  </a:lnTo>
                  <a:lnTo>
                    <a:pt x="1018286" y="106934"/>
                  </a:lnTo>
                  <a:lnTo>
                    <a:pt x="1021079" y="107823"/>
                  </a:lnTo>
                  <a:lnTo>
                    <a:pt x="1023365" y="109347"/>
                  </a:lnTo>
                  <a:lnTo>
                    <a:pt x="1025016" y="112140"/>
                  </a:lnTo>
                  <a:lnTo>
                    <a:pt x="1034422" y="122106"/>
                  </a:lnTo>
                  <a:lnTo>
                    <a:pt x="1043114" y="126809"/>
                  </a:lnTo>
                  <a:lnTo>
                    <a:pt x="1051234" y="127321"/>
                  </a:lnTo>
                  <a:lnTo>
                    <a:pt x="1058926" y="124713"/>
                  </a:lnTo>
                  <a:lnTo>
                    <a:pt x="1062101" y="123062"/>
                  </a:lnTo>
                  <a:lnTo>
                    <a:pt x="1064387" y="120396"/>
                  </a:lnTo>
                  <a:lnTo>
                    <a:pt x="1065276" y="117221"/>
                  </a:lnTo>
                  <a:lnTo>
                    <a:pt x="1072018" y="100683"/>
                  </a:lnTo>
                  <a:lnTo>
                    <a:pt x="1080262" y="96170"/>
                  </a:lnTo>
                  <a:lnTo>
                    <a:pt x="1089457" y="98754"/>
                  </a:lnTo>
                  <a:lnTo>
                    <a:pt x="1099057" y="103504"/>
                  </a:lnTo>
                  <a:lnTo>
                    <a:pt x="1100454" y="103886"/>
                  </a:lnTo>
                  <a:lnTo>
                    <a:pt x="1101978" y="104901"/>
                  </a:lnTo>
                  <a:lnTo>
                    <a:pt x="1103376" y="105917"/>
                  </a:lnTo>
                  <a:lnTo>
                    <a:pt x="1112343" y="112309"/>
                  </a:lnTo>
                  <a:lnTo>
                    <a:pt x="1120536" y="113141"/>
                  </a:lnTo>
                  <a:lnTo>
                    <a:pt x="1128182" y="110043"/>
                  </a:lnTo>
                  <a:lnTo>
                    <a:pt x="1135506" y="104648"/>
                  </a:lnTo>
                  <a:lnTo>
                    <a:pt x="1138554" y="102488"/>
                  </a:lnTo>
                  <a:lnTo>
                    <a:pt x="1142364" y="101346"/>
                  </a:lnTo>
                  <a:lnTo>
                    <a:pt x="1146555" y="101980"/>
                  </a:lnTo>
                  <a:lnTo>
                    <a:pt x="1163115" y="103979"/>
                  </a:lnTo>
                  <a:lnTo>
                    <a:pt x="1183116" y="103870"/>
                  </a:lnTo>
                  <a:lnTo>
                    <a:pt x="1202330" y="100784"/>
                  </a:lnTo>
                  <a:lnTo>
                    <a:pt x="1216532" y="93852"/>
                  </a:lnTo>
                  <a:lnTo>
                    <a:pt x="1218945" y="91693"/>
                  </a:lnTo>
                  <a:lnTo>
                    <a:pt x="1222882" y="90550"/>
                  </a:lnTo>
                  <a:lnTo>
                    <a:pt x="1265316" y="87455"/>
                  </a:lnTo>
                  <a:lnTo>
                    <a:pt x="1298448" y="73660"/>
                  </a:lnTo>
                  <a:lnTo>
                    <a:pt x="1299082" y="73533"/>
                  </a:lnTo>
                  <a:lnTo>
                    <a:pt x="1299082" y="73025"/>
                  </a:lnTo>
                  <a:lnTo>
                    <a:pt x="1299590" y="72262"/>
                  </a:lnTo>
                  <a:lnTo>
                    <a:pt x="1309191" y="67808"/>
                  </a:lnTo>
                  <a:lnTo>
                    <a:pt x="1320482" y="75199"/>
                  </a:lnTo>
                  <a:lnTo>
                    <a:pt x="1331202" y="78424"/>
                  </a:lnTo>
                  <a:lnTo>
                    <a:pt x="1339088" y="61467"/>
                  </a:lnTo>
                  <a:lnTo>
                    <a:pt x="1350641" y="48095"/>
                  </a:lnTo>
                  <a:lnTo>
                    <a:pt x="1370076" y="46212"/>
                  </a:lnTo>
                  <a:lnTo>
                    <a:pt x="1390272" y="49162"/>
                  </a:lnTo>
                  <a:lnTo>
                    <a:pt x="1404112" y="50291"/>
                  </a:lnTo>
                  <a:lnTo>
                    <a:pt x="1411259" y="45928"/>
                  </a:lnTo>
                  <a:lnTo>
                    <a:pt x="1417478" y="36909"/>
                  </a:lnTo>
                  <a:lnTo>
                    <a:pt x="1423935" y="28771"/>
                  </a:lnTo>
                  <a:lnTo>
                    <a:pt x="1431798" y="27050"/>
                  </a:lnTo>
                  <a:lnTo>
                    <a:pt x="1436364" y="34486"/>
                  </a:lnTo>
                  <a:lnTo>
                    <a:pt x="1434893" y="41671"/>
                  </a:lnTo>
                  <a:lnTo>
                    <a:pt x="1442924" y="39927"/>
                  </a:lnTo>
                  <a:lnTo>
                    <a:pt x="1475993" y="20574"/>
                  </a:lnTo>
                  <a:lnTo>
                    <a:pt x="1476628" y="20447"/>
                  </a:lnTo>
                  <a:lnTo>
                    <a:pt x="1477772" y="19685"/>
                  </a:lnTo>
                  <a:lnTo>
                    <a:pt x="1478534" y="19558"/>
                  </a:lnTo>
                  <a:lnTo>
                    <a:pt x="1491821" y="15521"/>
                  </a:lnTo>
                  <a:lnTo>
                    <a:pt x="1500346" y="14128"/>
                  </a:lnTo>
                  <a:lnTo>
                    <a:pt x="1504823" y="15450"/>
                  </a:lnTo>
                  <a:lnTo>
                    <a:pt x="1505965" y="19558"/>
                  </a:lnTo>
                  <a:lnTo>
                    <a:pt x="1505077" y="27559"/>
                  </a:lnTo>
                  <a:lnTo>
                    <a:pt x="1513966" y="33782"/>
                  </a:lnTo>
                  <a:lnTo>
                    <a:pt x="1522349" y="30734"/>
                  </a:lnTo>
                  <a:lnTo>
                    <a:pt x="1531528" y="25201"/>
                  </a:lnTo>
                  <a:lnTo>
                    <a:pt x="1536255" y="18859"/>
                  </a:lnTo>
                  <a:lnTo>
                    <a:pt x="1538315" y="14231"/>
                  </a:lnTo>
                  <a:lnTo>
                    <a:pt x="1539493" y="13842"/>
                  </a:lnTo>
                  <a:lnTo>
                    <a:pt x="1542468" y="17301"/>
                  </a:lnTo>
                  <a:lnTo>
                    <a:pt x="1546907" y="16652"/>
                  </a:lnTo>
                  <a:lnTo>
                    <a:pt x="1553227" y="15075"/>
                  </a:lnTo>
                  <a:lnTo>
                    <a:pt x="1561845" y="15748"/>
                  </a:lnTo>
                  <a:lnTo>
                    <a:pt x="1566072" y="15359"/>
                  </a:lnTo>
                  <a:lnTo>
                    <a:pt x="1565941" y="11398"/>
                  </a:lnTo>
                  <a:lnTo>
                    <a:pt x="1565953" y="5961"/>
                  </a:lnTo>
                  <a:lnTo>
                    <a:pt x="1570609" y="1142"/>
                  </a:lnTo>
                  <a:lnTo>
                    <a:pt x="1572767" y="253"/>
                  </a:lnTo>
                  <a:lnTo>
                    <a:pt x="1575053" y="0"/>
                  </a:lnTo>
                  <a:lnTo>
                    <a:pt x="1577339" y="126"/>
                  </a:lnTo>
                  <a:close/>
                </a:path>
              </a:pathLst>
            </a:custGeom>
            <a:ln w="9525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113276" y="3797808"/>
              <a:ext cx="1731264" cy="134264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4119372" y="3773931"/>
              <a:ext cx="1718945" cy="1320800"/>
            </a:xfrm>
            <a:custGeom>
              <a:avLst/>
              <a:gdLst/>
              <a:ahLst/>
              <a:cxnLst/>
              <a:rect l="l" t="t" r="r" b="b"/>
              <a:pathLst>
                <a:path w="1718945" h="1320800">
                  <a:moveTo>
                    <a:pt x="225976" y="165100"/>
                  </a:moveTo>
                  <a:lnTo>
                    <a:pt x="163194" y="165100"/>
                  </a:lnTo>
                  <a:lnTo>
                    <a:pt x="160908" y="177800"/>
                  </a:lnTo>
                  <a:lnTo>
                    <a:pt x="155154" y="190500"/>
                  </a:lnTo>
                  <a:lnTo>
                    <a:pt x="6603" y="190500"/>
                  </a:lnTo>
                  <a:lnTo>
                    <a:pt x="4554" y="203200"/>
                  </a:lnTo>
                  <a:lnTo>
                    <a:pt x="2301" y="203200"/>
                  </a:lnTo>
                  <a:lnTo>
                    <a:pt x="549" y="215900"/>
                  </a:lnTo>
                  <a:lnTo>
                    <a:pt x="0" y="215900"/>
                  </a:lnTo>
                  <a:lnTo>
                    <a:pt x="477" y="228600"/>
                  </a:lnTo>
                  <a:lnTo>
                    <a:pt x="2759" y="254000"/>
                  </a:lnTo>
                  <a:lnTo>
                    <a:pt x="6571" y="304800"/>
                  </a:lnTo>
                  <a:lnTo>
                    <a:pt x="11638" y="355600"/>
                  </a:lnTo>
                  <a:lnTo>
                    <a:pt x="17686" y="419100"/>
                  </a:lnTo>
                  <a:lnTo>
                    <a:pt x="24439" y="482600"/>
                  </a:lnTo>
                  <a:lnTo>
                    <a:pt x="31623" y="546100"/>
                  </a:lnTo>
                  <a:lnTo>
                    <a:pt x="38961" y="622300"/>
                  </a:lnTo>
                  <a:lnTo>
                    <a:pt x="46181" y="698500"/>
                  </a:lnTo>
                  <a:lnTo>
                    <a:pt x="53006" y="762000"/>
                  </a:lnTo>
                  <a:lnTo>
                    <a:pt x="59162" y="825500"/>
                  </a:lnTo>
                  <a:lnTo>
                    <a:pt x="64374" y="876300"/>
                  </a:lnTo>
                  <a:lnTo>
                    <a:pt x="68367" y="914400"/>
                  </a:lnTo>
                  <a:lnTo>
                    <a:pt x="70865" y="927100"/>
                  </a:lnTo>
                  <a:lnTo>
                    <a:pt x="74929" y="977900"/>
                  </a:lnTo>
                  <a:lnTo>
                    <a:pt x="109092" y="1320800"/>
                  </a:lnTo>
                  <a:lnTo>
                    <a:pt x="137636" y="1320800"/>
                  </a:lnTo>
                  <a:lnTo>
                    <a:pt x="142390" y="1308100"/>
                  </a:lnTo>
                  <a:lnTo>
                    <a:pt x="233552" y="1308100"/>
                  </a:lnTo>
                  <a:lnTo>
                    <a:pt x="268214" y="1295400"/>
                  </a:lnTo>
                  <a:lnTo>
                    <a:pt x="293782" y="1295400"/>
                  </a:lnTo>
                  <a:lnTo>
                    <a:pt x="300307" y="1282700"/>
                  </a:lnTo>
                  <a:lnTo>
                    <a:pt x="360922" y="1282700"/>
                  </a:lnTo>
                  <a:lnTo>
                    <a:pt x="372872" y="1270000"/>
                  </a:lnTo>
                  <a:lnTo>
                    <a:pt x="381398" y="1257300"/>
                  </a:lnTo>
                  <a:lnTo>
                    <a:pt x="428924" y="1257300"/>
                  </a:lnTo>
                  <a:lnTo>
                    <a:pt x="452739" y="1244600"/>
                  </a:lnTo>
                  <a:lnTo>
                    <a:pt x="493522" y="1244600"/>
                  </a:lnTo>
                  <a:lnTo>
                    <a:pt x="502463" y="1231900"/>
                  </a:lnTo>
                  <a:lnTo>
                    <a:pt x="645970" y="1231900"/>
                  </a:lnTo>
                  <a:lnTo>
                    <a:pt x="649986" y="1219200"/>
                  </a:lnTo>
                  <a:lnTo>
                    <a:pt x="980948" y="1219200"/>
                  </a:lnTo>
                  <a:lnTo>
                    <a:pt x="997938" y="1206500"/>
                  </a:lnTo>
                  <a:lnTo>
                    <a:pt x="1049908" y="1206500"/>
                  </a:lnTo>
                  <a:lnTo>
                    <a:pt x="1065910" y="1193800"/>
                  </a:lnTo>
                  <a:lnTo>
                    <a:pt x="1185164" y="1193800"/>
                  </a:lnTo>
                  <a:lnTo>
                    <a:pt x="1192831" y="1181100"/>
                  </a:lnTo>
                  <a:lnTo>
                    <a:pt x="1304448" y="1181100"/>
                  </a:lnTo>
                  <a:lnTo>
                    <a:pt x="1312755" y="1168400"/>
                  </a:lnTo>
                  <a:lnTo>
                    <a:pt x="1436841" y="1168400"/>
                  </a:lnTo>
                  <a:lnTo>
                    <a:pt x="1448815" y="1155700"/>
                  </a:lnTo>
                  <a:lnTo>
                    <a:pt x="1456130" y="1143000"/>
                  </a:lnTo>
                  <a:lnTo>
                    <a:pt x="1558895" y="1143000"/>
                  </a:lnTo>
                  <a:lnTo>
                    <a:pt x="1566370" y="1130300"/>
                  </a:lnTo>
                  <a:lnTo>
                    <a:pt x="1712321" y="1130300"/>
                  </a:lnTo>
                  <a:lnTo>
                    <a:pt x="1718564" y="1104900"/>
                  </a:lnTo>
                  <a:lnTo>
                    <a:pt x="1685543" y="774700"/>
                  </a:lnTo>
                  <a:lnTo>
                    <a:pt x="1685036" y="762000"/>
                  </a:lnTo>
                  <a:lnTo>
                    <a:pt x="1684401" y="762000"/>
                  </a:lnTo>
                  <a:lnTo>
                    <a:pt x="1683257" y="749300"/>
                  </a:lnTo>
                  <a:lnTo>
                    <a:pt x="1681606" y="736600"/>
                  </a:lnTo>
                  <a:lnTo>
                    <a:pt x="1681099" y="723900"/>
                  </a:lnTo>
                  <a:lnTo>
                    <a:pt x="1679320" y="711200"/>
                  </a:lnTo>
                  <a:lnTo>
                    <a:pt x="1676145" y="673100"/>
                  </a:lnTo>
                  <a:lnTo>
                    <a:pt x="1673098" y="647700"/>
                  </a:lnTo>
                  <a:lnTo>
                    <a:pt x="1672208" y="635000"/>
                  </a:lnTo>
                  <a:lnTo>
                    <a:pt x="1626675" y="177800"/>
                  </a:lnTo>
                  <a:lnTo>
                    <a:pt x="237108" y="177800"/>
                  </a:lnTo>
                  <a:lnTo>
                    <a:pt x="225976" y="165100"/>
                  </a:lnTo>
                  <a:close/>
                </a:path>
                <a:path w="1718945" h="1320800">
                  <a:moveTo>
                    <a:pt x="233552" y="1308100"/>
                  </a:moveTo>
                  <a:lnTo>
                    <a:pt x="171068" y="1308100"/>
                  </a:lnTo>
                  <a:lnTo>
                    <a:pt x="177510" y="1320800"/>
                  </a:lnTo>
                  <a:lnTo>
                    <a:pt x="210966" y="1320800"/>
                  </a:lnTo>
                  <a:lnTo>
                    <a:pt x="233552" y="1308100"/>
                  </a:lnTo>
                  <a:close/>
                </a:path>
                <a:path w="1718945" h="1320800">
                  <a:moveTo>
                    <a:pt x="293782" y="1295400"/>
                  </a:moveTo>
                  <a:lnTo>
                    <a:pt x="274861" y="1295400"/>
                  </a:lnTo>
                  <a:lnTo>
                    <a:pt x="279018" y="1308100"/>
                  </a:lnTo>
                  <a:lnTo>
                    <a:pt x="287019" y="1308100"/>
                  </a:lnTo>
                  <a:lnTo>
                    <a:pt x="293782" y="1295400"/>
                  </a:lnTo>
                  <a:close/>
                </a:path>
                <a:path w="1718945" h="1320800">
                  <a:moveTo>
                    <a:pt x="413385" y="1257300"/>
                  </a:moveTo>
                  <a:lnTo>
                    <a:pt x="392128" y="1257300"/>
                  </a:lnTo>
                  <a:lnTo>
                    <a:pt x="403357" y="1270000"/>
                  </a:lnTo>
                  <a:lnTo>
                    <a:pt x="413385" y="1257300"/>
                  </a:lnTo>
                  <a:close/>
                </a:path>
                <a:path w="1718945" h="1320800">
                  <a:moveTo>
                    <a:pt x="572182" y="1231900"/>
                  </a:moveTo>
                  <a:lnTo>
                    <a:pt x="522204" y="1231900"/>
                  </a:lnTo>
                  <a:lnTo>
                    <a:pt x="533145" y="1244600"/>
                  </a:lnTo>
                  <a:lnTo>
                    <a:pt x="549336" y="1244600"/>
                  </a:lnTo>
                  <a:lnTo>
                    <a:pt x="572182" y="1231900"/>
                  </a:lnTo>
                  <a:close/>
                </a:path>
                <a:path w="1718945" h="1320800">
                  <a:moveTo>
                    <a:pt x="645970" y="1231900"/>
                  </a:moveTo>
                  <a:lnTo>
                    <a:pt x="595100" y="1231900"/>
                  </a:lnTo>
                  <a:lnTo>
                    <a:pt x="611504" y="1244600"/>
                  </a:lnTo>
                  <a:lnTo>
                    <a:pt x="641955" y="1244600"/>
                  </a:lnTo>
                  <a:lnTo>
                    <a:pt x="645970" y="1231900"/>
                  </a:lnTo>
                  <a:close/>
                </a:path>
                <a:path w="1718945" h="1320800">
                  <a:moveTo>
                    <a:pt x="876970" y="1219200"/>
                  </a:moveTo>
                  <a:lnTo>
                    <a:pt x="679471" y="1219200"/>
                  </a:lnTo>
                  <a:lnTo>
                    <a:pt x="690879" y="1231900"/>
                  </a:lnTo>
                  <a:lnTo>
                    <a:pt x="718002" y="1244600"/>
                  </a:lnTo>
                  <a:lnTo>
                    <a:pt x="782962" y="1244600"/>
                  </a:lnTo>
                  <a:lnTo>
                    <a:pt x="800226" y="1231900"/>
                  </a:lnTo>
                  <a:lnTo>
                    <a:pt x="861694" y="1231900"/>
                  </a:lnTo>
                  <a:lnTo>
                    <a:pt x="876970" y="1219200"/>
                  </a:lnTo>
                  <a:close/>
                </a:path>
                <a:path w="1718945" h="1320800">
                  <a:moveTo>
                    <a:pt x="834034" y="1231900"/>
                  </a:moveTo>
                  <a:lnTo>
                    <a:pt x="800226" y="1231900"/>
                  </a:lnTo>
                  <a:lnTo>
                    <a:pt x="813194" y="1244600"/>
                  </a:lnTo>
                  <a:lnTo>
                    <a:pt x="823960" y="1244600"/>
                  </a:lnTo>
                  <a:lnTo>
                    <a:pt x="834034" y="1231900"/>
                  </a:lnTo>
                  <a:close/>
                </a:path>
                <a:path w="1718945" h="1320800">
                  <a:moveTo>
                    <a:pt x="980948" y="1219200"/>
                  </a:moveTo>
                  <a:lnTo>
                    <a:pt x="950926" y="1219200"/>
                  </a:lnTo>
                  <a:lnTo>
                    <a:pt x="963755" y="1231900"/>
                  </a:lnTo>
                  <a:lnTo>
                    <a:pt x="974512" y="1231900"/>
                  </a:lnTo>
                  <a:lnTo>
                    <a:pt x="980948" y="1219200"/>
                  </a:lnTo>
                  <a:close/>
                </a:path>
                <a:path w="1718945" h="1320800">
                  <a:moveTo>
                    <a:pt x="1130675" y="1193800"/>
                  </a:moveTo>
                  <a:lnTo>
                    <a:pt x="1099486" y="1193800"/>
                  </a:lnTo>
                  <a:lnTo>
                    <a:pt x="1117345" y="1206500"/>
                  </a:lnTo>
                  <a:lnTo>
                    <a:pt x="1130675" y="1193800"/>
                  </a:lnTo>
                  <a:close/>
                </a:path>
                <a:path w="1718945" h="1320800">
                  <a:moveTo>
                    <a:pt x="1232245" y="1181100"/>
                  </a:moveTo>
                  <a:lnTo>
                    <a:pt x="1209881" y="1181100"/>
                  </a:lnTo>
                  <a:lnTo>
                    <a:pt x="1219835" y="1193800"/>
                  </a:lnTo>
                  <a:lnTo>
                    <a:pt x="1232245" y="1181100"/>
                  </a:lnTo>
                  <a:close/>
                </a:path>
                <a:path w="1718945" h="1320800">
                  <a:moveTo>
                    <a:pt x="1436841" y="1168400"/>
                  </a:moveTo>
                  <a:lnTo>
                    <a:pt x="1386570" y="1168400"/>
                  </a:lnTo>
                  <a:lnTo>
                    <a:pt x="1424866" y="1181100"/>
                  </a:lnTo>
                  <a:lnTo>
                    <a:pt x="1436841" y="1168400"/>
                  </a:lnTo>
                  <a:close/>
                </a:path>
                <a:path w="1718945" h="1320800">
                  <a:moveTo>
                    <a:pt x="1629406" y="1130300"/>
                  </a:moveTo>
                  <a:lnTo>
                    <a:pt x="1575107" y="1130300"/>
                  </a:lnTo>
                  <a:lnTo>
                    <a:pt x="1586738" y="1155700"/>
                  </a:lnTo>
                  <a:lnTo>
                    <a:pt x="1596419" y="1168400"/>
                  </a:lnTo>
                  <a:lnTo>
                    <a:pt x="1604946" y="1155700"/>
                  </a:lnTo>
                  <a:lnTo>
                    <a:pt x="1622298" y="1155700"/>
                  </a:lnTo>
                  <a:lnTo>
                    <a:pt x="1629406" y="1130300"/>
                  </a:lnTo>
                  <a:close/>
                </a:path>
                <a:path w="1718945" h="1320800">
                  <a:moveTo>
                    <a:pt x="1558895" y="1143000"/>
                  </a:moveTo>
                  <a:lnTo>
                    <a:pt x="1472568" y="1143000"/>
                  </a:lnTo>
                  <a:lnTo>
                    <a:pt x="1481454" y="1155700"/>
                  </a:lnTo>
                  <a:lnTo>
                    <a:pt x="1551051" y="1155700"/>
                  </a:lnTo>
                  <a:lnTo>
                    <a:pt x="1558895" y="1143000"/>
                  </a:lnTo>
                  <a:close/>
                </a:path>
                <a:path w="1718945" h="1320800">
                  <a:moveTo>
                    <a:pt x="1712321" y="1130300"/>
                  </a:moveTo>
                  <a:lnTo>
                    <a:pt x="1684091" y="1130300"/>
                  </a:lnTo>
                  <a:lnTo>
                    <a:pt x="1693926" y="1143000"/>
                  </a:lnTo>
                  <a:lnTo>
                    <a:pt x="1702311" y="1155700"/>
                  </a:lnTo>
                  <a:lnTo>
                    <a:pt x="1707673" y="1155700"/>
                  </a:lnTo>
                  <a:lnTo>
                    <a:pt x="1712321" y="1130300"/>
                  </a:lnTo>
                  <a:close/>
                </a:path>
                <a:path w="1718945" h="1320800">
                  <a:moveTo>
                    <a:pt x="1675066" y="1130300"/>
                  </a:moveTo>
                  <a:lnTo>
                    <a:pt x="1638300" y="1130300"/>
                  </a:lnTo>
                  <a:lnTo>
                    <a:pt x="1648051" y="1143000"/>
                  </a:lnTo>
                  <a:lnTo>
                    <a:pt x="1666422" y="1143000"/>
                  </a:lnTo>
                  <a:lnTo>
                    <a:pt x="1675066" y="1130300"/>
                  </a:lnTo>
                  <a:close/>
                </a:path>
                <a:path w="1718945" h="1320800">
                  <a:moveTo>
                    <a:pt x="18272" y="177800"/>
                  </a:moveTo>
                  <a:lnTo>
                    <a:pt x="16287" y="177800"/>
                  </a:lnTo>
                  <a:lnTo>
                    <a:pt x="15303" y="190500"/>
                  </a:lnTo>
                  <a:lnTo>
                    <a:pt x="23875" y="190500"/>
                  </a:lnTo>
                  <a:lnTo>
                    <a:pt x="18272" y="177800"/>
                  </a:lnTo>
                  <a:close/>
                </a:path>
                <a:path w="1718945" h="1320800">
                  <a:moveTo>
                    <a:pt x="63626" y="177800"/>
                  </a:moveTo>
                  <a:lnTo>
                    <a:pt x="57530" y="177800"/>
                  </a:lnTo>
                  <a:lnTo>
                    <a:pt x="53212" y="190500"/>
                  </a:lnTo>
                  <a:lnTo>
                    <a:pt x="67944" y="190500"/>
                  </a:lnTo>
                  <a:lnTo>
                    <a:pt x="63626" y="177800"/>
                  </a:lnTo>
                  <a:close/>
                </a:path>
                <a:path w="1718945" h="1320800">
                  <a:moveTo>
                    <a:pt x="131952" y="165100"/>
                  </a:moveTo>
                  <a:lnTo>
                    <a:pt x="115744" y="165100"/>
                  </a:lnTo>
                  <a:lnTo>
                    <a:pt x="109122" y="177800"/>
                  </a:lnTo>
                  <a:lnTo>
                    <a:pt x="94868" y="177800"/>
                  </a:lnTo>
                  <a:lnTo>
                    <a:pt x="93852" y="190500"/>
                  </a:lnTo>
                  <a:lnTo>
                    <a:pt x="141406" y="190500"/>
                  </a:lnTo>
                  <a:lnTo>
                    <a:pt x="132079" y="177800"/>
                  </a:lnTo>
                  <a:lnTo>
                    <a:pt x="131952" y="165100"/>
                  </a:lnTo>
                  <a:close/>
                </a:path>
                <a:path w="1718945" h="1320800">
                  <a:moveTo>
                    <a:pt x="308834" y="139700"/>
                  </a:moveTo>
                  <a:lnTo>
                    <a:pt x="280183" y="139700"/>
                  </a:lnTo>
                  <a:lnTo>
                    <a:pt x="270382" y="165100"/>
                  </a:lnTo>
                  <a:lnTo>
                    <a:pt x="269748" y="165100"/>
                  </a:lnTo>
                  <a:lnTo>
                    <a:pt x="269239" y="177800"/>
                  </a:lnTo>
                  <a:lnTo>
                    <a:pt x="1626675" y="177800"/>
                  </a:lnTo>
                  <a:lnTo>
                    <a:pt x="1624145" y="152400"/>
                  </a:lnTo>
                  <a:lnTo>
                    <a:pt x="342138" y="152400"/>
                  </a:lnTo>
                  <a:lnTo>
                    <a:pt x="308834" y="139700"/>
                  </a:lnTo>
                  <a:close/>
                </a:path>
                <a:path w="1718945" h="1320800">
                  <a:moveTo>
                    <a:pt x="474208" y="139700"/>
                  </a:moveTo>
                  <a:lnTo>
                    <a:pt x="450973" y="139700"/>
                  </a:lnTo>
                  <a:lnTo>
                    <a:pt x="436371" y="152400"/>
                  </a:lnTo>
                  <a:lnTo>
                    <a:pt x="480806" y="152400"/>
                  </a:lnTo>
                  <a:lnTo>
                    <a:pt x="474208" y="139700"/>
                  </a:lnTo>
                  <a:close/>
                </a:path>
                <a:path w="1718945" h="1320800">
                  <a:moveTo>
                    <a:pt x="1513966" y="12700"/>
                  </a:moveTo>
                  <a:lnTo>
                    <a:pt x="1483867" y="12700"/>
                  </a:lnTo>
                  <a:lnTo>
                    <a:pt x="1450207" y="38100"/>
                  </a:lnTo>
                  <a:lnTo>
                    <a:pt x="1357768" y="38100"/>
                  </a:lnTo>
                  <a:lnTo>
                    <a:pt x="1345818" y="50800"/>
                  </a:lnTo>
                  <a:lnTo>
                    <a:pt x="1337319" y="63500"/>
                  </a:lnTo>
                  <a:lnTo>
                    <a:pt x="1304670" y="63500"/>
                  </a:lnTo>
                  <a:lnTo>
                    <a:pt x="1291175" y="76200"/>
                  </a:lnTo>
                  <a:lnTo>
                    <a:pt x="1222248" y="76200"/>
                  </a:lnTo>
                  <a:lnTo>
                    <a:pt x="1207754" y="88900"/>
                  </a:lnTo>
                  <a:lnTo>
                    <a:pt x="1133213" y="88900"/>
                  </a:lnTo>
                  <a:lnTo>
                    <a:pt x="1125474" y="101600"/>
                  </a:lnTo>
                  <a:lnTo>
                    <a:pt x="1063625" y="101600"/>
                  </a:lnTo>
                  <a:lnTo>
                    <a:pt x="1055796" y="114300"/>
                  </a:lnTo>
                  <a:lnTo>
                    <a:pt x="742265" y="114300"/>
                  </a:lnTo>
                  <a:lnTo>
                    <a:pt x="719502" y="127000"/>
                  </a:lnTo>
                  <a:lnTo>
                    <a:pt x="588263" y="127000"/>
                  </a:lnTo>
                  <a:lnTo>
                    <a:pt x="571884" y="139700"/>
                  </a:lnTo>
                  <a:lnTo>
                    <a:pt x="498348" y="139700"/>
                  </a:lnTo>
                  <a:lnTo>
                    <a:pt x="493013" y="152400"/>
                  </a:lnTo>
                  <a:lnTo>
                    <a:pt x="1624145" y="152400"/>
                  </a:lnTo>
                  <a:lnTo>
                    <a:pt x="1611497" y="25400"/>
                  </a:lnTo>
                  <a:lnTo>
                    <a:pt x="1512824" y="25400"/>
                  </a:lnTo>
                  <a:lnTo>
                    <a:pt x="1513966" y="12700"/>
                  </a:lnTo>
                  <a:close/>
                </a:path>
                <a:path w="1718945" h="1320800">
                  <a:moveTo>
                    <a:pt x="675131" y="114300"/>
                  </a:moveTo>
                  <a:lnTo>
                    <a:pt x="661797" y="114300"/>
                  </a:lnTo>
                  <a:lnTo>
                    <a:pt x="650930" y="127000"/>
                  </a:lnTo>
                  <a:lnTo>
                    <a:pt x="695763" y="127000"/>
                  </a:lnTo>
                  <a:lnTo>
                    <a:pt x="675131" y="114300"/>
                  </a:lnTo>
                  <a:close/>
                </a:path>
                <a:path w="1718945" h="1320800">
                  <a:moveTo>
                    <a:pt x="800486" y="101600"/>
                  </a:moveTo>
                  <a:lnTo>
                    <a:pt x="795274" y="114300"/>
                  </a:lnTo>
                  <a:lnTo>
                    <a:pt x="806307" y="114300"/>
                  </a:lnTo>
                  <a:lnTo>
                    <a:pt x="800486" y="101600"/>
                  </a:lnTo>
                  <a:close/>
                </a:path>
                <a:path w="1718945" h="1320800">
                  <a:moveTo>
                    <a:pt x="1047670" y="101600"/>
                  </a:moveTo>
                  <a:lnTo>
                    <a:pt x="816863" y="101600"/>
                  </a:lnTo>
                  <a:lnTo>
                    <a:pt x="812008" y="114300"/>
                  </a:lnTo>
                  <a:lnTo>
                    <a:pt x="1055796" y="114300"/>
                  </a:lnTo>
                  <a:lnTo>
                    <a:pt x="1047670" y="101600"/>
                  </a:lnTo>
                  <a:close/>
                </a:path>
                <a:path w="1718945" h="1320800">
                  <a:moveTo>
                    <a:pt x="894728" y="76200"/>
                  </a:moveTo>
                  <a:lnTo>
                    <a:pt x="869045" y="76200"/>
                  </a:lnTo>
                  <a:lnTo>
                    <a:pt x="843528" y="88900"/>
                  </a:lnTo>
                  <a:lnTo>
                    <a:pt x="823594" y="101600"/>
                  </a:lnTo>
                  <a:lnTo>
                    <a:pt x="928552" y="101600"/>
                  </a:lnTo>
                  <a:lnTo>
                    <a:pt x="921638" y="88900"/>
                  </a:lnTo>
                  <a:lnTo>
                    <a:pt x="915162" y="88900"/>
                  </a:lnTo>
                  <a:lnTo>
                    <a:pt x="894728" y="76200"/>
                  </a:lnTo>
                  <a:close/>
                </a:path>
                <a:path w="1718945" h="1320800">
                  <a:moveTo>
                    <a:pt x="1030097" y="88900"/>
                  </a:moveTo>
                  <a:lnTo>
                    <a:pt x="948436" y="88900"/>
                  </a:lnTo>
                  <a:lnTo>
                    <a:pt x="946912" y="101600"/>
                  </a:lnTo>
                  <a:lnTo>
                    <a:pt x="1039139" y="101600"/>
                  </a:lnTo>
                  <a:lnTo>
                    <a:pt x="1030097" y="88900"/>
                  </a:lnTo>
                  <a:close/>
                </a:path>
                <a:path w="1718945" h="1320800">
                  <a:moveTo>
                    <a:pt x="1094999" y="76200"/>
                  </a:moveTo>
                  <a:lnTo>
                    <a:pt x="1077549" y="76200"/>
                  </a:lnTo>
                  <a:lnTo>
                    <a:pt x="1070228" y="101600"/>
                  </a:lnTo>
                  <a:lnTo>
                    <a:pt x="1125474" y="101600"/>
                  </a:lnTo>
                  <a:lnTo>
                    <a:pt x="1117353" y="88900"/>
                  </a:lnTo>
                  <a:lnTo>
                    <a:pt x="1104391" y="88900"/>
                  </a:lnTo>
                  <a:lnTo>
                    <a:pt x="1094999" y="76200"/>
                  </a:lnTo>
                  <a:close/>
                </a:path>
                <a:path w="1718945" h="1320800">
                  <a:moveTo>
                    <a:pt x="1443845" y="25400"/>
                  </a:moveTo>
                  <a:lnTo>
                    <a:pt x="1424892" y="25400"/>
                  </a:lnTo>
                  <a:lnTo>
                    <a:pt x="1418381" y="38100"/>
                  </a:lnTo>
                  <a:lnTo>
                    <a:pt x="1442132" y="38100"/>
                  </a:lnTo>
                  <a:lnTo>
                    <a:pt x="1443845" y="25400"/>
                  </a:lnTo>
                  <a:close/>
                </a:path>
                <a:path w="1718945" h="1320800">
                  <a:moveTo>
                    <a:pt x="1610232" y="12700"/>
                  </a:moveTo>
                  <a:lnTo>
                    <a:pt x="1544208" y="12700"/>
                  </a:lnTo>
                  <a:lnTo>
                    <a:pt x="1539245" y="25400"/>
                  </a:lnTo>
                  <a:lnTo>
                    <a:pt x="1611497" y="25400"/>
                  </a:lnTo>
                  <a:lnTo>
                    <a:pt x="1610232" y="12700"/>
                  </a:lnTo>
                  <a:close/>
                </a:path>
                <a:path w="1718945" h="1320800">
                  <a:moveTo>
                    <a:pt x="1592961" y="0"/>
                  </a:moveTo>
                  <a:lnTo>
                    <a:pt x="1574367" y="0"/>
                  </a:lnTo>
                  <a:lnTo>
                    <a:pt x="1574133" y="12700"/>
                  </a:lnTo>
                  <a:lnTo>
                    <a:pt x="1604772" y="12700"/>
                  </a:lnTo>
                  <a:lnTo>
                    <a:pt x="1592961" y="0"/>
                  </a:lnTo>
                  <a:close/>
                </a:path>
              </a:pathLst>
            </a:custGeom>
            <a:solidFill>
              <a:srgbClr val="B8F5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119372" y="3766184"/>
              <a:ext cx="1718945" cy="1329055"/>
            </a:xfrm>
            <a:custGeom>
              <a:avLst/>
              <a:gdLst/>
              <a:ahLst/>
              <a:cxnLst/>
              <a:rect l="l" t="t" r="r" b="b"/>
              <a:pathLst>
                <a:path w="1718945" h="1329054">
                  <a:moveTo>
                    <a:pt x="1585976" y="253"/>
                  </a:moveTo>
                  <a:lnTo>
                    <a:pt x="1592961" y="1142"/>
                  </a:lnTo>
                  <a:lnTo>
                    <a:pt x="1600453" y="5968"/>
                  </a:lnTo>
                  <a:lnTo>
                    <a:pt x="1604772" y="8762"/>
                  </a:lnTo>
                  <a:lnTo>
                    <a:pt x="1608327" y="10794"/>
                  </a:lnTo>
                  <a:lnTo>
                    <a:pt x="1609978" y="13715"/>
                  </a:lnTo>
                  <a:lnTo>
                    <a:pt x="1610232" y="17398"/>
                  </a:lnTo>
                  <a:lnTo>
                    <a:pt x="1618190" y="97128"/>
                  </a:lnTo>
                  <a:lnTo>
                    <a:pt x="1625565" y="171045"/>
                  </a:lnTo>
                  <a:lnTo>
                    <a:pt x="1632382" y="239371"/>
                  </a:lnTo>
                  <a:lnTo>
                    <a:pt x="1638662" y="302325"/>
                  </a:lnTo>
                  <a:lnTo>
                    <a:pt x="1644426" y="360129"/>
                  </a:lnTo>
                  <a:lnTo>
                    <a:pt x="1649698" y="413003"/>
                  </a:lnTo>
                  <a:lnTo>
                    <a:pt x="1654498" y="461168"/>
                  </a:lnTo>
                  <a:lnTo>
                    <a:pt x="1658850" y="504843"/>
                  </a:lnTo>
                  <a:lnTo>
                    <a:pt x="1662775" y="544250"/>
                  </a:lnTo>
                  <a:lnTo>
                    <a:pt x="1669432" y="611140"/>
                  </a:lnTo>
                  <a:lnTo>
                    <a:pt x="1672208" y="639063"/>
                  </a:lnTo>
                  <a:lnTo>
                    <a:pt x="1673098" y="647826"/>
                  </a:lnTo>
                  <a:lnTo>
                    <a:pt x="1676145" y="679069"/>
                  </a:lnTo>
                  <a:lnTo>
                    <a:pt x="1679320" y="710310"/>
                  </a:lnTo>
                  <a:lnTo>
                    <a:pt x="1681099" y="728344"/>
                  </a:lnTo>
                  <a:lnTo>
                    <a:pt x="1681606" y="733806"/>
                  </a:lnTo>
                  <a:lnTo>
                    <a:pt x="1683257" y="750569"/>
                  </a:lnTo>
                  <a:lnTo>
                    <a:pt x="1684401" y="761872"/>
                  </a:lnTo>
                  <a:lnTo>
                    <a:pt x="1685036" y="768603"/>
                  </a:lnTo>
                  <a:lnTo>
                    <a:pt x="1685416" y="772159"/>
                  </a:lnTo>
                  <a:lnTo>
                    <a:pt x="1685543" y="773683"/>
                  </a:lnTo>
                  <a:lnTo>
                    <a:pt x="1688083" y="798702"/>
                  </a:lnTo>
                  <a:lnTo>
                    <a:pt x="1705705" y="975723"/>
                  </a:lnTo>
                  <a:lnTo>
                    <a:pt x="1714754" y="1066625"/>
                  </a:lnTo>
                  <a:lnTo>
                    <a:pt x="1718087" y="1100115"/>
                  </a:lnTo>
                  <a:lnTo>
                    <a:pt x="1718564" y="1104900"/>
                  </a:lnTo>
                  <a:lnTo>
                    <a:pt x="1712321" y="1137445"/>
                  </a:lnTo>
                  <a:lnTo>
                    <a:pt x="1707673" y="1151905"/>
                  </a:lnTo>
                  <a:lnTo>
                    <a:pt x="1702311" y="1151530"/>
                  </a:lnTo>
                  <a:lnTo>
                    <a:pt x="1693926" y="1139570"/>
                  </a:lnTo>
                  <a:lnTo>
                    <a:pt x="1684091" y="1135048"/>
                  </a:lnTo>
                  <a:lnTo>
                    <a:pt x="1675066" y="1136919"/>
                  </a:lnTo>
                  <a:lnTo>
                    <a:pt x="1666422" y="1141481"/>
                  </a:lnTo>
                  <a:lnTo>
                    <a:pt x="1657730" y="1145032"/>
                  </a:lnTo>
                  <a:lnTo>
                    <a:pt x="1648051" y="1138739"/>
                  </a:lnTo>
                  <a:lnTo>
                    <a:pt x="1638300" y="1131554"/>
                  </a:lnTo>
                  <a:lnTo>
                    <a:pt x="1629406" y="1132726"/>
                  </a:lnTo>
                  <a:lnTo>
                    <a:pt x="1622298" y="1151508"/>
                  </a:lnTo>
                  <a:lnTo>
                    <a:pt x="1613259" y="1151862"/>
                  </a:lnTo>
                  <a:lnTo>
                    <a:pt x="1604946" y="1159192"/>
                  </a:lnTo>
                  <a:lnTo>
                    <a:pt x="1596419" y="1164046"/>
                  </a:lnTo>
                  <a:lnTo>
                    <a:pt x="1586738" y="1156970"/>
                  </a:lnTo>
                  <a:lnTo>
                    <a:pt x="1575107" y="1130942"/>
                  </a:lnTo>
                  <a:lnTo>
                    <a:pt x="1566370" y="1134109"/>
                  </a:lnTo>
                  <a:lnTo>
                    <a:pt x="1558895" y="1150040"/>
                  </a:lnTo>
                  <a:lnTo>
                    <a:pt x="1551051" y="1162303"/>
                  </a:lnTo>
                  <a:lnTo>
                    <a:pt x="1536533" y="1160014"/>
                  </a:lnTo>
                  <a:lnTo>
                    <a:pt x="1515872" y="1159129"/>
                  </a:lnTo>
                  <a:lnTo>
                    <a:pt x="1495401" y="1157767"/>
                  </a:lnTo>
                  <a:lnTo>
                    <a:pt x="1481454" y="1154048"/>
                  </a:lnTo>
                  <a:lnTo>
                    <a:pt x="1472568" y="1149159"/>
                  </a:lnTo>
                  <a:lnTo>
                    <a:pt x="1464087" y="1146651"/>
                  </a:lnTo>
                  <a:lnTo>
                    <a:pt x="1456130" y="1148191"/>
                  </a:lnTo>
                  <a:lnTo>
                    <a:pt x="1448815" y="1155445"/>
                  </a:lnTo>
                  <a:lnTo>
                    <a:pt x="1424866" y="1176905"/>
                  </a:lnTo>
                  <a:lnTo>
                    <a:pt x="1386570" y="1175956"/>
                  </a:lnTo>
                  <a:lnTo>
                    <a:pt x="1347392" y="1167483"/>
                  </a:lnTo>
                  <a:lnTo>
                    <a:pt x="1320800" y="1166367"/>
                  </a:lnTo>
                  <a:lnTo>
                    <a:pt x="1312755" y="1171713"/>
                  </a:lnTo>
                  <a:lnTo>
                    <a:pt x="1304448" y="1176178"/>
                  </a:lnTo>
                  <a:lnTo>
                    <a:pt x="1295904" y="1178405"/>
                  </a:lnTo>
                  <a:lnTo>
                    <a:pt x="1287144" y="1177035"/>
                  </a:lnTo>
                  <a:lnTo>
                    <a:pt x="1273734" y="1182407"/>
                  </a:lnTo>
                  <a:lnTo>
                    <a:pt x="1252823" y="1177909"/>
                  </a:lnTo>
                  <a:lnTo>
                    <a:pt x="1232245" y="1176910"/>
                  </a:lnTo>
                  <a:lnTo>
                    <a:pt x="1219835" y="1192783"/>
                  </a:lnTo>
                  <a:lnTo>
                    <a:pt x="1209881" y="1182022"/>
                  </a:lnTo>
                  <a:lnTo>
                    <a:pt x="1200975" y="1179941"/>
                  </a:lnTo>
                  <a:lnTo>
                    <a:pt x="1192831" y="1184407"/>
                  </a:lnTo>
                  <a:lnTo>
                    <a:pt x="1185164" y="1193291"/>
                  </a:lnTo>
                  <a:lnTo>
                    <a:pt x="1171334" y="1193613"/>
                  </a:lnTo>
                  <a:lnTo>
                    <a:pt x="1150921" y="1192815"/>
                  </a:lnTo>
                  <a:lnTo>
                    <a:pt x="1130675" y="1194827"/>
                  </a:lnTo>
                  <a:lnTo>
                    <a:pt x="1117345" y="1203578"/>
                  </a:lnTo>
                  <a:lnTo>
                    <a:pt x="1099486" y="1195855"/>
                  </a:lnTo>
                  <a:lnTo>
                    <a:pt x="1082389" y="1195514"/>
                  </a:lnTo>
                  <a:lnTo>
                    <a:pt x="1065910" y="1201364"/>
                  </a:lnTo>
                  <a:lnTo>
                    <a:pt x="1049908" y="1212214"/>
                  </a:lnTo>
                  <a:lnTo>
                    <a:pt x="1031775" y="1204658"/>
                  </a:lnTo>
                  <a:lnTo>
                    <a:pt x="1014666" y="1206627"/>
                  </a:lnTo>
                  <a:lnTo>
                    <a:pt x="997938" y="1212786"/>
                  </a:lnTo>
                  <a:lnTo>
                    <a:pt x="980948" y="1217802"/>
                  </a:lnTo>
                  <a:lnTo>
                    <a:pt x="974512" y="1230493"/>
                  </a:lnTo>
                  <a:lnTo>
                    <a:pt x="963755" y="1231788"/>
                  </a:lnTo>
                  <a:lnTo>
                    <a:pt x="950926" y="1226250"/>
                  </a:lnTo>
                  <a:lnTo>
                    <a:pt x="938276" y="1218438"/>
                  </a:lnTo>
                  <a:lnTo>
                    <a:pt x="932561" y="1215389"/>
                  </a:lnTo>
                  <a:lnTo>
                    <a:pt x="925322" y="1215516"/>
                  </a:lnTo>
                  <a:lnTo>
                    <a:pt x="920368" y="1219581"/>
                  </a:lnTo>
                  <a:lnTo>
                    <a:pt x="908808" y="1224603"/>
                  </a:lnTo>
                  <a:lnTo>
                    <a:pt x="893508" y="1226423"/>
                  </a:lnTo>
                  <a:lnTo>
                    <a:pt x="876970" y="1226885"/>
                  </a:lnTo>
                  <a:lnTo>
                    <a:pt x="861694" y="1227835"/>
                  </a:lnTo>
                  <a:lnTo>
                    <a:pt x="856361" y="1228344"/>
                  </a:lnTo>
                  <a:lnTo>
                    <a:pt x="850391" y="1228344"/>
                  </a:lnTo>
                  <a:lnTo>
                    <a:pt x="844930" y="1227073"/>
                  </a:lnTo>
                  <a:lnTo>
                    <a:pt x="834034" y="1233015"/>
                  </a:lnTo>
                  <a:lnTo>
                    <a:pt x="823960" y="1245647"/>
                  </a:lnTo>
                  <a:lnTo>
                    <a:pt x="813194" y="1251184"/>
                  </a:lnTo>
                  <a:lnTo>
                    <a:pt x="800226" y="1235837"/>
                  </a:lnTo>
                  <a:lnTo>
                    <a:pt x="782962" y="1239865"/>
                  </a:lnTo>
                  <a:lnTo>
                    <a:pt x="752125" y="1242536"/>
                  </a:lnTo>
                  <a:lnTo>
                    <a:pt x="718002" y="1242587"/>
                  </a:lnTo>
                  <a:lnTo>
                    <a:pt x="690879" y="1238758"/>
                  </a:lnTo>
                  <a:lnTo>
                    <a:pt x="679471" y="1224740"/>
                  </a:lnTo>
                  <a:lnTo>
                    <a:pt x="668956" y="1219009"/>
                  </a:lnTo>
                  <a:lnTo>
                    <a:pt x="659179" y="1219469"/>
                  </a:lnTo>
                  <a:lnTo>
                    <a:pt x="649986" y="1224026"/>
                  </a:lnTo>
                  <a:lnTo>
                    <a:pt x="641955" y="1244099"/>
                  </a:lnTo>
                  <a:lnTo>
                    <a:pt x="632412" y="1248981"/>
                  </a:lnTo>
                  <a:lnTo>
                    <a:pt x="622036" y="1245385"/>
                  </a:lnTo>
                  <a:lnTo>
                    <a:pt x="611504" y="1240027"/>
                  </a:lnTo>
                  <a:lnTo>
                    <a:pt x="595100" y="1234289"/>
                  </a:lnTo>
                  <a:lnTo>
                    <a:pt x="572182" y="1239075"/>
                  </a:lnTo>
                  <a:lnTo>
                    <a:pt x="549336" y="1245671"/>
                  </a:lnTo>
                  <a:lnTo>
                    <a:pt x="533145" y="1245362"/>
                  </a:lnTo>
                  <a:lnTo>
                    <a:pt x="522204" y="1236593"/>
                  </a:lnTo>
                  <a:lnTo>
                    <a:pt x="512000" y="1234836"/>
                  </a:lnTo>
                  <a:lnTo>
                    <a:pt x="502463" y="1239486"/>
                  </a:lnTo>
                  <a:lnTo>
                    <a:pt x="493522" y="1249933"/>
                  </a:lnTo>
                  <a:lnTo>
                    <a:pt x="476910" y="1249235"/>
                  </a:lnTo>
                  <a:lnTo>
                    <a:pt x="452739" y="1250537"/>
                  </a:lnTo>
                  <a:lnTo>
                    <a:pt x="428924" y="1255220"/>
                  </a:lnTo>
                  <a:lnTo>
                    <a:pt x="413385" y="1264665"/>
                  </a:lnTo>
                  <a:lnTo>
                    <a:pt x="403357" y="1269555"/>
                  </a:lnTo>
                  <a:lnTo>
                    <a:pt x="392128" y="1261776"/>
                  </a:lnTo>
                  <a:lnTo>
                    <a:pt x="381398" y="1257950"/>
                  </a:lnTo>
                  <a:lnTo>
                    <a:pt x="372872" y="1274698"/>
                  </a:lnTo>
                  <a:lnTo>
                    <a:pt x="360922" y="1287660"/>
                  </a:lnTo>
                  <a:lnTo>
                    <a:pt x="341471" y="1288859"/>
                  </a:lnTo>
                  <a:lnTo>
                    <a:pt x="321401" y="1285200"/>
                  </a:lnTo>
                  <a:lnTo>
                    <a:pt x="307593" y="1283589"/>
                  </a:lnTo>
                  <a:lnTo>
                    <a:pt x="300307" y="1287706"/>
                  </a:lnTo>
                  <a:lnTo>
                    <a:pt x="293782" y="1296527"/>
                  </a:lnTo>
                  <a:lnTo>
                    <a:pt x="287019" y="1304466"/>
                  </a:lnTo>
                  <a:lnTo>
                    <a:pt x="279018" y="1305940"/>
                  </a:lnTo>
                  <a:lnTo>
                    <a:pt x="274861" y="1298261"/>
                  </a:lnTo>
                  <a:lnTo>
                    <a:pt x="276621" y="1291082"/>
                  </a:lnTo>
                  <a:lnTo>
                    <a:pt x="268214" y="1292760"/>
                  </a:lnTo>
                  <a:lnTo>
                    <a:pt x="233552" y="1311656"/>
                  </a:lnTo>
                  <a:lnTo>
                    <a:pt x="210966" y="1316841"/>
                  </a:lnTo>
                  <a:lnTo>
                    <a:pt x="191547" y="1318942"/>
                  </a:lnTo>
                  <a:lnTo>
                    <a:pt x="177510" y="1318353"/>
                  </a:lnTo>
                  <a:lnTo>
                    <a:pt x="171068" y="1315465"/>
                  </a:lnTo>
                  <a:lnTo>
                    <a:pt x="168183" y="1311941"/>
                  </a:lnTo>
                  <a:lnTo>
                    <a:pt x="163703" y="1312417"/>
                  </a:lnTo>
                  <a:lnTo>
                    <a:pt x="157317" y="1313751"/>
                  </a:lnTo>
                  <a:lnTo>
                    <a:pt x="148716" y="1312798"/>
                  </a:lnTo>
                  <a:lnTo>
                    <a:pt x="142390" y="1313241"/>
                  </a:lnTo>
                  <a:lnTo>
                    <a:pt x="137636" y="1317672"/>
                  </a:lnTo>
                  <a:lnTo>
                    <a:pt x="132643" y="1323603"/>
                  </a:lnTo>
                  <a:lnTo>
                    <a:pt x="125602" y="1328546"/>
                  </a:lnTo>
                  <a:lnTo>
                    <a:pt x="117486" y="1328167"/>
                  </a:lnTo>
                  <a:lnTo>
                    <a:pt x="112299" y="1323038"/>
                  </a:lnTo>
                  <a:lnTo>
                    <a:pt x="109636" y="1318027"/>
                  </a:lnTo>
                  <a:lnTo>
                    <a:pt x="109092" y="1318006"/>
                  </a:lnTo>
                  <a:lnTo>
                    <a:pt x="102595" y="1252762"/>
                  </a:lnTo>
                  <a:lnTo>
                    <a:pt x="96688" y="1193351"/>
                  </a:lnTo>
                  <a:lnTo>
                    <a:pt x="91341" y="1139498"/>
                  </a:lnTo>
                  <a:lnTo>
                    <a:pt x="86523" y="1090922"/>
                  </a:lnTo>
                  <a:lnTo>
                    <a:pt x="82202" y="1047347"/>
                  </a:lnTo>
                  <a:lnTo>
                    <a:pt x="78348" y="1008496"/>
                  </a:lnTo>
                  <a:lnTo>
                    <a:pt x="74929" y="974089"/>
                  </a:lnTo>
                  <a:lnTo>
                    <a:pt x="70992" y="934719"/>
                  </a:lnTo>
                  <a:lnTo>
                    <a:pt x="70865" y="934338"/>
                  </a:lnTo>
                  <a:lnTo>
                    <a:pt x="68367" y="911011"/>
                  </a:lnTo>
                  <a:lnTo>
                    <a:pt x="64374" y="872936"/>
                  </a:lnTo>
                  <a:lnTo>
                    <a:pt x="59162" y="822744"/>
                  </a:lnTo>
                  <a:lnTo>
                    <a:pt x="53006" y="763065"/>
                  </a:lnTo>
                  <a:lnTo>
                    <a:pt x="46181" y="696531"/>
                  </a:lnTo>
                  <a:lnTo>
                    <a:pt x="38961" y="625772"/>
                  </a:lnTo>
                  <a:lnTo>
                    <a:pt x="31623" y="553418"/>
                  </a:lnTo>
                  <a:lnTo>
                    <a:pt x="24439" y="482100"/>
                  </a:lnTo>
                  <a:lnTo>
                    <a:pt x="17686" y="414449"/>
                  </a:lnTo>
                  <a:lnTo>
                    <a:pt x="11638" y="353095"/>
                  </a:lnTo>
                  <a:lnTo>
                    <a:pt x="6571" y="300669"/>
                  </a:lnTo>
                  <a:lnTo>
                    <a:pt x="2759" y="259802"/>
                  </a:lnTo>
                  <a:lnTo>
                    <a:pt x="0" y="223265"/>
                  </a:lnTo>
                  <a:lnTo>
                    <a:pt x="549" y="212040"/>
                  </a:lnTo>
                  <a:lnTo>
                    <a:pt x="2301" y="204136"/>
                  </a:lnTo>
                  <a:lnTo>
                    <a:pt x="4554" y="198780"/>
                  </a:lnTo>
                  <a:lnTo>
                    <a:pt x="6603" y="195198"/>
                  </a:lnTo>
                  <a:lnTo>
                    <a:pt x="7619" y="192658"/>
                  </a:lnTo>
                  <a:lnTo>
                    <a:pt x="10160" y="191262"/>
                  </a:lnTo>
                  <a:lnTo>
                    <a:pt x="12700" y="189737"/>
                  </a:lnTo>
                  <a:lnTo>
                    <a:pt x="15303" y="185737"/>
                  </a:lnTo>
                  <a:lnTo>
                    <a:pt x="16287" y="181070"/>
                  </a:lnTo>
                  <a:lnTo>
                    <a:pt x="18272" y="180165"/>
                  </a:lnTo>
                  <a:lnTo>
                    <a:pt x="23875" y="187451"/>
                  </a:lnTo>
                  <a:lnTo>
                    <a:pt x="24637" y="187959"/>
                  </a:lnTo>
                  <a:lnTo>
                    <a:pt x="25400" y="189102"/>
                  </a:lnTo>
                  <a:lnTo>
                    <a:pt x="26797" y="189610"/>
                  </a:lnTo>
                  <a:lnTo>
                    <a:pt x="33639" y="192952"/>
                  </a:lnTo>
                  <a:lnTo>
                    <a:pt x="40195" y="192531"/>
                  </a:lnTo>
                  <a:lnTo>
                    <a:pt x="46656" y="189825"/>
                  </a:lnTo>
                  <a:lnTo>
                    <a:pt x="53212" y="186308"/>
                  </a:lnTo>
                  <a:lnTo>
                    <a:pt x="57530" y="183514"/>
                  </a:lnTo>
                  <a:lnTo>
                    <a:pt x="63626" y="184150"/>
                  </a:lnTo>
                  <a:lnTo>
                    <a:pt x="67944" y="187325"/>
                  </a:lnTo>
                  <a:lnTo>
                    <a:pt x="75082" y="193232"/>
                  </a:lnTo>
                  <a:lnTo>
                    <a:pt x="81994" y="197246"/>
                  </a:lnTo>
                  <a:lnTo>
                    <a:pt x="88358" y="195951"/>
                  </a:lnTo>
                  <a:lnTo>
                    <a:pt x="93852" y="185927"/>
                  </a:lnTo>
                  <a:lnTo>
                    <a:pt x="94868" y="182244"/>
                  </a:lnTo>
                  <a:lnTo>
                    <a:pt x="97916" y="178815"/>
                  </a:lnTo>
                  <a:lnTo>
                    <a:pt x="102488" y="177800"/>
                  </a:lnTo>
                  <a:lnTo>
                    <a:pt x="109122" y="173224"/>
                  </a:lnTo>
                  <a:lnTo>
                    <a:pt x="115744" y="166909"/>
                  </a:lnTo>
                  <a:lnTo>
                    <a:pt x="122723" y="163976"/>
                  </a:lnTo>
                  <a:lnTo>
                    <a:pt x="130428" y="169544"/>
                  </a:lnTo>
                  <a:lnTo>
                    <a:pt x="131190" y="170687"/>
                  </a:lnTo>
                  <a:lnTo>
                    <a:pt x="131952" y="171831"/>
                  </a:lnTo>
                  <a:lnTo>
                    <a:pt x="132079" y="172973"/>
                  </a:lnTo>
                  <a:lnTo>
                    <a:pt x="141406" y="195248"/>
                  </a:lnTo>
                  <a:lnTo>
                    <a:pt x="148875" y="197437"/>
                  </a:lnTo>
                  <a:lnTo>
                    <a:pt x="155154" y="187743"/>
                  </a:lnTo>
                  <a:lnTo>
                    <a:pt x="160908" y="174370"/>
                  </a:lnTo>
                  <a:lnTo>
                    <a:pt x="163194" y="169290"/>
                  </a:lnTo>
                  <a:lnTo>
                    <a:pt x="168910" y="166877"/>
                  </a:lnTo>
                  <a:lnTo>
                    <a:pt x="175005" y="167512"/>
                  </a:lnTo>
                  <a:lnTo>
                    <a:pt x="190853" y="168723"/>
                  </a:lnTo>
                  <a:lnTo>
                    <a:pt x="209200" y="169386"/>
                  </a:lnTo>
                  <a:lnTo>
                    <a:pt x="225976" y="170763"/>
                  </a:lnTo>
                  <a:lnTo>
                    <a:pt x="237108" y="174116"/>
                  </a:lnTo>
                  <a:lnTo>
                    <a:pt x="245512" y="178714"/>
                  </a:lnTo>
                  <a:lnTo>
                    <a:pt x="253571" y="181371"/>
                  </a:lnTo>
                  <a:lnTo>
                    <a:pt x="261272" y="180528"/>
                  </a:lnTo>
                  <a:lnTo>
                    <a:pt x="268604" y="174625"/>
                  </a:lnTo>
                  <a:lnTo>
                    <a:pt x="269239" y="173354"/>
                  </a:lnTo>
                  <a:lnTo>
                    <a:pt x="269748" y="172084"/>
                  </a:lnTo>
                  <a:lnTo>
                    <a:pt x="270382" y="171450"/>
                  </a:lnTo>
                  <a:lnTo>
                    <a:pt x="280183" y="147042"/>
                  </a:lnTo>
                  <a:lnTo>
                    <a:pt x="290591" y="140684"/>
                  </a:lnTo>
                  <a:lnTo>
                    <a:pt x="308834" y="143803"/>
                  </a:lnTo>
                  <a:lnTo>
                    <a:pt x="342138" y="147827"/>
                  </a:lnTo>
                  <a:lnTo>
                    <a:pt x="342900" y="147827"/>
                  </a:lnTo>
                  <a:lnTo>
                    <a:pt x="362725" y="148250"/>
                  </a:lnTo>
                  <a:lnTo>
                    <a:pt x="377491" y="149590"/>
                  </a:lnTo>
                  <a:lnTo>
                    <a:pt x="387852" y="151953"/>
                  </a:lnTo>
                  <a:lnTo>
                    <a:pt x="394462" y="155447"/>
                  </a:lnTo>
                  <a:lnTo>
                    <a:pt x="397382" y="158114"/>
                  </a:lnTo>
                  <a:lnTo>
                    <a:pt x="402843" y="158876"/>
                  </a:lnTo>
                  <a:lnTo>
                    <a:pt x="450973" y="147135"/>
                  </a:lnTo>
                  <a:lnTo>
                    <a:pt x="462406" y="146812"/>
                  </a:lnTo>
                  <a:lnTo>
                    <a:pt x="464438" y="147192"/>
                  </a:lnTo>
                  <a:lnTo>
                    <a:pt x="466470" y="146431"/>
                  </a:lnTo>
                  <a:lnTo>
                    <a:pt x="467740" y="146303"/>
                  </a:lnTo>
                  <a:lnTo>
                    <a:pt x="474208" y="146790"/>
                  </a:lnTo>
                  <a:lnTo>
                    <a:pt x="480806" y="150479"/>
                  </a:lnTo>
                  <a:lnTo>
                    <a:pt x="487189" y="153287"/>
                  </a:lnTo>
                  <a:lnTo>
                    <a:pt x="493013" y="151129"/>
                  </a:lnTo>
                  <a:lnTo>
                    <a:pt x="498348" y="145033"/>
                  </a:lnTo>
                  <a:lnTo>
                    <a:pt x="506856" y="142366"/>
                  </a:lnTo>
                  <a:lnTo>
                    <a:pt x="514985" y="144017"/>
                  </a:lnTo>
                  <a:lnTo>
                    <a:pt x="532507" y="145760"/>
                  </a:lnTo>
                  <a:lnTo>
                    <a:pt x="552386" y="144335"/>
                  </a:lnTo>
                  <a:lnTo>
                    <a:pt x="571884" y="140338"/>
                  </a:lnTo>
                  <a:lnTo>
                    <a:pt x="588263" y="134365"/>
                  </a:lnTo>
                  <a:lnTo>
                    <a:pt x="595209" y="131954"/>
                  </a:lnTo>
                  <a:lnTo>
                    <a:pt x="602488" y="130698"/>
                  </a:lnTo>
                  <a:lnTo>
                    <a:pt x="609766" y="130704"/>
                  </a:lnTo>
                  <a:lnTo>
                    <a:pt x="616712" y="132079"/>
                  </a:lnTo>
                  <a:lnTo>
                    <a:pt x="628435" y="133397"/>
                  </a:lnTo>
                  <a:lnTo>
                    <a:pt x="639825" y="131762"/>
                  </a:lnTo>
                  <a:lnTo>
                    <a:pt x="650930" y="127650"/>
                  </a:lnTo>
                  <a:lnTo>
                    <a:pt x="661797" y="121538"/>
                  </a:lnTo>
                  <a:lnTo>
                    <a:pt x="666241" y="118617"/>
                  </a:lnTo>
                  <a:lnTo>
                    <a:pt x="670813" y="118237"/>
                  </a:lnTo>
                  <a:lnTo>
                    <a:pt x="675131" y="120141"/>
                  </a:lnTo>
                  <a:lnTo>
                    <a:pt x="695763" y="124565"/>
                  </a:lnTo>
                  <a:lnTo>
                    <a:pt x="719502" y="123904"/>
                  </a:lnTo>
                  <a:lnTo>
                    <a:pt x="742265" y="119552"/>
                  </a:lnTo>
                  <a:lnTo>
                    <a:pt x="759967" y="112902"/>
                  </a:lnTo>
                  <a:lnTo>
                    <a:pt x="764413" y="110743"/>
                  </a:lnTo>
                  <a:lnTo>
                    <a:pt x="770508" y="111251"/>
                  </a:lnTo>
                  <a:lnTo>
                    <a:pt x="774191" y="114553"/>
                  </a:lnTo>
                  <a:lnTo>
                    <a:pt x="777748" y="116712"/>
                  </a:lnTo>
                  <a:lnTo>
                    <a:pt x="780541" y="118237"/>
                  </a:lnTo>
                  <a:lnTo>
                    <a:pt x="783843" y="117856"/>
                  </a:lnTo>
                  <a:lnTo>
                    <a:pt x="788542" y="117982"/>
                  </a:lnTo>
                  <a:lnTo>
                    <a:pt x="792988" y="115188"/>
                  </a:lnTo>
                  <a:lnTo>
                    <a:pt x="795274" y="111251"/>
                  </a:lnTo>
                  <a:lnTo>
                    <a:pt x="800486" y="108404"/>
                  </a:lnTo>
                  <a:lnTo>
                    <a:pt x="806307" y="111521"/>
                  </a:lnTo>
                  <a:lnTo>
                    <a:pt x="812008" y="113520"/>
                  </a:lnTo>
                  <a:lnTo>
                    <a:pt x="816863" y="107314"/>
                  </a:lnTo>
                  <a:lnTo>
                    <a:pt x="817879" y="104139"/>
                  </a:lnTo>
                  <a:lnTo>
                    <a:pt x="820419" y="102107"/>
                  </a:lnTo>
                  <a:lnTo>
                    <a:pt x="823594" y="100583"/>
                  </a:lnTo>
                  <a:lnTo>
                    <a:pt x="843528" y="89586"/>
                  </a:lnTo>
                  <a:lnTo>
                    <a:pt x="869045" y="77660"/>
                  </a:lnTo>
                  <a:lnTo>
                    <a:pt x="894728" y="73830"/>
                  </a:lnTo>
                  <a:lnTo>
                    <a:pt x="915162" y="87121"/>
                  </a:lnTo>
                  <a:lnTo>
                    <a:pt x="916686" y="89407"/>
                  </a:lnTo>
                  <a:lnTo>
                    <a:pt x="918972" y="91058"/>
                  </a:lnTo>
                  <a:lnTo>
                    <a:pt x="921638" y="91947"/>
                  </a:lnTo>
                  <a:lnTo>
                    <a:pt x="928552" y="97059"/>
                  </a:lnTo>
                  <a:lnTo>
                    <a:pt x="935418" y="103409"/>
                  </a:lnTo>
                  <a:lnTo>
                    <a:pt x="941712" y="105235"/>
                  </a:lnTo>
                  <a:lnTo>
                    <a:pt x="946912" y="96773"/>
                  </a:lnTo>
                  <a:lnTo>
                    <a:pt x="948436" y="91820"/>
                  </a:lnTo>
                  <a:lnTo>
                    <a:pt x="952118" y="88900"/>
                  </a:lnTo>
                  <a:lnTo>
                    <a:pt x="957326" y="87883"/>
                  </a:lnTo>
                  <a:lnTo>
                    <a:pt x="973649" y="85651"/>
                  </a:lnTo>
                  <a:lnTo>
                    <a:pt x="990091" y="84502"/>
                  </a:lnTo>
                  <a:lnTo>
                    <a:pt x="1006725" y="85044"/>
                  </a:lnTo>
                  <a:lnTo>
                    <a:pt x="1023619" y="87883"/>
                  </a:lnTo>
                  <a:lnTo>
                    <a:pt x="1026287" y="88900"/>
                  </a:lnTo>
                  <a:lnTo>
                    <a:pt x="1028445" y="90423"/>
                  </a:lnTo>
                  <a:lnTo>
                    <a:pt x="1030097" y="93344"/>
                  </a:lnTo>
                  <a:lnTo>
                    <a:pt x="1039139" y="103596"/>
                  </a:lnTo>
                  <a:lnTo>
                    <a:pt x="1047670" y="108584"/>
                  </a:lnTo>
                  <a:lnTo>
                    <a:pt x="1055796" y="109382"/>
                  </a:lnTo>
                  <a:lnTo>
                    <a:pt x="1063625" y="107060"/>
                  </a:lnTo>
                  <a:lnTo>
                    <a:pt x="1066800" y="105537"/>
                  </a:lnTo>
                  <a:lnTo>
                    <a:pt x="1069213" y="102869"/>
                  </a:lnTo>
                  <a:lnTo>
                    <a:pt x="1070228" y="99694"/>
                  </a:lnTo>
                  <a:lnTo>
                    <a:pt x="1077549" y="83442"/>
                  </a:lnTo>
                  <a:lnTo>
                    <a:pt x="1085929" y="79216"/>
                  </a:lnTo>
                  <a:lnTo>
                    <a:pt x="1094999" y="82085"/>
                  </a:lnTo>
                  <a:lnTo>
                    <a:pt x="1104391" y="87121"/>
                  </a:lnTo>
                  <a:lnTo>
                    <a:pt x="1105789" y="87629"/>
                  </a:lnTo>
                  <a:lnTo>
                    <a:pt x="1107186" y="88772"/>
                  </a:lnTo>
                  <a:lnTo>
                    <a:pt x="1108710" y="89788"/>
                  </a:lnTo>
                  <a:lnTo>
                    <a:pt x="1117353" y="96466"/>
                  </a:lnTo>
                  <a:lnTo>
                    <a:pt x="1125474" y="97583"/>
                  </a:lnTo>
                  <a:lnTo>
                    <a:pt x="1133213" y="94771"/>
                  </a:lnTo>
                  <a:lnTo>
                    <a:pt x="1140714" y="89662"/>
                  </a:lnTo>
                  <a:lnTo>
                    <a:pt x="1143889" y="87502"/>
                  </a:lnTo>
                  <a:lnTo>
                    <a:pt x="1147826" y="86487"/>
                  </a:lnTo>
                  <a:lnTo>
                    <a:pt x="1151889" y="87248"/>
                  </a:lnTo>
                  <a:lnTo>
                    <a:pt x="1168384" y="89820"/>
                  </a:lnTo>
                  <a:lnTo>
                    <a:pt x="1188402" y="90392"/>
                  </a:lnTo>
                  <a:lnTo>
                    <a:pt x="1207754" y="87963"/>
                  </a:lnTo>
                  <a:lnTo>
                    <a:pt x="1222248" y="81533"/>
                  </a:lnTo>
                  <a:lnTo>
                    <a:pt x="1224661" y="79501"/>
                  </a:lnTo>
                  <a:lnTo>
                    <a:pt x="1228598" y="78485"/>
                  </a:lnTo>
                  <a:lnTo>
                    <a:pt x="1231900" y="78739"/>
                  </a:lnTo>
                  <a:lnTo>
                    <a:pt x="1249610" y="78636"/>
                  </a:lnTo>
                  <a:lnTo>
                    <a:pt x="1271095" y="76866"/>
                  </a:lnTo>
                  <a:lnTo>
                    <a:pt x="1291175" y="72382"/>
                  </a:lnTo>
                  <a:lnTo>
                    <a:pt x="1304670" y="64134"/>
                  </a:lnTo>
                  <a:lnTo>
                    <a:pt x="1305305" y="64134"/>
                  </a:lnTo>
                  <a:lnTo>
                    <a:pt x="1305305" y="63500"/>
                  </a:lnTo>
                  <a:lnTo>
                    <a:pt x="1305940" y="62864"/>
                  </a:lnTo>
                  <a:lnTo>
                    <a:pt x="1315654" y="58735"/>
                  </a:lnTo>
                  <a:lnTo>
                    <a:pt x="1326689" y="66500"/>
                  </a:lnTo>
                  <a:lnTo>
                    <a:pt x="1337319" y="70098"/>
                  </a:lnTo>
                  <a:lnTo>
                    <a:pt x="1345818" y="53466"/>
                  </a:lnTo>
                  <a:lnTo>
                    <a:pt x="1357768" y="40503"/>
                  </a:lnTo>
                  <a:lnTo>
                    <a:pt x="1377219" y="39290"/>
                  </a:lnTo>
                  <a:lnTo>
                    <a:pt x="1397289" y="42912"/>
                  </a:lnTo>
                  <a:lnTo>
                    <a:pt x="1411097" y="44450"/>
                  </a:lnTo>
                  <a:lnTo>
                    <a:pt x="1418381" y="40334"/>
                  </a:lnTo>
                  <a:lnTo>
                    <a:pt x="1424892" y="31527"/>
                  </a:lnTo>
                  <a:lnTo>
                    <a:pt x="1431617" y="23625"/>
                  </a:lnTo>
                  <a:lnTo>
                    <a:pt x="1439544" y="22225"/>
                  </a:lnTo>
                  <a:lnTo>
                    <a:pt x="1443845" y="29825"/>
                  </a:lnTo>
                  <a:lnTo>
                    <a:pt x="1442132" y="36925"/>
                  </a:lnTo>
                  <a:lnTo>
                    <a:pt x="1450207" y="35405"/>
                  </a:lnTo>
                  <a:lnTo>
                    <a:pt x="1483867" y="17144"/>
                  </a:lnTo>
                  <a:lnTo>
                    <a:pt x="1484502" y="17144"/>
                  </a:lnTo>
                  <a:lnTo>
                    <a:pt x="1485773" y="16382"/>
                  </a:lnTo>
                  <a:lnTo>
                    <a:pt x="1486535" y="16256"/>
                  </a:lnTo>
                  <a:lnTo>
                    <a:pt x="1499911" y="12698"/>
                  </a:lnTo>
                  <a:lnTo>
                    <a:pt x="1508490" y="11604"/>
                  </a:lnTo>
                  <a:lnTo>
                    <a:pt x="1512949" y="13059"/>
                  </a:lnTo>
                  <a:lnTo>
                    <a:pt x="1513966" y="17144"/>
                  </a:lnTo>
                  <a:lnTo>
                    <a:pt x="1512824" y="25272"/>
                  </a:lnTo>
                  <a:lnTo>
                    <a:pt x="1521460" y="31622"/>
                  </a:lnTo>
                  <a:lnTo>
                    <a:pt x="1529841" y="28956"/>
                  </a:lnTo>
                  <a:lnTo>
                    <a:pt x="1539245" y="23719"/>
                  </a:lnTo>
                  <a:lnTo>
                    <a:pt x="1544208" y="17541"/>
                  </a:lnTo>
                  <a:lnTo>
                    <a:pt x="1546433" y="13007"/>
                  </a:lnTo>
                  <a:lnTo>
                    <a:pt x="1547622" y="12700"/>
                  </a:lnTo>
                  <a:lnTo>
                    <a:pt x="1550507" y="16222"/>
                  </a:lnTo>
                  <a:lnTo>
                    <a:pt x="1554987" y="15732"/>
                  </a:lnTo>
                  <a:lnTo>
                    <a:pt x="1561373" y="14360"/>
                  </a:lnTo>
                  <a:lnTo>
                    <a:pt x="1569974" y="15239"/>
                  </a:lnTo>
                  <a:lnTo>
                    <a:pt x="1574137" y="15089"/>
                  </a:lnTo>
                  <a:lnTo>
                    <a:pt x="1574133" y="11175"/>
                  </a:lnTo>
                  <a:lnTo>
                    <a:pt x="1574367" y="5738"/>
                  </a:lnTo>
                  <a:lnTo>
                    <a:pt x="1579244" y="1015"/>
                  </a:lnTo>
                  <a:lnTo>
                    <a:pt x="1581277" y="126"/>
                  </a:lnTo>
                  <a:lnTo>
                    <a:pt x="1583563" y="0"/>
                  </a:lnTo>
                  <a:lnTo>
                    <a:pt x="1585976" y="253"/>
                  </a:lnTo>
                  <a:close/>
                </a:path>
              </a:pathLst>
            </a:custGeom>
            <a:ln w="9525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4832604" y="4826507"/>
              <a:ext cx="1780031" cy="134874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4839589" y="4805726"/>
              <a:ext cx="1766570" cy="1333500"/>
            </a:xfrm>
            <a:custGeom>
              <a:avLst/>
              <a:gdLst/>
              <a:ahLst/>
              <a:cxnLst/>
              <a:rect l="l" t="t" r="r" b="b"/>
              <a:pathLst>
                <a:path w="1766570" h="1333500">
                  <a:moveTo>
                    <a:pt x="1607438" y="1308099"/>
                  </a:moveTo>
                  <a:lnTo>
                    <a:pt x="1537813" y="1308099"/>
                  </a:lnTo>
                  <a:lnTo>
                    <a:pt x="1545716" y="1320799"/>
                  </a:lnTo>
                  <a:lnTo>
                    <a:pt x="1582165" y="1320799"/>
                  </a:lnTo>
                  <a:lnTo>
                    <a:pt x="1587525" y="1333499"/>
                  </a:lnTo>
                  <a:lnTo>
                    <a:pt x="1592659" y="1333499"/>
                  </a:lnTo>
                  <a:lnTo>
                    <a:pt x="1600579" y="1320799"/>
                  </a:lnTo>
                  <a:lnTo>
                    <a:pt x="1607438" y="1308099"/>
                  </a:lnTo>
                  <a:close/>
                </a:path>
                <a:path w="1766570" h="1333500">
                  <a:moveTo>
                    <a:pt x="1616075" y="1282699"/>
                  </a:moveTo>
                  <a:lnTo>
                    <a:pt x="1468667" y="1282699"/>
                  </a:lnTo>
                  <a:lnTo>
                    <a:pt x="1473835" y="1320799"/>
                  </a:lnTo>
                  <a:lnTo>
                    <a:pt x="1509649" y="1320799"/>
                  </a:lnTo>
                  <a:lnTo>
                    <a:pt x="1521053" y="1308099"/>
                  </a:lnTo>
                  <a:lnTo>
                    <a:pt x="1607438" y="1308099"/>
                  </a:lnTo>
                  <a:lnTo>
                    <a:pt x="1614297" y="1295399"/>
                  </a:lnTo>
                  <a:lnTo>
                    <a:pt x="1616075" y="1282699"/>
                  </a:lnTo>
                  <a:close/>
                </a:path>
                <a:path w="1766570" h="1333500">
                  <a:moveTo>
                    <a:pt x="1468667" y="1282699"/>
                  </a:moveTo>
                  <a:lnTo>
                    <a:pt x="1372235" y="1282699"/>
                  </a:lnTo>
                  <a:lnTo>
                    <a:pt x="1384925" y="1295399"/>
                  </a:lnTo>
                  <a:lnTo>
                    <a:pt x="1404508" y="1295399"/>
                  </a:lnTo>
                  <a:lnTo>
                    <a:pt x="1424402" y="1308099"/>
                  </a:lnTo>
                  <a:lnTo>
                    <a:pt x="1448474" y="1308099"/>
                  </a:lnTo>
                  <a:lnTo>
                    <a:pt x="1459452" y="1295399"/>
                  </a:lnTo>
                  <a:lnTo>
                    <a:pt x="1468667" y="1282699"/>
                  </a:lnTo>
                  <a:close/>
                </a:path>
                <a:path w="1766570" h="1333500">
                  <a:moveTo>
                    <a:pt x="1619631" y="1257299"/>
                  </a:moveTo>
                  <a:lnTo>
                    <a:pt x="1213358" y="1257299"/>
                  </a:lnTo>
                  <a:lnTo>
                    <a:pt x="1238914" y="1269999"/>
                  </a:lnTo>
                  <a:lnTo>
                    <a:pt x="1311888" y="1295399"/>
                  </a:lnTo>
                  <a:lnTo>
                    <a:pt x="1340231" y="1282699"/>
                  </a:lnTo>
                  <a:lnTo>
                    <a:pt x="1616075" y="1282699"/>
                  </a:lnTo>
                  <a:lnTo>
                    <a:pt x="1619631" y="1257299"/>
                  </a:lnTo>
                  <a:close/>
                </a:path>
                <a:path w="1766570" h="1333500">
                  <a:moveTo>
                    <a:pt x="1623187" y="1231899"/>
                  </a:moveTo>
                  <a:lnTo>
                    <a:pt x="974725" y="1231899"/>
                  </a:lnTo>
                  <a:lnTo>
                    <a:pt x="991227" y="1244599"/>
                  </a:lnTo>
                  <a:lnTo>
                    <a:pt x="1093581" y="1244599"/>
                  </a:lnTo>
                  <a:lnTo>
                    <a:pt x="1101790" y="1257299"/>
                  </a:lnTo>
                  <a:lnTo>
                    <a:pt x="1108964" y="1269999"/>
                  </a:lnTo>
                  <a:lnTo>
                    <a:pt x="1124723" y="1257299"/>
                  </a:lnTo>
                  <a:lnTo>
                    <a:pt x="1619631" y="1257299"/>
                  </a:lnTo>
                  <a:lnTo>
                    <a:pt x="1623187" y="1231899"/>
                  </a:lnTo>
                  <a:close/>
                </a:path>
                <a:path w="1766570" h="1333500">
                  <a:moveTo>
                    <a:pt x="1213358" y="1257299"/>
                  </a:moveTo>
                  <a:lnTo>
                    <a:pt x="1144460" y="1257299"/>
                  </a:lnTo>
                  <a:lnTo>
                    <a:pt x="1163720" y="1269999"/>
                  </a:lnTo>
                  <a:lnTo>
                    <a:pt x="1204215" y="1269999"/>
                  </a:lnTo>
                  <a:lnTo>
                    <a:pt x="1213358" y="1257299"/>
                  </a:lnTo>
                  <a:close/>
                </a:path>
                <a:path w="1766570" h="1333500">
                  <a:moveTo>
                    <a:pt x="1084585" y="1244599"/>
                  </a:moveTo>
                  <a:lnTo>
                    <a:pt x="1041939" y="1244599"/>
                  </a:lnTo>
                  <a:lnTo>
                    <a:pt x="1061557" y="1257299"/>
                  </a:lnTo>
                  <a:lnTo>
                    <a:pt x="1075055" y="1257299"/>
                  </a:lnTo>
                  <a:lnTo>
                    <a:pt x="1084585" y="1244599"/>
                  </a:lnTo>
                  <a:close/>
                </a:path>
                <a:path w="1766570" h="1333500">
                  <a:moveTo>
                    <a:pt x="394715" y="38099"/>
                  </a:moveTo>
                  <a:lnTo>
                    <a:pt x="150774" y="38099"/>
                  </a:lnTo>
                  <a:lnTo>
                    <a:pt x="146679" y="76199"/>
                  </a:lnTo>
                  <a:lnTo>
                    <a:pt x="140722" y="114299"/>
                  </a:lnTo>
                  <a:lnTo>
                    <a:pt x="133256" y="165099"/>
                  </a:lnTo>
                  <a:lnTo>
                    <a:pt x="124636" y="228599"/>
                  </a:lnTo>
                  <a:lnTo>
                    <a:pt x="115214" y="292099"/>
                  </a:lnTo>
                  <a:lnTo>
                    <a:pt x="105346" y="368299"/>
                  </a:lnTo>
                  <a:lnTo>
                    <a:pt x="95384" y="431799"/>
                  </a:lnTo>
                  <a:lnTo>
                    <a:pt x="85683" y="507999"/>
                  </a:lnTo>
                  <a:lnTo>
                    <a:pt x="76596" y="571499"/>
                  </a:lnTo>
                  <a:lnTo>
                    <a:pt x="68477" y="634999"/>
                  </a:lnTo>
                  <a:lnTo>
                    <a:pt x="61680" y="685799"/>
                  </a:lnTo>
                  <a:lnTo>
                    <a:pt x="56559" y="723899"/>
                  </a:lnTo>
                  <a:lnTo>
                    <a:pt x="53466" y="736599"/>
                  </a:lnTo>
                  <a:lnTo>
                    <a:pt x="48006" y="787399"/>
                  </a:lnTo>
                  <a:lnTo>
                    <a:pt x="0" y="1117599"/>
                  </a:lnTo>
                  <a:lnTo>
                    <a:pt x="515" y="1117599"/>
                  </a:lnTo>
                  <a:lnTo>
                    <a:pt x="1936" y="1130299"/>
                  </a:lnTo>
                  <a:lnTo>
                    <a:pt x="288274" y="1130299"/>
                  </a:lnTo>
                  <a:lnTo>
                    <a:pt x="297380" y="1142999"/>
                  </a:lnTo>
                  <a:lnTo>
                    <a:pt x="420729" y="1142999"/>
                  </a:lnTo>
                  <a:lnTo>
                    <a:pt x="429260" y="1155699"/>
                  </a:lnTo>
                  <a:lnTo>
                    <a:pt x="567451" y="1155699"/>
                  </a:lnTo>
                  <a:lnTo>
                    <a:pt x="576327" y="1168399"/>
                  </a:lnTo>
                  <a:lnTo>
                    <a:pt x="584073" y="1181099"/>
                  </a:lnTo>
                  <a:lnTo>
                    <a:pt x="609532" y="1193799"/>
                  </a:lnTo>
                  <a:lnTo>
                    <a:pt x="642683" y="1206499"/>
                  </a:lnTo>
                  <a:lnTo>
                    <a:pt x="741426" y="1206499"/>
                  </a:lnTo>
                  <a:lnTo>
                    <a:pt x="747268" y="1219199"/>
                  </a:lnTo>
                  <a:lnTo>
                    <a:pt x="829310" y="1219199"/>
                  </a:lnTo>
                  <a:lnTo>
                    <a:pt x="839694" y="1231899"/>
                  </a:lnTo>
                  <a:lnTo>
                    <a:pt x="850852" y="1244599"/>
                  </a:lnTo>
                  <a:lnTo>
                    <a:pt x="861653" y="1244599"/>
                  </a:lnTo>
                  <a:lnTo>
                    <a:pt x="870965" y="1231899"/>
                  </a:lnTo>
                  <a:lnTo>
                    <a:pt x="1623187" y="1231899"/>
                  </a:lnTo>
                  <a:lnTo>
                    <a:pt x="1660525" y="965199"/>
                  </a:lnTo>
                  <a:lnTo>
                    <a:pt x="1663700" y="939799"/>
                  </a:lnTo>
                  <a:lnTo>
                    <a:pt x="1666113" y="927099"/>
                  </a:lnTo>
                  <a:lnTo>
                    <a:pt x="1666875" y="927099"/>
                  </a:lnTo>
                  <a:lnTo>
                    <a:pt x="1669288" y="901699"/>
                  </a:lnTo>
                  <a:lnTo>
                    <a:pt x="1673733" y="876299"/>
                  </a:lnTo>
                  <a:lnTo>
                    <a:pt x="1678051" y="838199"/>
                  </a:lnTo>
                  <a:lnTo>
                    <a:pt x="1679320" y="838199"/>
                  </a:lnTo>
                  <a:lnTo>
                    <a:pt x="1766442" y="215899"/>
                  </a:lnTo>
                  <a:lnTo>
                    <a:pt x="1765554" y="203199"/>
                  </a:lnTo>
                  <a:lnTo>
                    <a:pt x="1488237" y="203199"/>
                  </a:lnTo>
                  <a:lnTo>
                    <a:pt x="1478788" y="190499"/>
                  </a:lnTo>
                  <a:lnTo>
                    <a:pt x="1338738" y="190499"/>
                  </a:lnTo>
                  <a:lnTo>
                    <a:pt x="1319446" y="177799"/>
                  </a:lnTo>
                  <a:lnTo>
                    <a:pt x="1205491" y="177799"/>
                  </a:lnTo>
                  <a:lnTo>
                    <a:pt x="1197800" y="165099"/>
                  </a:lnTo>
                  <a:lnTo>
                    <a:pt x="1190680" y="165099"/>
                  </a:lnTo>
                  <a:lnTo>
                    <a:pt x="1184275" y="152399"/>
                  </a:lnTo>
                  <a:lnTo>
                    <a:pt x="1183386" y="152399"/>
                  </a:lnTo>
                  <a:lnTo>
                    <a:pt x="1181608" y="139699"/>
                  </a:lnTo>
                  <a:lnTo>
                    <a:pt x="1089929" y="139699"/>
                  </a:lnTo>
                  <a:lnTo>
                    <a:pt x="1084772" y="126999"/>
                  </a:lnTo>
                  <a:lnTo>
                    <a:pt x="1076706" y="126999"/>
                  </a:lnTo>
                  <a:lnTo>
                    <a:pt x="1075055" y="114299"/>
                  </a:lnTo>
                  <a:lnTo>
                    <a:pt x="898322" y="114299"/>
                  </a:lnTo>
                  <a:lnTo>
                    <a:pt x="875220" y="101599"/>
                  </a:lnTo>
                  <a:lnTo>
                    <a:pt x="795940" y="101599"/>
                  </a:lnTo>
                  <a:lnTo>
                    <a:pt x="784494" y="88899"/>
                  </a:lnTo>
                  <a:lnTo>
                    <a:pt x="688336" y="88899"/>
                  </a:lnTo>
                  <a:lnTo>
                    <a:pt x="671702" y="76199"/>
                  </a:lnTo>
                  <a:lnTo>
                    <a:pt x="621919" y="76199"/>
                  </a:lnTo>
                  <a:lnTo>
                    <a:pt x="620013" y="63499"/>
                  </a:lnTo>
                  <a:lnTo>
                    <a:pt x="551941" y="63499"/>
                  </a:lnTo>
                  <a:lnTo>
                    <a:pt x="546346" y="50799"/>
                  </a:lnTo>
                  <a:lnTo>
                    <a:pt x="401744" y="50799"/>
                  </a:lnTo>
                  <a:lnTo>
                    <a:pt x="394715" y="38099"/>
                  </a:lnTo>
                  <a:close/>
                </a:path>
                <a:path w="1766570" h="1333500">
                  <a:moveTo>
                    <a:pt x="957365" y="1231899"/>
                  </a:moveTo>
                  <a:lnTo>
                    <a:pt x="923365" y="1231899"/>
                  </a:lnTo>
                  <a:lnTo>
                    <a:pt x="939291" y="1244599"/>
                  </a:lnTo>
                  <a:lnTo>
                    <a:pt x="957365" y="1231899"/>
                  </a:lnTo>
                  <a:close/>
                </a:path>
                <a:path w="1766570" h="1333500">
                  <a:moveTo>
                    <a:pt x="724529" y="1206499"/>
                  </a:moveTo>
                  <a:lnTo>
                    <a:pt x="691007" y="1206499"/>
                  </a:lnTo>
                  <a:lnTo>
                    <a:pt x="700022" y="1219199"/>
                  </a:lnTo>
                  <a:lnTo>
                    <a:pt x="711787" y="1219199"/>
                  </a:lnTo>
                  <a:lnTo>
                    <a:pt x="724529" y="1206499"/>
                  </a:lnTo>
                  <a:close/>
                </a:path>
                <a:path w="1766570" h="1333500">
                  <a:moveTo>
                    <a:pt x="547877" y="1155699"/>
                  </a:moveTo>
                  <a:lnTo>
                    <a:pt x="492035" y="1155699"/>
                  </a:lnTo>
                  <a:lnTo>
                    <a:pt x="506602" y="1168399"/>
                  </a:lnTo>
                  <a:lnTo>
                    <a:pt x="515641" y="1168399"/>
                  </a:lnTo>
                  <a:lnTo>
                    <a:pt x="524906" y="1181099"/>
                  </a:lnTo>
                  <a:lnTo>
                    <a:pt x="535338" y="1181099"/>
                  </a:lnTo>
                  <a:lnTo>
                    <a:pt x="547877" y="1155699"/>
                  </a:lnTo>
                  <a:close/>
                </a:path>
                <a:path w="1766570" h="1333500">
                  <a:moveTo>
                    <a:pt x="184531" y="1142999"/>
                  </a:moveTo>
                  <a:lnTo>
                    <a:pt x="165754" y="1142999"/>
                  </a:lnTo>
                  <a:lnTo>
                    <a:pt x="168021" y="1155699"/>
                  </a:lnTo>
                  <a:lnTo>
                    <a:pt x="176109" y="1155699"/>
                  </a:lnTo>
                  <a:lnTo>
                    <a:pt x="184531" y="1142999"/>
                  </a:lnTo>
                  <a:close/>
                </a:path>
                <a:path w="1766570" h="1333500">
                  <a:moveTo>
                    <a:pt x="278763" y="1130299"/>
                  </a:moveTo>
                  <a:lnTo>
                    <a:pt x="60833" y="1130299"/>
                  </a:lnTo>
                  <a:lnTo>
                    <a:pt x="66420" y="1142999"/>
                  </a:lnTo>
                  <a:lnTo>
                    <a:pt x="214102" y="1142999"/>
                  </a:lnTo>
                  <a:lnTo>
                    <a:pt x="232759" y="1155699"/>
                  </a:lnTo>
                  <a:lnTo>
                    <a:pt x="251940" y="1155699"/>
                  </a:lnTo>
                  <a:lnTo>
                    <a:pt x="266573" y="1142999"/>
                  </a:lnTo>
                  <a:lnTo>
                    <a:pt x="278763" y="1130299"/>
                  </a:lnTo>
                  <a:close/>
                </a:path>
                <a:path w="1766570" h="1333500">
                  <a:moveTo>
                    <a:pt x="21570" y="1130299"/>
                  </a:moveTo>
                  <a:lnTo>
                    <a:pt x="5786" y="1130299"/>
                  </a:lnTo>
                  <a:lnTo>
                    <a:pt x="13588" y="1142999"/>
                  </a:lnTo>
                  <a:lnTo>
                    <a:pt x="21570" y="1130299"/>
                  </a:lnTo>
                  <a:close/>
                </a:path>
                <a:path w="1766570" h="1333500">
                  <a:moveTo>
                    <a:pt x="1534302" y="177799"/>
                  </a:moveTo>
                  <a:lnTo>
                    <a:pt x="1515084" y="177799"/>
                  </a:lnTo>
                  <a:lnTo>
                    <a:pt x="1500377" y="190499"/>
                  </a:lnTo>
                  <a:lnTo>
                    <a:pt x="1488237" y="203199"/>
                  </a:lnTo>
                  <a:lnTo>
                    <a:pt x="1669414" y="203199"/>
                  </a:lnTo>
                  <a:lnTo>
                    <a:pt x="1672463" y="190499"/>
                  </a:lnTo>
                  <a:lnTo>
                    <a:pt x="1552973" y="190499"/>
                  </a:lnTo>
                  <a:lnTo>
                    <a:pt x="1534302" y="177799"/>
                  </a:lnTo>
                  <a:close/>
                </a:path>
                <a:path w="1766570" h="1333500">
                  <a:moveTo>
                    <a:pt x="1706244" y="190499"/>
                  </a:moveTo>
                  <a:lnTo>
                    <a:pt x="1704949" y="190499"/>
                  </a:lnTo>
                  <a:lnTo>
                    <a:pt x="1701688" y="203199"/>
                  </a:lnTo>
                  <a:lnTo>
                    <a:pt x="1708146" y="203199"/>
                  </a:lnTo>
                  <a:lnTo>
                    <a:pt x="1706244" y="190499"/>
                  </a:lnTo>
                  <a:close/>
                </a:path>
                <a:path w="1766570" h="1333500">
                  <a:moveTo>
                    <a:pt x="1752981" y="190499"/>
                  </a:moveTo>
                  <a:lnTo>
                    <a:pt x="1733827" y="190499"/>
                  </a:lnTo>
                  <a:lnTo>
                    <a:pt x="1732343" y="203199"/>
                  </a:lnTo>
                  <a:lnTo>
                    <a:pt x="1759077" y="203199"/>
                  </a:lnTo>
                  <a:lnTo>
                    <a:pt x="1752981" y="190499"/>
                  </a:lnTo>
                  <a:close/>
                </a:path>
                <a:path w="1766570" h="1333500">
                  <a:moveTo>
                    <a:pt x="1380616" y="177799"/>
                  </a:moveTo>
                  <a:lnTo>
                    <a:pt x="1376552" y="177799"/>
                  </a:lnTo>
                  <a:lnTo>
                    <a:pt x="1373632" y="190499"/>
                  </a:lnTo>
                  <a:lnTo>
                    <a:pt x="1383791" y="190499"/>
                  </a:lnTo>
                  <a:lnTo>
                    <a:pt x="1380616" y="177799"/>
                  </a:lnTo>
                  <a:close/>
                </a:path>
                <a:path w="1766570" h="1333500">
                  <a:moveTo>
                    <a:pt x="1598930" y="177799"/>
                  </a:moveTo>
                  <a:lnTo>
                    <a:pt x="1590897" y="177799"/>
                  </a:lnTo>
                  <a:lnTo>
                    <a:pt x="1582483" y="190499"/>
                  </a:lnTo>
                  <a:lnTo>
                    <a:pt x="1601337" y="190499"/>
                  </a:lnTo>
                  <a:lnTo>
                    <a:pt x="1598930" y="177799"/>
                  </a:lnTo>
                  <a:close/>
                </a:path>
                <a:path w="1766570" h="1333500">
                  <a:moveTo>
                    <a:pt x="1659818" y="177799"/>
                  </a:moveTo>
                  <a:lnTo>
                    <a:pt x="1645285" y="177799"/>
                  </a:lnTo>
                  <a:lnTo>
                    <a:pt x="1643888" y="190499"/>
                  </a:lnTo>
                  <a:lnTo>
                    <a:pt x="1668430" y="190499"/>
                  </a:lnTo>
                  <a:lnTo>
                    <a:pt x="1659818" y="177799"/>
                  </a:lnTo>
                  <a:close/>
                </a:path>
                <a:path w="1766570" h="1333500">
                  <a:moveTo>
                    <a:pt x="1261490" y="165099"/>
                  </a:moveTo>
                  <a:lnTo>
                    <a:pt x="1219962" y="165099"/>
                  </a:lnTo>
                  <a:lnTo>
                    <a:pt x="1217040" y="177799"/>
                  </a:lnTo>
                  <a:lnTo>
                    <a:pt x="1268335" y="177799"/>
                  </a:lnTo>
                  <a:lnTo>
                    <a:pt x="1261490" y="165099"/>
                  </a:lnTo>
                  <a:close/>
                </a:path>
                <a:path w="1766570" h="1333500">
                  <a:moveTo>
                    <a:pt x="1249939" y="152399"/>
                  </a:moveTo>
                  <a:lnTo>
                    <a:pt x="1232663" y="152399"/>
                  </a:lnTo>
                  <a:lnTo>
                    <a:pt x="1221739" y="165099"/>
                  </a:lnTo>
                  <a:lnTo>
                    <a:pt x="1257935" y="165099"/>
                  </a:lnTo>
                  <a:lnTo>
                    <a:pt x="1249939" y="152399"/>
                  </a:lnTo>
                  <a:close/>
                </a:path>
                <a:path w="1766570" h="1333500">
                  <a:moveTo>
                    <a:pt x="1147492" y="126999"/>
                  </a:moveTo>
                  <a:lnTo>
                    <a:pt x="1105281" y="126999"/>
                  </a:lnTo>
                  <a:lnTo>
                    <a:pt x="1102614" y="139699"/>
                  </a:lnTo>
                  <a:lnTo>
                    <a:pt x="1163492" y="139699"/>
                  </a:lnTo>
                  <a:lnTo>
                    <a:pt x="1147492" y="126999"/>
                  </a:lnTo>
                  <a:close/>
                </a:path>
                <a:path w="1766570" h="1333500">
                  <a:moveTo>
                    <a:pt x="927735" y="101599"/>
                  </a:moveTo>
                  <a:lnTo>
                    <a:pt x="917066" y="101599"/>
                  </a:lnTo>
                  <a:lnTo>
                    <a:pt x="898322" y="114299"/>
                  </a:lnTo>
                  <a:lnTo>
                    <a:pt x="930528" y="114299"/>
                  </a:lnTo>
                  <a:lnTo>
                    <a:pt x="927735" y="101599"/>
                  </a:lnTo>
                  <a:close/>
                </a:path>
                <a:path w="1766570" h="1333500">
                  <a:moveTo>
                    <a:pt x="1057292" y="101599"/>
                  </a:moveTo>
                  <a:lnTo>
                    <a:pt x="1003798" y="101599"/>
                  </a:lnTo>
                  <a:lnTo>
                    <a:pt x="981837" y="114299"/>
                  </a:lnTo>
                  <a:lnTo>
                    <a:pt x="1074039" y="114299"/>
                  </a:lnTo>
                  <a:lnTo>
                    <a:pt x="1057292" y="101599"/>
                  </a:lnTo>
                  <a:close/>
                </a:path>
                <a:path w="1766570" h="1333500">
                  <a:moveTo>
                    <a:pt x="832993" y="88899"/>
                  </a:moveTo>
                  <a:lnTo>
                    <a:pt x="807720" y="88899"/>
                  </a:lnTo>
                  <a:lnTo>
                    <a:pt x="795940" y="101599"/>
                  </a:lnTo>
                  <a:lnTo>
                    <a:pt x="852023" y="101599"/>
                  </a:lnTo>
                  <a:lnTo>
                    <a:pt x="832993" y="88899"/>
                  </a:lnTo>
                  <a:close/>
                </a:path>
                <a:path w="1766570" h="1333500">
                  <a:moveTo>
                    <a:pt x="625348" y="63499"/>
                  </a:moveTo>
                  <a:lnTo>
                    <a:pt x="623951" y="63499"/>
                  </a:lnTo>
                  <a:lnTo>
                    <a:pt x="621919" y="76199"/>
                  </a:lnTo>
                  <a:lnTo>
                    <a:pt x="631481" y="76199"/>
                  </a:lnTo>
                  <a:lnTo>
                    <a:pt x="625348" y="63499"/>
                  </a:lnTo>
                  <a:close/>
                </a:path>
                <a:path w="1766570" h="1333500">
                  <a:moveTo>
                    <a:pt x="471505" y="25399"/>
                  </a:moveTo>
                  <a:lnTo>
                    <a:pt x="442823" y="25399"/>
                  </a:lnTo>
                  <a:lnTo>
                    <a:pt x="427482" y="50799"/>
                  </a:lnTo>
                  <a:lnTo>
                    <a:pt x="522724" y="50799"/>
                  </a:lnTo>
                  <a:lnTo>
                    <a:pt x="503555" y="38099"/>
                  </a:lnTo>
                  <a:lnTo>
                    <a:pt x="502920" y="38099"/>
                  </a:lnTo>
                  <a:lnTo>
                    <a:pt x="471505" y="25399"/>
                  </a:lnTo>
                  <a:close/>
                </a:path>
                <a:path w="1766570" h="1333500">
                  <a:moveTo>
                    <a:pt x="227202" y="12699"/>
                  </a:moveTo>
                  <a:lnTo>
                    <a:pt x="159321" y="12699"/>
                  </a:lnTo>
                  <a:lnTo>
                    <a:pt x="155785" y="25399"/>
                  </a:lnTo>
                  <a:lnTo>
                    <a:pt x="152653" y="38099"/>
                  </a:lnTo>
                  <a:lnTo>
                    <a:pt x="296652" y="38099"/>
                  </a:lnTo>
                  <a:lnTo>
                    <a:pt x="294757" y="25399"/>
                  </a:lnTo>
                  <a:lnTo>
                    <a:pt x="232691" y="25399"/>
                  </a:lnTo>
                  <a:lnTo>
                    <a:pt x="227202" y="12699"/>
                  </a:lnTo>
                  <a:close/>
                </a:path>
                <a:path w="1766570" h="1333500">
                  <a:moveTo>
                    <a:pt x="368585" y="25399"/>
                  </a:moveTo>
                  <a:lnTo>
                    <a:pt x="320548" y="25399"/>
                  </a:lnTo>
                  <a:lnTo>
                    <a:pt x="311757" y="38099"/>
                  </a:lnTo>
                  <a:lnTo>
                    <a:pt x="384615" y="38099"/>
                  </a:lnTo>
                  <a:lnTo>
                    <a:pt x="368585" y="25399"/>
                  </a:lnTo>
                  <a:close/>
                </a:path>
                <a:path w="1766570" h="1333500">
                  <a:moveTo>
                    <a:pt x="292862" y="12699"/>
                  </a:moveTo>
                  <a:lnTo>
                    <a:pt x="254508" y="12699"/>
                  </a:lnTo>
                  <a:lnTo>
                    <a:pt x="252730" y="25399"/>
                  </a:lnTo>
                  <a:lnTo>
                    <a:pt x="294757" y="25399"/>
                  </a:lnTo>
                  <a:lnTo>
                    <a:pt x="292862" y="12699"/>
                  </a:lnTo>
                  <a:close/>
                </a:path>
                <a:path w="1766570" h="1333500">
                  <a:moveTo>
                    <a:pt x="184785" y="0"/>
                  </a:moveTo>
                  <a:lnTo>
                    <a:pt x="167259" y="0"/>
                  </a:lnTo>
                  <a:lnTo>
                    <a:pt x="165608" y="12699"/>
                  </a:lnTo>
                  <a:lnTo>
                    <a:pt x="185293" y="12699"/>
                  </a:lnTo>
                  <a:lnTo>
                    <a:pt x="184785" y="0"/>
                  </a:lnTo>
                  <a:close/>
                </a:path>
                <a:path w="1766570" h="1333500">
                  <a:moveTo>
                    <a:pt x="285821" y="0"/>
                  </a:moveTo>
                  <a:lnTo>
                    <a:pt x="278384" y="12699"/>
                  </a:lnTo>
                  <a:lnTo>
                    <a:pt x="291973" y="12699"/>
                  </a:lnTo>
                  <a:lnTo>
                    <a:pt x="285821" y="0"/>
                  </a:lnTo>
                  <a:close/>
                </a:path>
              </a:pathLst>
            </a:custGeom>
            <a:solidFill>
              <a:srgbClr val="F9D2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4839589" y="4795865"/>
              <a:ext cx="1766570" cy="1343660"/>
            </a:xfrm>
            <a:custGeom>
              <a:avLst/>
              <a:gdLst/>
              <a:ahLst/>
              <a:cxnLst/>
              <a:rect l="l" t="t" r="r" b="b"/>
              <a:pathLst>
                <a:path w="1766570" h="1343660">
                  <a:moveTo>
                    <a:pt x="1746377" y="195615"/>
                  </a:moveTo>
                  <a:lnTo>
                    <a:pt x="1752981" y="198028"/>
                  </a:lnTo>
                  <a:lnTo>
                    <a:pt x="1759077" y="204505"/>
                  </a:lnTo>
                  <a:lnTo>
                    <a:pt x="1762633" y="208188"/>
                  </a:lnTo>
                  <a:lnTo>
                    <a:pt x="1765554" y="211109"/>
                  </a:lnTo>
                  <a:lnTo>
                    <a:pt x="1766442" y="214284"/>
                  </a:lnTo>
                  <a:lnTo>
                    <a:pt x="1765935" y="217840"/>
                  </a:lnTo>
                  <a:lnTo>
                    <a:pt x="1754825" y="297204"/>
                  </a:lnTo>
                  <a:lnTo>
                    <a:pt x="1744526" y="370785"/>
                  </a:lnTo>
                  <a:lnTo>
                    <a:pt x="1735006" y="438803"/>
                  </a:lnTo>
                  <a:lnTo>
                    <a:pt x="1726235" y="501474"/>
                  </a:lnTo>
                  <a:lnTo>
                    <a:pt x="1718182" y="559018"/>
                  </a:lnTo>
                  <a:lnTo>
                    <a:pt x="1710817" y="611653"/>
                  </a:lnTo>
                  <a:lnTo>
                    <a:pt x="1704107" y="659597"/>
                  </a:lnTo>
                  <a:lnTo>
                    <a:pt x="1698022" y="703069"/>
                  </a:lnTo>
                  <a:lnTo>
                    <a:pt x="1692532" y="742286"/>
                  </a:lnTo>
                  <a:lnTo>
                    <a:pt x="1683212" y="808832"/>
                  </a:lnTo>
                  <a:lnTo>
                    <a:pt x="1678051" y="845347"/>
                  </a:lnTo>
                  <a:lnTo>
                    <a:pt x="1673733" y="876462"/>
                  </a:lnTo>
                  <a:lnTo>
                    <a:pt x="1669288" y="907526"/>
                  </a:lnTo>
                  <a:lnTo>
                    <a:pt x="1666875" y="925421"/>
                  </a:lnTo>
                  <a:lnTo>
                    <a:pt x="1666113" y="930856"/>
                  </a:lnTo>
                  <a:lnTo>
                    <a:pt x="1663700" y="947582"/>
                  </a:lnTo>
                  <a:lnTo>
                    <a:pt x="1662176" y="958796"/>
                  </a:lnTo>
                  <a:lnTo>
                    <a:pt x="1661160" y="965591"/>
                  </a:lnTo>
                  <a:lnTo>
                    <a:pt x="1660652" y="969083"/>
                  </a:lnTo>
                  <a:lnTo>
                    <a:pt x="1660525" y="970557"/>
                  </a:lnTo>
                  <a:lnTo>
                    <a:pt x="1656969" y="995499"/>
                  </a:lnTo>
                  <a:lnTo>
                    <a:pt x="1632299" y="1171675"/>
                  </a:lnTo>
                  <a:lnTo>
                    <a:pt x="1619631" y="1262144"/>
                  </a:lnTo>
                  <a:lnTo>
                    <a:pt x="1614297" y="1300236"/>
                  </a:lnTo>
                  <a:lnTo>
                    <a:pt x="1592659" y="1343360"/>
                  </a:lnTo>
                  <a:lnTo>
                    <a:pt x="1587525" y="1341718"/>
                  </a:lnTo>
                  <a:lnTo>
                    <a:pt x="1582165" y="1328087"/>
                  </a:lnTo>
                  <a:lnTo>
                    <a:pt x="1573649" y="1321344"/>
                  </a:lnTo>
                  <a:lnTo>
                    <a:pt x="1564417" y="1321024"/>
                  </a:lnTo>
                  <a:lnTo>
                    <a:pt x="1554948" y="1323417"/>
                  </a:lnTo>
                  <a:lnTo>
                    <a:pt x="1545716" y="1324810"/>
                  </a:lnTo>
                  <a:lnTo>
                    <a:pt x="1537813" y="1316455"/>
                  </a:lnTo>
                  <a:lnTo>
                    <a:pt x="1530016" y="1307202"/>
                  </a:lnTo>
                  <a:lnTo>
                    <a:pt x="1521053" y="1306254"/>
                  </a:lnTo>
                  <a:lnTo>
                    <a:pt x="1509649" y="1322816"/>
                  </a:lnTo>
                  <a:lnTo>
                    <a:pt x="1500820" y="1321007"/>
                  </a:lnTo>
                  <a:lnTo>
                    <a:pt x="1491027" y="1326155"/>
                  </a:lnTo>
                  <a:lnTo>
                    <a:pt x="1481591" y="1328833"/>
                  </a:lnTo>
                  <a:lnTo>
                    <a:pt x="1473835" y="1319616"/>
                  </a:lnTo>
                  <a:lnTo>
                    <a:pt x="1468667" y="1291634"/>
                  </a:lnTo>
                  <a:lnTo>
                    <a:pt x="1459452" y="1292662"/>
                  </a:lnTo>
                  <a:lnTo>
                    <a:pt x="1448474" y="1306370"/>
                  </a:lnTo>
                  <a:lnTo>
                    <a:pt x="1438021" y="1316428"/>
                  </a:lnTo>
                  <a:lnTo>
                    <a:pt x="1424402" y="1310765"/>
                  </a:lnTo>
                  <a:lnTo>
                    <a:pt x="1404508" y="1305021"/>
                  </a:lnTo>
                  <a:lnTo>
                    <a:pt x="1384925" y="1298862"/>
                  </a:lnTo>
                  <a:lnTo>
                    <a:pt x="1372235" y="1291955"/>
                  </a:lnTo>
                  <a:lnTo>
                    <a:pt x="1364751" y="1285129"/>
                  </a:lnTo>
                  <a:lnTo>
                    <a:pt x="1357137" y="1280683"/>
                  </a:lnTo>
                  <a:lnTo>
                    <a:pt x="1349071" y="1280291"/>
                  </a:lnTo>
                  <a:lnTo>
                    <a:pt x="1340231" y="1285631"/>
                  </a:lnTo>
                  <a:lnTo>
                    <a:pt x="1311888" y="1300857"/>
                  </a:lnTo>
                  <a:lnTo>
                    <a:pt x="1274937" y="1290900"/>
                  </a:lnTo>
                  <a:lnTo>
                    <a:pt x="1238914" y="1273406"/>
                  </a:lnTo>
                  <a:lnTo>
                    <a:pt x="1213358" y="1266022"/>
                  </a:lnTo>
                  <a:lnTo>
                    <a:pt x="1204215" y="1269320"/>
                  </a:lnTo>
                  <a:lnTo>
                    <a:pt x="1195085" y="1271701"/>
                  </a:lnTo>
                  <a:lnTo>
                    <a:pt x="1186265" y="1271835"/>
                  </a:lnTo>
                  <a:lnTo>
                    <a:pt x="1178052" y="1268397"/>
                  </a:lnTo>
                  <a:lnTo>
                    <a:pt x="1163720" y="1270485"/>
                  </a:lnTo>
                  <a:lnTo>
                    <a:pt x="1144460" y="1261179"/>
                  </a:lnTo>
                  <a:lnTo>
                    <a:pt x="1124723" y="1255351"/>
                  </a:lnTo>
                  <a:lnTo>
                    <a:pt x="1108964" y="1267876"/>
                  </a:lnTo>
                  <a:lnTo>
                    <a:pt x="1101790" y="1255065"/>
                  </a:lnTo>
                  <a:lnTo>
                    <a:pt x="1093581" y="1250923"/>
                  </a:lnTo>
                  <a:lnTo>
                    <a:pt x="1084585" y="1253308"/>
                  </a:lnTo>
                  <a:lnTo>
                    <a:pt x="1075055" y="1260078"/>
                  </a:lnTo>
                  <a:lnTo>
                    <a:pt x="1061557" y="1257127"/>
                  </a:lnTo>
                  <a:lnTo>
                    <a:pt x="1041939" y="1251542"/>
                  </a:lnTo>
                  <a:lnTo>
                    <a:pt x="1021798" y="1248747"/>
                  </a:lnTo>
                  <a:lnTo>
                    <a:pt x="1006728" y="1254160"/>
                  </a:lnTo>
                  <a:lnTo>
                    <a:pt x="991227" y="1242408"/>
                  </a:lnTo>
                  <a:lnTo>
                    <a:pt x="974725" y="1238006"/>
                  </a:lnTo>
                  <a:lnTo>
                    <a:pt x="957365" y="1239776"/>
                  </a:lnTo>
                  <a:lnTo>
                    <a:pt x="939291" y="1246540"/>
                  </a:lnTo>
                  <a:lnTo>
                    <a:pt x="923365" y="1234938"/>
                  </a:lnTo>
                  <a:lnTo>
                    <a:pt x="906272" y="1232835"/>
                  </a:lnTo>
                  <a:lnTo>
                    <a:pt x="888607" y="1234883"/>
                  </a:lnTo>
                  <a:lnTo>
                    <a:pt x="870965" y="1235733"/>
                  </a:lnTo>
                  <a:lnTo>
                    <a:pt x="861653" y="1246566"/>
                  </a:lnTo>
                  <a:lnTo>
                    <a:pt x="850852" y="1245285"/>
                  </a:lnTo>
                  <a:lnTo>
                    <a:pt x="839694" y="1236852"/>
                  </a:lnTo>
                  <a:lnTo>
                    <a:pt x="829310" y="1226233"/>
                  </a:lnTo>
                  <a:lnTo>
                    <a:pt x="824484" y="1221902"/>
                  </a:lnTo>
                  <a:lnTo>
                    <a:pt x="817372" y="1220289"/>
                  </a:lnTo>
                  <a:lnTo>
                    <a:pt x="811530" y="1223147"/>
                  </a:lnTo>
                  <a:lnTo>
                    <a:pt x="799143" y="1225308"/>
                  </a:lnTo>
                  <a:lnTo>
                    <a:pt x="783875" y="1223461"/>
                  </a:lnTo>
                  <a:lnTo>
                    <a:pt x="767703" y="1220000"/>
                  </a:lnTo>
                  <a:lnTo>
                    <a:pt x="752601" y="1217318"/>
                  </a:lnTo>
                  <a:lnTo>
                    <a:pt x="747268" y="1216581"/>
                  </a:lnTo>
                  <a:lnTo>
                    <a:pt x="741426" y="1215159"/>
                  </a:lnTo>
                  <a:lnTo>
                    <a:pt x="736473" y="1212619"/>
                  </a:lnTo>
                  <a:lnTo>
                    <a:pt x="724529" y="1215820"/>
                  </a:lnTo>
                  <a:lnTo>
                    <a:pt x="711787" y="1225717"/>
                  </a:lnTo>
                  <a:lnTo>
                    <a:pt x="700022" y="1228544"/>
                  </a:lnTo>
                  <a:lnTo>
                    <a:pt x="691007" y="1210536"/>
                  </a:lnTo>
                  <a:lnTo>
                    <a:pt x="673262" y="1210410"/>
                  </a:lnTo>
                  <a:lnTo>
                    <a:pt x="642683" y="1205737"/>
                  </a:lnTo>
                  <a:lnTo>
                    <a:pt x="609532" y="1197732"/>
                  </a:lnTo>
                  <a:lnTo>
                    <a:pt x="584073" y="1187612"/>
                  </a:lnTo>
                  <a:lnTo>
                    <a:pt x="576327" y="1171287"/>
                  </a:lnTo>
                  <a:lnTo>
                    <a:pt x="567451" y="1163223"/>
                  </a:lnTo>
                  <a:lnTo>
                    <a:pt x="557837" y="1161354"/>
                  </a:lnTo>
                  <a:lnTo>
                    <a:pt x="547877" y="1163609"/>
                  </a:lnTo>
                  <a:lnTo>
                    <a:pt x="535338" y="1181181"/>
                  </a:lnTo>
                  <a:lnTo>
                    <a:pt x="524906" y="1183658"/>
                  </a:lnTo>
                  <a:lnTo>
                    <a:pt x="515641" y="1177716"/>
                  </a:lnTo>
                  <a:lnTo>
                    <a:pt x="506602" y="1170035"/>
                  </a:lnTo>
                  <a:lnTo>
                    <a:pt x="492035" y="1160578"/>
                  </a:lnTo>
                  <a:lnTo>
                    <a:pt x="468645" y="1159836"/>
                  </a:lnTo>
                  <a:lnTo>
                    <a:pt x="444898" y="1160872"/>
                  </a:lnTo>
                  <a:lnTo>
                    <a:pt x="429260" y="1156751"/>
                  </a:lnTo>
                  <a:lnTo>
                    <a:pt x="420729" y="1145607"/>
                  </a:lnTo>
                  <a:lnTo>
                    <a:pt x="411210" y="1141479"/>
                  </a:lnTo>
                  <a:lnTo>
                    <a:pt x="400810" y="1143753"/>
                  </a:lnTo>
                  <a:lnTo>
                    <a:pt x="389636" y="1151811"/>
                  </a:lnTo>
                  <a:lnTo>
                    <a:pt x="373667" y="1147187"/>
                  </a:lnTo>
                  <a:lnTo>
                    <a:pt x="349900" y="1142729"/>
                  </a:lnTo>
                  <a:lnTo>
                    <a:pt x="325681" y="1141640"/>
                  </a:lnTo>
                  <a:lnTo>
                    <a:pt x="308356" y="1147125"/>
                  </a:lnTo>
                  <a:lnTo>
                    <a:pt x="297380" y="1149554"/>
                  </a:lnTo>
                  <a:lnTo>
                    <a:pt x="288274" y="1139367"/>
                  </a:lnTo>
                  <a:lnTo>
                    <a:pt x="278763" y="1133125"/>
                  </a:lnTo>
                  <a:lnTo>
                    <a:pt x="266573" y="1147391"/>
                  </a:lnTo>
                  <a:lnTo>
                    <a:pt x="251940" y="1157126"/>
                  </a:lnTo>
                  <a:lnTo>
                    <a:pt x="232759" y="1153700"/>
                  </a:lnTo>
                  <a:lnTo>
                    <a:pt x="214102" y="1145430"/>
                  </a:lnTo>
                  <a:lnTo>
                    <a:pt x="201040" y="1140635"/>
                  </a:lnTo>
                  <a:lnTo>
                    <a:pt x="192952" y="1142902"/>
                  </a:lnTo>
                  <a:lnTo>
                    <a:pt x="184531" y="1149923"/>
                  </a:lnTo>
                  <a:lnTo>
                    <a:pt x="176109" y="1156028"/>
                  </a:lnTo>
                  <a:lnTo>
                    <a:pt x="168021" y="1155545"/>
                  </a:lnTo>
                  <a:lnTo>
                    <a:pt x="165754" y="1147093"/>
                  </a:lnTo>
                  <a:lnTo>
                    <a:pt x="169132" y="1140521"/>
                  </a:lnTo>
                  <a:lnTo>
                    <a:pt x="160555" y="1140168"/>
                  </a:lnTo>
                  <a:lnTo>
                    <a:pt x="122427" y="1150376"/>
                  </a:lnTo>
                  <a:lnTo>
                    <a:pt x="99266" y="1150096"/>
                  </a:lnTo>
                  <a:lnTo>
                    <a:pt x="79914" y="1147544"/>
                  </a:lnTo>
                  <a:lnTo>
                    <a:pt x="66420" y="1143639"/>
                  </a:lnTo>
                  <a:lnTo>
                    <a:pt x="60833" y="1139301"/>
                  </a:lnTo>
                  <a:lnTo>
                    <a:pt x="58878" y="1135175"/>
                  </a:lnTo>
                  <a:lnTo>
                    <a:pt x="54435" y="1134588"/>
                  </a:lnTo>
                  <a:lnTo>
                    <a:pt x="47920" y="1134399"/>
                  </a:lnTo>
                  <a:lnTo>
                    <a:pt x="39750" y="1131466"/>
                  </a:lnTo>
                  <a:lnTo>
                    <a:pt x="33484" y="1130366"/>
                  </a:lnTo>
                  <a:lnTo>
                    <a:pt x="27813" y="1133528"/>
                  </a:lnTo>
                  <a:lnTo>
                    <a:pt x="21570" y="1138097"/>
                  </a:lnTo>
                  <a:lnTo>
                    <a:pt x="13588" y="1141219"/>
                  </a:lnTo>
                  <a:lnTo>
                    <a:pt x="5786" y="1138993"/>
                  </a:lnTo>
                  <a:lnTo>
                    <a:pt x="1936" y="1132804"/>
                  </a:lnTo>
                  <a:lnTo>
                    <a:pt x="515" y="1127298"/>
                  </a:lnTo>
                  <a:lnTo>
                    <a:pt x="0" y="1127122"/>
                  </a:lnTo>
                  <a:lnTo>
                    <a:pt x="9104" y="1062209"/>
                  </a:lnTo>
                  <a:lnTo>
                    <a:pt x="17392" y="1003088"/>
                  </a:lnTo>
                  <a:lnTo>
                    <a:pt x="24906" y="949490"/>
                  </a:lnTo>
                  <a:lnTo>
                    <a:pt x="31684" y="901142"/>
                  </a:lnTo>
                  <a:lnTo>
                    <a:pt x="37766" y="857774"/>
                  </a:lnTo>
                  <a:lnTo>
                    <a:pt x="43194" y="819115"/>
                  </a:lnTo>
                  <a:lnTo>
                    <a:pt x="48006" y="784895"/>
                  </a:lnTo>
                  <a:lnTo>
                    <a:pt x="53466" y="745652"/>
                  </a:lnTo>
                  <a:lnTo>
                    <a:pt x="53466" y="745398"/>
                  </a:lnTo>
                  <a:lnTo>
                    <a:pt x="56559" y="722133"/>
                  </a:lnTo>
                  <a:lnTo>
                    <a:pt x="61680" y="684185"/>
                  </a:lnTo>
                  <a:lnTo>
                    <a:pt x="68477" y="634175"/>
                  </a:lnTo>
                  <a:lnTo>
                    <a:pt x="76596" y="574724"/>
                  </a:lnTo>
                  <a:lnTo>
                    <a:pt x="85683" y="508454"/>
                  </a:lnTo>
                  <a:lnTo>
                    <a:pt x="95384" y="437985"/>
                  </a:lnTo>
                  <a:lnTo>
                    <a:pt x="105346" y="365938"/>
                  </a:lnTo>
                  <a:lnTo>
                    <a:pt x="115214" y="294936"/>
                  </a:lnTo>
                  <a:lnTo>
                    <a:pt x="124636" y="227598"/>
                  </a:lnTo>
                  <a:lnTo>
                    <a:pt x="133256" y="166547"/>
                  </a:lnTo>
                  <a:lnTo>
                    <a:pt x="140722" y="114403"/>
                  </a:lnTo>
                  <a:lnTo>
                    <a:pt x="146679" y="73787"/>
                  </a:lnTo>
                  <a:lnTo>
                    <a:pt x="155785" y="26832"/>
                  </a:lnTo>
                  <a:lnTo>
                    <a:pt x="165608" y="11973"/>
                  </a:lnTo>
                  <a:lnTo>
                    <a:pt x="167259" y="9687"/>
                  </a:lnTo>
                  <a:lnTo>
                    <a:pt x="170052" y="8925"/>
                  </a:lnTo>
                  <a:lnTo>
                    <a:pt x="172847" y="8036"/>
                  </a:lnTo>
                  <a:lnTo>
                    <a:pt x="176365" y="4738"/>
                  </a:lnTo>
                  <a:lnTo>
                    <a:pt x="178419" y="416"/>
                  </a:lnTo>
                  <a:lnTo>
                    <a:pt x="180544" y="0"/>
                  </a:lnTo>
                  <a:lnTo>
                    <a:pt x="184276" y="8417"/>
                  </a:lnTo>
                  <a:lnTo>
                    <a:pt x="184785" y="9179"/>
                  </a:lnTo>
                  <a:lnTo>
                    <a:pt x="185293" y="10449"/>
                  </a:lnTo>
                  <a:lnTo>
                    <a:pt x="186562" y="11211"/>
                  </a:lnTo>
                  <a:lnTo>
                    <a:pt x="192440" y="16027"/>
                  </a:lnTo>
                  <a:lnTo>
                    <a:pt x="198913" y="17164"/>
                  </a:lnTo>
                  <a:lnTo>
                    <a:pt x="205815" y="16087"/>
                  </a:lnTo>
                  <a:lnTo>
                    <a:pt x="212978" y="14259"/>
                  </a:lnTo>
                  <a:lnTo>
                    <a:pt x="217932" y="12608"/>
                  </a:lnTo>
                  <a:lnTo>
                    <a:pt x="223647" y="14640"/>
                  </a:lnTo>
                  <a:lnTo>
                    <a:pt x="227202" y="18704"/>
                  </a:lnTo>
                  <a:lnTo>
                    <a:pt x="232691" y="26138"/>
                  </a:lnTo>
                  <a:lnTo>
                    <a:pt x="238442" y="31690"/>
                  </a:lnTo>
                  <a:lnTo>
                    <a:pt x="244955" y="31956"/>
                  </a:lnTo>
                  <a:lnTo>
                    <a:pt x="252730" y="23530"/>
                  </a:lnTo>
                  <a:lnTo>
                    <a:pt x="254508" y="20101"/>
                  </a:lnTo>
                  <a:lnTo>
                    <a:pt x="258190" y="17561"/>
                  </a:lnTo>
                  <a:lnTo>
                    <a:pt x="262889" y="17688"/>
                  </a:lnTo>
                  <a:lnTo>
                    <a:pt x="270470" y="14789"/>
                  </a:lnTo>
                  <a:lnTo>
                    <a:pt x="278384" y="10211"/>
                  </a:lnTo>
                  <a:lnTo>
                    <a:pt x="285821" y="8991"/>
                  </a:lnTo>
                  <a:lnTo>
                    <a:pt x="291973" y="16164"/>
                  </a:lnTo>
                  <a:lnTo>
                    <a:pt x="292481" y="17561"/>
                  </a:lnTo>
                  <a:lnTo>
                    <a:pt x="292988" y="18831"/>
                  </a:lnTo>
                  <a:lnTo>
                    <a:pt x="292862" y="19974"/>
                  </a:lnTo>
                  <a:lnTo>
                    <a:pt x="296652" y="43783"/>
                  </a:lnTo>
                  <a:lnTo>
                    <a:pt x="303371" y="47660"/>
                  </a:lnTo>
                  <a:lnTo>
                    <a:pt x="311757" y="39727"/>
                  </a:lnTo>
                  <a:lnTo>
                    <a:pt x="320548" y="28102"/>
                  </a:lnTo>
                  <a:lnTo>
                    <a:pt x="323850" y="23784"/>
                  </a:lnTo>
                  <a:lnTo>
                    <a:pt x="330073" y="22768"/>
                  </a:lnTo>
                  <a:lnTo>
                    <a:pt x="335788" y="24800"/>
                  </a:lnTo>
                  <a:lnTo>
                    <a:pt x="350889" y="29702"/>
                  </a:lnTo>
                  <a:lnTo>
                    <a:pt x="368585" y="34674"/>
                  </a:lnTo>
                  <a:lnTo>
                    <a:pt x="384615" y="39981"/>
                  </a:lnTo>
                  <a:lnTo>
                    <a:pt x="394715" y="45882"/>
                  </a:lnTo>
                  <a:lnTo>
                    <a:pt x="401744" y="52345"/>
                  </a:lnTo>
                  <a:lnTo>
                    <a:pt x="408940" y="56820"/>
                  </a:lnTo>
                  <a:lnTo>
                    <a:pt x="416611" y="57794"/>
                  </a:lnTo>
                  <a:lnTo>
                    <a:pt x="425069" y="53756"/>
                  </a:lnTo>
                  <a:lnTo>
                    <a:pt x="425958" y="52740"/>
                  </a:lnTo>
                  <a:lnTo>
                    <a:pt x="426847" y="51597"/>
                  </a:lnTo>
                  <a:lnTo>
                    <a:pt x="427482" y="51089"/>
                  </a:lnTo>
                  <a:lnTo>
                    <a:pt x="442823" y="29672"/>
                  </a:lnTo>
                  <a:lnTo>
                    <a:pt x="454485" y="25959"/>
                  </a:lnTo>
                  <a:lnTo>
                    <a:pt x="471505" y="33319"/>
                  </a:lnTo>
                  <a:lnTo>
                    <a:pt x="502920" y="45120"/>
                  </a:lnTo>
                  <a:lnTo>
                    <a:pt x="503555" y="45247"/>
                  </a:lnTo>
                  <a:lnTo>
                    <a:pt x="522724" y="50357"/>
                  </a:lnTo>
                  <a:lnTo>
                    <a:pt x="536797" y="55169"/>
                  </a:lnTo>
                  <a:lnTo>
                    <a:pt x="546346" y="59910"/>
                  </a:lnTo>
                  <a:lnTo>
                    <a:pt x="551941" y="64805"/>
                  </a:lnTo>
                  <a:lnTo>
                    <a:pt x="554101" y="68234"/>
                  </a:lnTo>
                  <a:lnTo>
                    <a:pt x="559181" y="70139"/>
                  </a:lnTo>
                  <a:lnTo>
                    <a:pt x="564007" y="69631"/>
                  </a:lnTo>
                  <a:lnTo>
                    <a:pt x="578312" y="68712"/>
                  </a:lnTo>
                  <a:lnTo>
                    <a:pt x="594058" y="68853"/>
                  </a:lnTo>
                  <a:lnTo>
                    <a:pt x="608780" y="70113"/>
                  </a:lnTo>
                  <a:lnTo>
                    <a:pt x="620013" y="72552"/>
                  </a:lnTo>
                  <a:lnTo>
                    <a:pt x="621919" y="73441"/>
                  </a:lnTo>
                  <a:lnTo>
                    <a:pt x="623951" y="73060"/>
                  </a:lnTo>
                  <a:lnTo>
                    <a:pt x="625348" y="73314"/>
                  </a:lnTo>
                  <a:lnTo>
                    <a:pt x="631481" y="75336"/>
                  </a:lnTo>
                  <a:lnTo>
                    <a:pt x="636984" y="80442"/>
                  </a:lnTo>
                  <a:lnTo>
                    <a:pt x="642510" y="84619"/>
                  </a:lnTo>
                  <a:lnTo>
                    <a:pt x="648715" y="83855"/>
                  </a:lnTo>
                  <a:lnTo>
                    <a:pt x="655320" y="79410"/>
                  </a:lnTo>
                  <a:lnTo>
                    <a:pt x="664210" y="78775"/>
                  </a:lnTo>
                  <a:lnTo>
                    <a:pt x="671702" y="82204"/>
                  </a:lnTo>
                  <a:lnTo>
                    <a:pt x="688336" y="88042"/>
                  </a:lnTo>
                  <a:lnTo>
                    <a:pt x="707993" y="91380"/>
                  </a:lnTo>
                  <a:lnTo>
                    <a:pt x="727888" y="92098"/>
                  </a:lnTo>
                  <a:lnTo>
                    <a:pt x="745236" y="90078"/>
                  </a:lnTo>
                  <a:lnTo>
                    <a:pt x="752588" y="89417"/>
                  </a:lnTo>
                  <a:lnTo>
                    <a:pt x="759952" y="89935"/>
                  </a:lnTo>
                  <a:lnTo>
                    <a:pt x="767006" y="91668"/>
                  </a:lnTo>
                  <a:lnTo>
                    <a:pt x="773430" y="94650"/>
                  </a:lnTo>
                  <a:lnTo>
                    <a:pt x="784494" y="98675"/>
                  </a:lnTo>
                  <a:lnTo>
                    <a:pt x="795940" y="99794"/>
                  </a:lnTo>
                  <a:lnTo>
                    <a:pt x="807720" y="98436"/>
                  </a:lnTo>
                  <a:lnTo>
                    <a:pt x="819785" y="95031"/>
                  </a:lnTo>
                  <a:lnTo>
                    <a:pt x="824738" y="93253"/>
                  </a:lnTo>
                  <a:lnTo>
                    <a:pt x="829310" y="94015"/>
                  </a:lnTo>
                  <a:lnTo>
                    <a:pt x="832993" y="96936"/>
                  </a:lnTo>
                  <a:lnTo>
                    <a:pt x="852023" y="106068"/>
                  </a:lnTo>
                  <a:lnTo>
                    <a:pt x="875220" y="111033"/>
                  </a:lnTo>
                  <a:lnTo>
                    <a:pt x="898322" y="112188"/>
                  </a:lnTo>
                  <a:lnTo>
                    <a:pt x="917066" y="109890"/>
                  </a:lnTo>
                  <a:lnTo>
                    <a:pt x="922020" y="108747"/>
                  </a:lnTo>
                  <a:lnTo>
                    <a:pt x="927735" y="110779"/>
                  </a:lnTo>
                  <a:lnTo>
                    <a:pt x="930528" y="114843"/>
                  </a:lnTo>
                  <a:lnTo>
                    <a:pt x="933450" y="117764"/>
                  </a:lnTo>
                  <a:lnTo>
                    <a:pt x="935863" y="119923"/>
                  </a:lnTo>
                  <a:lnTo>
                    <a:pt x="939164" y="120304"/>
                  </a:lnTo>
                  <a:lnTo>
                    <a:pt x="943737" y="121574"/>
                  </a:lnTo>
                  <a:lnTo>
                    <a:pt x="948689" y="119796"/>
                  </a:lnTo>
                  <a:lnTo>
                    <a:pt x="951738" y="116621"/>
                  </a:lnTo>
                  <a:lnTo>
                    <a:pt x="957548" y="115087"/>
                  </a:lnTo>
                  <a:lnTo>
                    <a:pt x="962501" y="119495"/>
                  </a:lnTo>
                  <a:lnTo>
                    <a:pt x="967597" y="122783"/>
                  </a:lnTo>
                  <a:lnTo>
                    <a:pt x="973836" y="117891"/>
                  </a:lnTo>
                  <a:lnTo>
                    <a:pt x="975487" y="115097"/>
                  </a:lnTo>
                  <a:lnTo>
                    <a:pt x="978408" y="113573"/>
                  </a:lnTo>
                  <a:lnTo>
                    <a:pt x="981837" y="112938"/>
                  </a:lnTo>
                  <a:lnTo>
                    <a:pt x="1003798" y="107001"/>
                  </a:lnTo>
                  <a:lnTo>
                    <a:pt x="1031414" y="101445"/>
                  </a:lnTo>
                  <a:lnTo>
                    <a:pt x="1057292" y="103794"/>
                  </a:lnTo>
                  <a:lnTo>
                    <a:pt x="1074039" y="121574"/>
                  </a:lnTo>
                  <a:lnTo>
                    <a:pt x="1075055" y="124114"/>
                  </a:lnTo>
                  <a:lnTo>
                    <a:pt x="1076706" y="126146"/>
                  </a:lnTo>
                  <a:lnTo>
                    <a:pt x="1079246" y="127797"/>
                  </a:lnTo>
                  <a:lnTo>
                    <a:pt x="1084772" y="134320"/>
                  </a:lnTo>
                  <a:lnTo>
                    <a:pt x="1089929" y="142069"/>
                  </a:lnTo>
                  <a:lnTo>
                    <a:pt x="1095587" y="145317"/>
                  </a:lnTo>
                  <a:lnTo>
                    <a:pt x="1102614" y="138338"/>
                  </a:lnTo>
                  <a:lnTo>
                    <a:pt x="1105281" y="133893"/>
                  </a:lnTo>
                  <a:lnTo>
                    <a:pt x="1109472" y="131988"/>
                  </a:lnTo>
                  <a:lnTo>
                    <a:pt x="1147492" y="136655"/>
                  </a:lnTo>
                  <a:lnTo>
                    <a:pt x="1183386" y="151546"/>
                  </a:lnTo>
                  <a:lnTo>
                    <a:pt x="1184275" y="154721"/>
                  </a:lnTo>
                  <a:lnTo>
                    <a:pt x="1190680" y="166786"/>
                  </a:lnTo>
                  <a:lnTo>
                    <a:pt x="1197800" y="173612"/>
                  </a:lnTo>
                  <a:lnTo>
                    <a:pt x="1205491" y="176295"/>
                  </a:lnTo>
                  <a:lnTo>
                    <a:pt x="1213612" y="175930"/>
                  </a:lnTo>
                  <a:lnTo>
                    <a:pt x="1217040" y="175168"/>
                  </a:lnTo>
                  <a:lnTo>
                    <a:pt x="1219962" y="173136"/>
                  </a:lnTo>
                  <a:lnTo>
                    <a:pt x="1221739" y="170342"/>
                  </a:lnTo>
                  <a:lnTo>
                    <a:pt x="1232663" y="156241"/>
                  </a:lnTo>
                  <a:lnTo>
                    <a:pt x="1241790" y="154118"/>
                  </a:lnTo>
                  <a:lnTo>
                    <a:pt x="1249939" y="159091"/>
                  </a:lnTo>
                  <a:lnTo>
                    <a:pt x="1257935" y="166278"/>
                  </a:lnTo>
                  <a:lnTo>
                    <a:pt x="1259077" y="167040"/>
                  </a:lnTo>
                  <a:lnTo>
                    <a:pt x="1260348" y="168437"/>
                  </a:lnTo>
                  <a:lnTo>
                    <a:pt x="1261490" y="169834"/>
                  </a:lnTo>
                  <a:lnTo>
                    <a:pt x="1268335" y="178397"/>
                  </a:lnTo>
                  <a:lnTo>
                    <a:pt x="1275953" y="181375"/>
                  </a:lnTo>
                  <a:lnTo>
                    <a:pt x="1284118" y="180425"/>
                  </a:lnTo>
                  <a:lnTo>
                    <a:pt x="1292606" y="177200"/>
                  </a:lnTo>
                  <a:lnTo>
                    <a:pt x="1296162" y="175930"/>
                  </a:lnTo>
                  <a:lnTo>
                    <a:pt x="1300226" y="175803"/>
                  </a:lnTo>
                  <a:lnTo>
                    <a:pt x="1304036" y="177581"/>
                  </a:lnTo>
                  <a:lnTo>
                    <a:pt x="1319446" y="183969"/>
                  </a:lnTo>
                  <a:lnTo>
                    <a:pt x="1338738" y="189249"/>
                  </a:lnTo>
                  <a:lnTo>
                    <a:pt x="1358078" y="191458"/>
                  </a:lnTo>
                  <a:lnTo>
                    <a:pt x="1373632" y="188630"/>
                  </a:lnTo>
                  <a:lnTo>
                    <a:pt x="1376552" y="187106"/>
                  </a:lnTo>
                  <a:lnTo>
                    <a:pt x="1380616" y="187106"/>
                  </a:lnTo>
                  <a:lnTo>
                    <a:pt x="1383791" y="188122"/>
                  </a:lnTo>
                  <a:lnTo>
                    <a:pt x="1401042" y="192278"/>
                  </a:lnTo>
                  <a:lnTo>
                    <a:pt x="1422352" y="195647"/>
                  </a:lnTo>
                  <a:lnTo>
                    <a:pt x="1442924" y="196016"/>
                  </a:lnTo>
                  <a:lnTo>
                    <a:pt x="1457960" y="191170"/>
                  </a:lnTo>
                  <a:lnTo>
                    <a:pt x="1458595" y="191297"/>
                  </a:lnTo>
                  <a:lnTo>
                    <a:pt x="1458722" y="190662"/>
                  </a:lnTo>
                  <a:lnTo>
                    <a:pt x="1459484" y="190154"/>
                  </a:lnTo>
                  <a:lnTo>
                    <a:pt x="1469909" y="188462"/>
                  </a:lnTo>
                  <a:lnTo>
                    <a:pt x="1478788" y="198616"/>
                  </a:lnTo>
                  <a:lnTo>
                    <a:pt x="1488237" y="204602"/>
                  </a:lnTo>
                  <a:lnTo>
                    <a:pt x="1500377" y="190408"/>
                  </a:lnTo>
                  <a:lnTo>
                    <a:pt x="1515084" y="180691"/>
                  </a:lnTo>
                  <a:lnTo>
                    <a:pt x="1534302" y="184106"/>
                  </a:lnTo>
                  <a:lnTo>
                    <a:pt x="1552973" y="192355"/>
                  </a:lnTo>
                  <a:lnTo>
                    <a:pt x="1566037" y="197139"/>
                  </a:lnTo>
                  <a:lnTo>
                    <a:pt x="1574069" y="194871"/>
                  </a:lnTo>
                  <a:lnTo>
                    <a:pt x="1582483" y="187852"/>
                  </a:lnTo>
                  <a:lnTo>
                    <a:pt x="1590897" y="181762"/>
                  </a:lnTo>
                  <a:lnTo>
                    <a:pt x="1598930" y="182280"/>
                  </a:lnTo>
                  <a:lnTo>
                    <a:pt x="1601337" y="190654"/>
                  </a:lnTo>
                  <a:lnTo>
                    <a:pt x="1597993" y="197171"/>
                  </a:lnTo>
                  <a:lnTo>
                    <a:pt x="1606198" y="197639"/>
                  </a:lnTo>
                  <a:lnTo>
                    <a:pt x="1643252" y="187868"/>
                  </a:lnTo>
                  <a:lnTo>
                    <a:pt x="1643888" y="187995"/>
                  </a:lnTo>
                  <a:lnTo>
                    <a:pt x="1645285" y="187487"/>
                  </a:lnTo>
                  <a:lnTo>
                    <a:pt x="1645920" y="187614"/>
                  </a:lnTo>
                  <a:lnTo>
                    <a:pt x="1659818" y="187301"/>
                  </a:lnTo>
                  <a:lnTo>
                    <a:pt x="1668430" y="188249"/>
                  </a:lnTo>
                  <a:lnTo>
                    <a:pt x="1672423" y="190722"/>
                  </a:lnTo>
                  <a:lnTo>
                    <a:pt x="1672463" y="194980"/>
                  </a:lnTo>
                  <a:lnTo>
                    <a:pt x="1669414" y="202473"/>
                  </a:lnTo>
                  <a:lnTo>
                    <a:pt x="1676272" y="210855"/>
                  </a:lnTo>
                  <a:lnTo>
                    <a:pt x="1685036" y="210220"/>
                  </a:lnTo>
                  <a:lnTo>
                    <a:pt x="1695404" y="207323"/>
                  </a:lnTo>
                  <a:lnTo>
                    <a:pt x="1701688" y="202473"/>
                  </a:lnTo>
                  <a:lnTo>
                    <a:pt x="1704949" y="198576"/>
                  </a:lnTo>
                  <a:lnTo>
                    <a:pt x="1706244" y="198536"/>
                  </a:lnTo>
                  <a:lnTo>
                    <a:pt x="1708146" y="202660"/>
                  </a:lnTo>
                  <a:lnTo>
                    <a:pt x="1712594" y="203235"/>
                  </a:lnTo>
                  <a:lnTo>
                    <a:pt x="1719139" y="203430"/>
                  </a:lnTo>
                  <a:lnTo>
                    <a:pt x="1727327" y="206410"/>
                  </a:lnTo>
                  <a:lnTo>
                    <a:pt x="1731430" y="207154"/>
                  </a:lnTo>
                  <a:lnTo>
                    <a:pt x="1732343" y="203315"/>
                  </a:lnTo>
                  <a:lnTo>
                    <a:pt x="1733827" y="198070"/>
                  </a:lnTo>
                  <a:lnTo>
                    <a:pt x="1739645" y="194599"/>
                  </a:lnTo>
                  <a:lnTo>
                    <a:pt x="1741932" y="194345"/>
                  </a:lnTo>
                  <a:lnTo>
                    <a:pt x="1744090" y="194726"/>
                  </a:lnTo>
                  <a:lnTo>
                    <a:pt x="1746377" y="195615"/>
                  </a:lnTo>
                  <a:close/>
                </a:path>
              </a:pathLst>
            </a:custGeom>
            <a:ln w="9525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221736" y="4792979"/>
              <a:ext cx="1763267" cy="132283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223958" y="4757757"/>
              <a:ext cx="1759458" cy="1327563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4008501" y="3387089"/>
              <a:ext cx="2891790" cy="969644"/>
            </a:xfrm>
            <a:custGeom>
              <a:avLst/>
              <a:gdLst/>
              <a:ahLst/>
              <a:cxnLst/>
              <a:rect l="l" t="t" r="r" b="b"/>
              <a:pathLst>
                <a:path w="2891790" h="969645">
                  <a:moveTo>
                    <a:pt x="56642" y="37846"/>
                  </a:moveTo>
                  <a:lnTo>
                    <a:pt x="29083" y="35052"/>
                  </a:lnTo>
                  <a:lnTo>
                    <a:pt x="31369" y="12954"/>
                  </a:lnTo>
                  <a:lnTo>
                    <a:pt x="23114" y="12192"/>
                  </a:lnTo>
                  <a:lnTo>
                    <a:pt x="14859" y="31750"/>
                  </a:lnTo>
                  <a:lnTo>
                    <a:pt x="762" y="36322"/>
                  </a:lnTo>
                  <a:lnTo>
                    <a:pt x="0" y="43307"/>
                  </a:lnTo>
                  <a:lnTo>
                    <a:pt x="13589" y="44704"/>
                  </a:lnTo>
                  <a:lnTo>
                    <a:pt x="7747" y="101092"/>
                  </a:lnTo>
                  <a:lnTo>
                    <a:pt x="8128" y="114007"/>
                  </a:lnTo>
                  <a:lnTo>
                    <a:pt x="37338" y="133350"/>
                  </a:lnTo>
                  <a:lnTo>
                    <a:pt x="40513" y="133096"/>
                  </a:lnTo>
                  <a:lnTo>
                    <a:pt x="43561" y="132969"/>
                  </a:lnTo>
                  <a:lnTo>
                    <a:pt x="45974" y="132588"/>
                  </a:lnTo>
                  <a:lnTo>
                    <a:pt x="47498" y="131953"/>
                  </a:lnTo>
                  <a:lnTo>
                    <a:pt x="48564" y="121666"/>
                  </a:lnTo>
                  <a:lnTo>
                    <a:pt x="48641" y="121031"/>
                  </a:lnTo>
                  <a:lnTo>
                    <a:pt x="47244" y="121285"/>
                  </a:lnTo>
                  <a:lnTo>
                    <a:pt x="45339" y="121412"/>
                  </a:lnTo>
                  <a:lnTo>
                    <a:pt x="40513" y="121666"/>
                  </a:lnTo>
                  <a:lnTo>
                    <a:pt x="38100" y="121666"/>
                  </a:lnTo>
                  <a:lnTo>
                    <a:pt x="30861" y="120904"/>
                  </a:lnTo>
                  <a:lnTo>
                    <a:pt x="27178" y="118999"/>
                  </a:lnTo>
                  <a:lnTo>
                    <a:pt x="24892" y="115570"/>
                  </a:lnTo>
                  <a:lnTo>
                    <a:pt x="22479" y="112268"/>
                  </a:lnTo>
                  <a:lnTo>
                    <a:pt x="21590" y="107696"/>
                  </a:lnTo>
                  <a:lnTo>
                    <a:pt x="22186" y="101092"/>
                  </a:lnTo>
                  <a:lnTo>
                    <a:pt x="27940" y="46101"/>
                  </a:lnTo>
                  <a:lnTo>
                    <a:pt x="55499" y="49022"/>
                  </a:lnTo>
                  <a:lnTo>
                    <a:pt x="55791" y="46101"/>
                  </a:lnTo>
                  <a:lnTo>
                    <a:pt x="56642" y="37846"/>
                  </a:lnTo>
                  <a:close/>
                </a:path>
                <a:path w="2891790" h="969645">
                  <a:moveTo>
                    <a:pt x="152095" y="72682"/>
                  </a:moveTo>
                  <a:lnTo>
                    <a:pt x="151206" y="65328"/>
                  </a:lnTo>
                  <a:lnTo>
                    <a:pt x="149098" y="59105"/>
                  </a:lnTo>
                  <a:lnTo>
                    <a:pt x="145796" y="53975"/>
                  </a:lnTo>
                  <a:lnTo>
                    <a:pt x="145516" y="53721"/>
                  </a:lnTo>
                  <a:lnTo>
                    <a:pt x="141274" y="49809"/>
                  </a:lnTo>
                  <a:lnTo>
                    <a:pt x="135534" y="46596"/>
                  </a:lnTo>
                  <a:lnTo>
                    <a:pt x="128612" y="44323"/>
                  </a:lnTo>
                  <a:lnTo>
                    <a:pt x="120523" y="42926"/>
                  </a:lnTo>
                  <a:lnTo>
                    <a:pt x="113792" y="42291"/>
                  </a:lnTo>
                  <a:lnTo>
                    <a:pt x="107696" y="42926"/>
                  </a:lnTo>
                  <a:lnTo>
                    <a:pt x="102235" y="44958"/>
                  </a:lnTo>
                  <a:lnTo>
                    <a:pt x="96774" y="47117"/>
                  </a:lnTo>
                  <a:lnTo>
                    <a:pt x="92329" y="50292"/>
                  </a:lnTo>
                  <a:lnTo>
                    <a:pt x="89027" y="54483"/>
                  </a:lnTo>
                  <a:lnTo>
                    <a:pt x="88138" y="54483"/>
                  </a:lnTo>
                  <a:lnTo>
                    <a:pt x="88900" y="51308"/>
                  </a:lnTo>
                  <a:lnTo>
                    <a:pt x="89662" y="47244"/>
                  </a:lnTo>
                  <a:lnTo>
                    <a:pt x="94361" y="1524"/>
                  </a:lnTo>
                  <a:lnTo>
                    <a:pt x="80010" y="0"/>
                  </a:lnTo>
                  <a:lnTo>
                    <a:pt x="65913" y="134747"/>
                  </a:lnTo>
                  <a:lnTo>
                    <a:pt x="80391" y="136271"/>
                  </a:lnTo>
                  <a:lnTo>
                    <a:pt x="85471" y="86614"/>
                  </a:lnTo>
                  <a:lnTo>
                    <a:pt x="86791" y="78066"/>
                  </a:lnTo>
                  <a:lnTo>
                    <a:pt x="107950" y="53721"/>
                  </a:lnTo>
                  <a:lnTo>
                    <a:pt x="117856" y="54864"/>
                  </a:lnTo>
                  <a:lnTo>
                    <a:pt x="125349" y="55626"/>
                  </a:lnTo>
                  <a:lnTo>
                    <a:pt x="130683" y="58039"/>
                  </a:lnTo>
                  <a:lnTo>
                    <a:pt x="133858" y="62230"/>
                  </a:lnTo>
                  <a:lnTo>
                    <a:pt x="136906" y="66421"/>
                  </a:lnTo>
                  <a:lnTo>
                    <a:pt x="138176" y="72390"/>
                  </a:lnTo>
                  <a:lnTo>
                    <a:pt x="137172" y="81153"/>
                  </a:lnTo>
                  <a:lnTo>
                    <a:pt x="130937" y="141478"/>
                  </a:lnTo>
                  <a:lnTo>
                    <a:pt x="145288" y="143002"/>
                  </a:lnTo>
                  <a:lnTo>
                    <a:pt x="151765" y="81153"/>
                  </a:lnTo>
                  <a:lnTo>
                    <a:pt x="152095" y="72682"/>
                  </a:lnTo>
                  <a:close/>
                </a:path>
                <a:path w="2891790" h="969645">
                  <a:moveTo>
                    <a:pt x="256006" y="90551"/>
                  </a:moveTo>
                  <a:lnTo>
                    <a:pt x="241554" y="60947"/>
                  </a:lnTo>
                  <a:lnTo>
                    <a:pt x="241554" y="86741"/>
                  </a:lnTo>
                  <a:lnTo>
                    <a:pt x="240538" y="95758"/>
                  </a:lnTo>
                  <a:lnTo>
                    <a:pt x="191008" y="90551"/>
                  </a:lnTo>
                  <a:lnTo>
                    <a:pt x="192659" y="81915"/>
                  </a:lnTo>
                  <a:lnTo>
                    <a:pt x="196088" y="75311"/>
                  </a:lnTo>
                  <a:lnTo>
                    <a:pt x="201168" y="70866"/>
                  </a:lnTo>
                  <a:lnTo>
                    <a:pt x="206121" y="66294"/>
                  </a:lnTo>
                  <a:lnTo>
                    <a:pt x="212471" y="64516"/>
                  </a:lnTo>
                  <a:lnTo>
                    <a:pt x="227584" y="66040"/>
                  </a:lnTo>
                  <a:lnTo>
                    <a:pt x="233172" y="69088"/>
                  </a:lnTo>
                  <a:lnTo>
                    <a:pt x="236728" y="74295"/>
                  </a:lnTo>
                  <a:lnTo>
                    <a:pt x="240157" y="79502"/>
                  </a:lnTo>
                  <a:lnTo>
                    <a:pt x="241554" y="86741"/>
                  </a:lnTo>
                  <a:lnTo>
                    <a:pt x="241554" y="60947"/>
                  </a:lnTo>
                  <a:lnTo>
                    <a:pt x="237197" y="57873"/>
                  </a:lnTo>
                  <a:lnTo>
                    <a:pt x="229857" y="54851"/>
                  </a:lnTo>
                  <a:lnTo>
                    <a:pt x="221488" y="53213"/>
                  </a:lnTo>
                  <a:lnTo>
                    <a:pt x="212356" y="53149"/>
                  </a:lnTo>
                  <a:lnTo>
                    <a:pt x="204025" y="54864"/>
                  </a:lnTo>
                  <a:lnTo>
                    <a:pt x="176491" y="88099"/>
                  </a:lnTo>
                  <a:lnTo>
                    <a:pt x="174307" y="109093"/>
                  </a:lnTo>
                  <a:lnTo>
                    <a:pt x="174345" y="110172"/>
                  </a:lnTo>
                  <a:lnTo>
                    <a:pt x="196545" y="146900"/>
                  </a:lnTo>
                  <a:lnTo>
                    <a:pt x="226949" y="152793"/>
                  </a:lnTo>
                  <a:lnTo>
                    <a:pt x="236220" y="151765"/>
                  </a:lnTo>
                  <a:lnTo>
                    <a:pt x="241173" y="150749"/>
                  </a:lnTo>
                  <a:lnTo>
                    <a:pt x="246507" y="149098"/>
                  </a:lnTo>
                  <a:lnTo>
                    <a:pt x="247408" y="139941"/>
                  </a:lnTo>
                  <a:lnTo>
                    <a:pt x="247777" y="136271"/>
                  </a:lnTo>
                  <a:lnTo>
                    <a:pt x="239979" y="138277"/>
                  </a:lnTo>
                  <a:lnTo>
                    <a:pt x="232244" y="139496"/>
                  </a:lnTo>
                  <a:lnTo>
                    <a:pt x="224548" y="139941"/>
                  </a:lnTo>
                  <a:lnTo>
                    <a:pt x="216916" y="139573"/>
                  </a:lnTo>
                  <a:lnTo>
                    <a:pt x="189230" y="110172"/>
                  </a:lnTo>
                  <a:lnTo>
                    <a:pt x="189357" y="102235"/>
                  </a:lnTo>
                  <a:lnTo>
                    <a:pt x="254762" y="109093"/>
                  </a:lnTo>
                  <a:lnTo>
                    <a:pt x="255524" y="102235"/>
                  </a:lnTo>
                  <a:lnTo>
                    <a:pt x="255778" y="99949"/>
                  </a:lnTo>
                  <a:lnTo>
                    <a:pt x="255892" y="95758"/>
                  </a:lnTo>
                  <a:lnTo>
                    <a:pt x="256006" y="90551"/>
                  </a:lnTo>
                  <a:close/>
                </a:path>
                <a:path w="2891790" h="969645">
                  <a:moveTo>
                    <a:pt x="2695956" y="937260"/>
                  </a:moveTo>
                  <a:lnTo>
                    <a:pt x="2694965" y="925703"/>
                  </a:lnTo>
                  <a:lnTo>
                    <a:pt x="2689047" y="855726"/>
                  </a:lnTo>
                  <a:lnTo>
                    <a:pt x="2684526" y="802259"/>
                  </a:lnTo>
                  <a:lnTo>
                    <a:pt x="2678074" y="802830"/>
                  </a:lnTo>
                  <a:lnTo>
                    <a:pt x="2678074" y="902576"/>
                  </a:lnTo>
                  <a:lnTo>
                    <a:pt x="2677426" y="909764"/>
                  </a:lnTo>
                  <a:lnTo>
                    <a:pt x="2644013" y="931291"/>
                  </a:lnTo>
                  <a:lnTo>
                    <a:pt x="2637269" y="928751"/>
                  </a:lnTo>
                  <a:lnTo>
                    <a:pt x="2623134" y="891159"/>
                  </a:lnTo>
                  <a:lnTo>
                    <a:pt x="2623121" y="885888"/>
                  </a:lnTo>
                  <a:lnTo>
                    <a:pt x="2623604" y="879868"/>
                  </a:lnTo>
                  <a:lnTo>
                    <a:pt x="2646172" y="856107"/>
                  </a:lnTo>
                  <a:lnTo>
                    <a:pt x="2656078" y="855218"/>
                  </a:lnTo>
                  <a:lnTo>
                    <a:pt x="2677541" y="891159"/>
                  </a:lnTo>
                  <a:lnTo>
                    <a:pt x="2678074" y="902576"/>
                  </a:lnTo>
                  <a:lnTo>
                    <a:pt x="2678074" y="802830"/>
                  </a:lnTo>
                  <a:lnTo>
                    <a:pt x="2670175" y="803529"/>
                  </a:lnTo>
                  <a:lnTo>
                    <a:pt x="2673477" y="842137"/>
                  </a:lnTo>
                  <a:lnTo>
                    <a:pt x="2674366" y="848868"/>
                  </a:lnTo>
                  <a:lnTo>
                    <a:pt x="2675509" y="855599"/>
                  </a:lnTo>
                  <a:lnTo>
                    <a:pt x="2674366" y="855726"/>
                  </a:lnTo>
                  <a:lnTo>
                    <a:pt x="2643505" y="844169"/>
                  </a:lnTo>
                  <a:lnTo>
                    <a:pt x="2634831" y="845718"/>
                  </a:lnTo>
                  <a:lnTo>
                    <a:pt x="2609189" y="875957"/>
                  </a:lnTo>
                  <a:lnTo>
                    <a:pt x="2608059" y="885888"/>
                  </a:lnTo>
                  <a:lnTo>
                    <a:pt x="2608326" y="897001"/>
                  </a:lnTo>
                  <a:lnTo>
                    <a:pt x="2627947" y="937514"/>
                  </a:lnTo>
                  <a:lnTo>
                    <a:pt x="2651887" y="942721"/>
                  </a:lnTo>
                  <a:lnTo>
                    <a:pt x="2661094" y="941031"/>
                  </a:lnTo>
                  <a:lnTo>
                    <a:pt x="2668930" y="937653"/>
                  </a:lnTo>
                  <a:lnTo>
                    <a:pt x="2675382" y="932548"/>
                  </a:lnTo>
                  <a:lnTo>
                    <a:pt x="2676309" y="931291"/>
                  </a:lnTo>
                  <a:lnTo>
                    <a:pt x="2680462" y="925703"/>
                  </a:lnTo>
                  <a:lnTo>
                    <a:pt x="2681224" y="925703"/>
                  </a:lnTo>
                  <a:lnTo>
                    <a:pt x="2684272" y="938276"/>
                  </a:lnTo>
                  <a:lnTo>
                    <a:pt x="2695956" y="937260"/>
                  </a:lnTo>
                  <a:close/>
                </a:path>
                <a:path w="2891790" h="969645">
                  <a:moveTo>
                    <a:pt x="2796032" y="928878"/>
                  </a:moveTo>
                  <a:lnTo>
                    <a:pt x="2794978" y="916432"/>
                  </a:lnTo>
                  <a:lnTo>
                    <a:pt x="2792184" y="883285"/>
                  </a:lnTo>
                  <a:lnTo>
                    <a:pt x="2790571" y="863981"/>
                  </a:lnTo>
                  <a:lnTo>
                    <a:pt x="2789428" y="856246"/>
                  </a:lnTo>
                  <a:lnTo>
                    <a:pt x="2779268" y="839825"/>
                  </a:lnTo>
                  <a:lnTo>
                    <a:pt x="2779268" y="900684"/>
                  </a:lnTo>
                  <a:lnTo>
                    <a:pt x="2777236" y="907796"/>
                  </a:lnTo>
                  <a:lnTo>
                    <a:pt x="2767838" y="918464"/>
                  </a:lnTo>
                  <a:lnTo>
                    <a:pt x="2760980" y="921512"/>
                  </a:lnTo>
                  <a:lnTo>
                    <a:pt x="2746375" y="922782"/>
                  </a:lnTo>
                  <a:lnTo>
                    <a:pt x="2741803" y="921766"/>
                  </a:lnTo>
                  <a:lnTo>
                    <a:pt x="2738501" y="919353"/>
                  </a:lnTo>
                  <a:lnTo>
                    <a:pt x="2735072" y="916940"/>
                  </a:lnTo>
                  <a:lnTo>
                    <a:pt x="2733167" y="913130"/>
                  </a:lnTo>
                  <a:lnTo>
                    <a:pt x="2732773" y="907796"/>
                  </a:lnTo>
                  <a:lnTo>
                    <a:pt x="2732151" y="901192"/>
                  </a:lnTo>
                  <a:lnTo>
                    <a:pt x="2734310" y="896112"/>
                  </a:lnTo>
                  <a:lnTo>
                    <a:pt x="2739136" y="892556"/>
                  </a:lnTo>
                  <a:lnTo>
                    <a:pt x="2743835" y="889000"/>
                  </a:lnTo>
                  <a:lnTo>
                    <a:pt x="2751963" y="886460"/>
                  </a:lnTo>
                  <a:lnTo>
                    <a:pt x="2777744" y="883285"/>
                  </a:lnTo>
                  <a:lnTo>
                    <a:pt x="2779268" y="900684"/>
                  </a:lnTo>
                  <a:lnTo>
                    <a:pt x="2779268" y="839825"/>
                  </a:lnTo>
                  <a:lnTo>
                    <a:pt x="2775445" y="837565"/>
                  </a:lnTo>
                  <a:lnTo>
                    <a:pt x="2769501" y="835672"/>
                  </a:lnTo>
                  <a:lnTo>
                    <a:pt x="2762529" y="834809"/>
                  </a:lnTo>
                  <a:lnTo>
                    <a:pt x="2754503" y="835025"/>
                  </a:lnTo>
                  <a:lnTo>
                    <a:pt x="2723007" y="845820"/>
                  </a:lnTo>
                  <a:lnTo>
                    <a:pt x="2728468" y="856488"/>
                  </a:lnTo>
                  <a:lnTo>
                    <a:pt x="2735465" y="852678"/>
                  </a:lnTo>
                  <a:lnTo>
                    <a:pt x="2742158" y="849820"/>
                  </a:lnTo>
                  <a:lnTo>
                    <a:pt x="2748559" y="847915"/>
                  </a:lnTo>
                  <a:lnTo>
                    <a:pt x="2754630" y="846963"/>
                  </a:lnTo>
                  <a:lnTo>
                    <a:pt x="2761742" y="846328"/>
                  </a:lnTo>
                  <a:lnTo>
                    <a:pt x="2767076" y="847725"/>
                  </a:lnTo>
                  <a:lnTo>
                    <a:pt x="2770505" y="851027"/>
                  </a:lnTo>
                  <a:lnTo>
                    <a:pt x="2774061" y="854329"/>
                  </a:lnTo>
                  <a:lnTo>
                    <a:pt x="2776093" y="859663"/>
                  </a:lnTo>
                  <a:lnTo>
                    <a:pt x="2777236" y="872998"/>
                  </a:lnTo>
                  <a:lnTo>
                    <a:pt x="2761107" y="874903"/>
                  </a:lnTo>
                  <a:lnTo>
                    <a:pt x="2741168" y="879030"/>
                  </a:lnTo>
                  <a:lnTo>
                    <a:pt x="2727287" y="886066"/>
                  </a:lnTo>
                  <a:lnTo>
                    <a:pt x="2719451" y="896035"/>
                  </a:lnTo>
                  <a:lnTo>
                    <a:pt x="2717673" y="908939"/>
                  </a:lnTo>
                  <a:lnTo>
                    <a:pt x="2718435" y="917956"/>
                  </a:lnTo>
                  <a:lnTo>
                    <a:pt x="2721610" y="924687"/>
                  </a:lnTo>
                  <a:lnTo>
                    <a:pt x="2733167" y="933450"/>
                  </a:lnTo>
                  <a:lnTo>
                    <a:pt x="2740787" y="935228"/>
                  </a:lnTo>
                  <a:lnTo>
                    <a:pt x="2757170" y="933831"/>
                  </a:lnTo>
                  <a:lnTo>
                    <a:pt x="2763012" y="932307"/>
                  </a:lnTo>
                  <a:lnTo>
                    <a:pt x="2767584" y="929767"/>
                  </a:lnTo>
                  <a:lnTo>
                    <a:pt x="2772156" y="927354"/>
                  </a:lnTo>
                  <a:lnTo>
                    <a:pt x="2776474" y="922909"/>
                  </a:lnTo>
                  <a:lnTo>
                    <a:pt x="2776550" y="922782"/>
                  </a:lnTo>
                  <a:lnTo>
                    <a:pt x="2780665" y="916559"/>
                  </a:lnTo>
                  <a:lnTo>
                    <a:pt x="2781427" y="916432"/>
                  </a:lnTo>
                  <a:lnTo>
                    <a:pt x="2785364" y="929767"/>
                  </a:lnTo>
                  <a:lnTo>
                    <a:pt x="2796032" y="928878"/>
                  </a:lnTo>
                  <a:close/>
                </a:path>
                <a:path w="2891790" h="969645">
                  <a:moveTo>
                    <a:pt x="2891790" y="824992"/>
                  </a:moveTo>
                  <a:lnTo>
                    <a:pt x="2864129" y="871728"/>
                  </a:lnTo>
                  <a:lnTo>
                    <a:pt x="2854833" y="909701"/>
                  </a:lnTo>
                  <a:lnTo>
                    <a:pt x="2854198" y="909828"/>
                  </a:lnTo>
                  <a:lnTo>
                    <a:pt x="2818003" y="831215"/>
                  </a:lnTo>
                  <a:lnTo>
                    <a:pt x="2802509" y="832485"/>
                  </a:lnTo>
                  <a:lnTo>
                    <a:pt x="2848991" y="924941"/>
                  </a:lnTo>
                  <a:lnTo>
                    <a:pt x="2844800" y="938911"/>
                  </a:lnTo>
                  <a:lnTo>
                    <a:pt x="2821051" y="957707"/>
                  </a:lnTo>
                  <a:lnTo>
                    <a:pt x="2817495" y="957580"/>
                  </a:lnTo>
                  <a:lnTo>
                    <a:pt x="2814320" y="957199"/>
                  </a:lnTo>
                  <a:lnTo>
                    <a:pt x="2815209" y="968756"/>
                  </a:lnTo>
                  <a:lnTo>
                    <a:pt x="2819654" y="969391"/>
                  </a:lnTo>
                  <a:lnTo>
                    <a:pt x="2823972" y="969518"/>
                  </a:lnTo>
                  <a:lnTo>
                    <a:pt x="2836291" y="968502"/>
                  </a:lnTo>
                  <a:lnTo>
                    <a:pt x="2842641" y="965708"/>
                  </a:lnTo>
                  <a:lnTo>
                    <a:pt x="2847721" y="960755"/>
                  </a:lnTo>
                  <a:lnTo>
                    <a:pt x="2850286" y="957707"/>
                  </a:lnTo>
                  <a:lnTo>
                    <a:pt x="2851340" y="956475"/>
                  </a:lnTo>
                  <a:lnTo>
                    <a:pt x="2854591" y="951039"/>
                  </a:lnTo>
                  <a:lnTo>
                    <a:pt x="2857487" y="944473"/>
                  </a:lnTo>
                  <a:lnTo>
                    <a:pt x="2860040" y="936752"/>
                  </a:lnTo>
                  <a:lnTo>
                    <a:pt x="2867685" y="909828"/>
                  </a:lnTo>
                  <a:lnTo>
                    <a:pt x="2891790" y="824992"/>
                  </a:lnTo>
                  <a:close/>
                </a:path>
              </a:pathLst>
            </a:custGeom>
            <a:solidFill>
              <a:srgbClr val="4949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2628773" y="4147692"/>
              <a:ext cx="1266443" cy="32610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5650944" y="3187064"/>
              <a:ext cx="152193" cy="13309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5326888" y="5385561"/>
              <a:ext cx="819276" cy="219709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4549521" y="4327779"/>
              <a:ext cx="897255" cy="203200"/>
            </a:xfrm>
            <a:custGeom>
              <a:avLst/>
              <a:gdLst/>
              <a:ahLst/>
              <a:cxnLst/>
              <a:rect l="l" t="t" r="r" b="b"/>
              <a:pathLst>
                <a:path w="897254" h="203200">
                  <a:moveTo>
                    <a:pt x="31984" y="119253"/>
                  </a:moveTo>
                  <a:lnTo>
                    <a:pt x="17525" y="119253"/>
                  </a:lnTo>
                  <a:lnTo>
                    <a:pt x="24511" y="203200"/>
                  </a:lnTo>
                  <a:lnTo>
                    <a:pt x="38988" y="201930"/>
                  </a:lnTo>
                  <a:lnTo>
                    <a:pt x="31984" y="119253"/>
                  </a:lnTo>
                  <a:close/>
                </a:path>
                <a:path w="897254" h="203200">
                  <a:moveTo>
                    <a:pt x="48767" y="64135"/>
                  </a:moveTo>
                  <a:lnTo>
                    <a:pt x="16720" y="86741"/>
                  </a:lnTo>
                  <a:lnTo>
                    <a:pt x="16128" y="102235"/>
                  </a:lnTo>
                  <a:lnTo>
                    <a:pt x="16509" y="107569"/>
                  </a:lnTo>
                  <a:lnTo>
                    <a:pt x="0" y="114173"/>
                  </a:lnTo>
                  <a:lnTo>
                    <a:pt x="507" y="120650"/>
                  </a:lnTo>
                  <a:lnTo>
                    <a:pt x="17525" y="119253"/>
                  </a:lnTo>
                  <a:lnTo>
                    <a:pt x="31984" y="119253"/>
                  </a:lnTo>
                  <a:lnTo>
                    <a:pt x="31876" y="117983"/>
                  </a:lnTo>
                  <a:lnTo>
                    <a:pt x="56133" y="115951"/>
                  </a:lnTo>
                  <a:lnTo>
                    <a:pt x="55302" y="106807"/>
                  </a:lnTo>
                  <a:lnTo>
                    <a:pt x="30987" y="106807"/>
                  </a:lnTo>
                  <a:lnTo>
                    <a:pt x="30479" y="100711"/>
                  </a:lnTo>
                  <a:lnTo>
                    <a:pt x="29717" y="92710"/>
                  </a:lnTo>
                  <a:lnTo>
                    <a:pt x="30610" y="86735"/>
                  </a:lnTo>
                  <a:lnTo>
                    <a:pt x="35178" y="79121"/>
                  </a:lnTo>
                  <a:lnTo>
                    <a:pt x="39115" y="76962"/>
                  </a:lnTo>
                  <a:lnTo>
                    <a:pt x="44450" y="76581"/>
                  </a:lnTo>
                  <a:lnTo>
                    <a:pt x="48387" y="76200"/>
                  </a:lnTo>
                  <a:lnTo>
                    <a:pt x="59348" y="76200"/>
                  </a:lnTo>
                  <a:lnTo>
                    <a:pt x="61721" y="66167"/>
                  </a:lnTo>
                  <a:lnTo>
                    <a:pt x="54737" y="64770"/>
                  </a:lnTo>
                  <a:lnTo>
                    <a:pt x="48767" y="64135"/>
                  </a:lnTo>
                  <a:close/>
                </a:path>
                <a:path w="897254" h="203200">
                  <a:moveTo>
                    <a:pt x="55117" y="104775"/>
                  </a:moveTo>
                  <a:lnTo>
                    <a:pt x="30987" y="106807"/>
                  </a:lnTo>
                  <a:lnTo>
                    <a:pt x="55302" y="106807"/>
                  </a:lnTo>
                  <a:lnTo>
                    <a:pt x="55117" y="104775"/>
                  </a:lnTo>
                  <a:close/>
                </a:path>
                <a:path w="897254" h="203200">
                  <a:moveTo>
                    <a:pt x="59348" y="76200"/>
                  </a:moveTo>
                  <a:lnTo>
                    <a:pt x="48387" y="76200"/>
                  </a:lnTo>
                  <a:lnTo>
                    <a:pt x="53212" y="76708"/>
                  </a:lnTo>
                  <a:lnTo>
                    <a:pt x="58927" y="77978"/>
                  </a:lnTo>
                  <a:lnTo>
                    <a:pt x="59348" y="76200"/>
                  </a:lnTo>
                  <a:close/>
                </a:path>
                <a:path w="897254" h="203200">
                  <a:moveTo>
                    <a:pt x="87502" y="102108"/>
                  </a:moveTo>
                  <a:lnTo>
                    <a:pt x="73025" y="103251"/>
                  </a:lnTo>
                  <a:lnTo>
                    <a:pt x="81025" y="198374"/>
                  </a:lnTo>
                  <a:lnTo>
                    <a:pt x="95503" y="197231"/>
                  </a:lnTo>
                  <a:lnTo>
                    <a:pt x="87502" y="102108"/>
                  </a:lnTo>
                  <a:close/>
                </a:path>
                <a:path w="897254" h="203200">
                  <a:moveTo>
                    <a:pt x="79628" y="67183"/>
                  </a:moveTo>
                  <a:lnTo>
                    <a:pt x="77342" y="67437"/>
                  </a:lnTo>
                  <a:lnTo>
                    <a:pt x="74929" y="67564"/>
                  </a:lnTo>
                  <a:lnTo>
                    <a:pt x="73025" y="68580"/>
                  </a:lnTo>
                  <a:lnTo>
                    <a:pt x="69976" y="71882"/>
                  </a:lnTo>
                  <a:lnTo>
                    <a:pt x="69341" y="74295"/>
                  </a:lnTo>
                  <a:lnTo>
                    <a:pt x="69723" y="77597"/>
                  </a:lnTo>
                  <a:lnTo>
                    <a:pt x="69976" y="80899"/>
                  </a:lnTo>
                  <a:lnTo>
                    <a:pt x="70992" y="83185"/>
                  </a:lnTo>
                  <a:lnTo>
                    <a:pt x="74421" y="86106"/>
                  </a:lnTo>
                  <a:lnTo>
                    <a:pt x="76580" y="86741"/>
                  </a:lnTo>
                  <a:lnTo>
                    <a:pt x="78993" y="86614"/>
                  </a:lnTo>
                  <a:lnTo>
                    <a:pt x="86994" y="79502"/>
                  </a:lnTo>
                  <a:lnTo>
                    <a:pt x="86740" y="76200"/>
                  </a:lnTo>
                  <a:lnTo>
                    <a:pt x="86359" y="73025"/>
                  </a:lnTo>
                  <a:lnTo>
                    <a:pt x="85343" y="70612"/>
                  </a:lnTo>
                  <a:lnTo>
                    <a:pt x="81787" y="67818"/>
                  </a:lnTo>
                  <a:lnTo>
                    <a:pt x="79628" y="67183"/>
                  </a:lnTo>
                  <a:close/>
                </a:path>
                <a:path w="897254" h="203200">
                  <a:moveTo>
                    <a:pt x="118744" y="99441"/>
                  </a:moveTo>
                  <a:lnTo>
                    <a:pt x="103377" y="100711"/>
                  </a:lnTo>
                  <a:lnTo>
                    <a:pt x="147446" y="192786"/>
                  </a:lnTo>
                  <a:lnTo>
                    <a:pt x="164211" y="191389"/>
                  </a:lnTo>
                  <a:lnTo>
                    <a:pt x="167748" y="179070"/>
                  </a:lnTo>
                  <a:lnTo>
                    <a:pt x="154304" y="179070"/>
                  </a:lnTo>
                  <a:lnTo>
                    <a:pt x="153019" y="175359"/>
                  </a:lnTo>
                  <a:lnTo>
                    <a:pt x="150875" y="169957"/>
                  </a:lnTo>
                  <a:lnTo>
                    <a:pt x="147875" y="162889"/>
                  </a:lnTo>
                  <a:lnTo>
                    <a:pt x="144017" y="154178"/>
                  </a:lnTo>
                  <a:lnTo>
                    <a:pt x="118744" y="99441"/>
                  </a:lnTo>
                  <a:close/>
                </a:path>
                <a:path w="897254" h="203200">
                  <a:moveTo>
                    <a:pt x="192404" y="93218"/>
                  </a:moveTo>
                  <a:lnTo>
                    <a:pt x="176911" y="94615"/>
                  </a:lnTo>
                  <a:lnTo>
                    <a:pt x="165782" y="135826"/>
                  </a:lnTo>
                  <a:lnTo>
                    <a:pt x="162034" y="149871"/>
                  </a:lnTo>
                  <a:lnTo>
                    <a:pt x="159512" y="159512"/>
                  </a:lnTo>
                  <a:lnTo>
                    <a:pt x="156844" y="169418"/>
                  </a:lnTo>
                  <a:lnTo>
                    <a:pt x="155448" y="175895"/>
                  </a:lnTo>
                  <a:lnTo>
                    <a:pt x="155066" y="179070"/>
                  </a:lnTo>
                  <a:lnTo>
                    <a:pt x="167748" y="179070"/>
                  </a:lnTo>
                  <a:lnTo>
                    <a:pt x="192404" y="93218"/>
                  </a:lnTo>
                  <a:close/>
                </a:path>
                <a:path w="897254" h="203200">
                  <a:moveTo>
                    <a:pt x="244475" y="87122"/>
                  </a:moveTo>
                  <a:lnTo>
                    <a:pt x="210903" y="111015"/>
                  </a:lnTo>
                  <a:lnTo>
                    <a:pt x="206825" y="129540"/>
                  </a:lnTo>
                  <a:lnTo>
                    <a:pt x="206915" y="135763"/>
                  </a:lnTo>
                  <a:lnTo>
                    <a:pt x="222123" y="175387"/>
                  </a:lnTo>
                  <a:lnTo>
                    <a:pt x="246465" y="185441"/>
                  </a:lnTo>
                  <a:lnTo>
                    <a:pt x="256539" y="185420"/>
                  </a:lnTo>
                  <a:lnTo>
                    <a:pt x="263016" y="184785"/>
                  </a:lnTo>
                  <a:lnTo>
                    <a:pt x="268350" y="183896"/>
                  </a:lnTo>
                  <a:lnTo>
                    <a:pt x="272795" y="182499"/>
                  </a:lnTo>
                  <a:lnTo>
                    <a:pt x="277367" y="181229"/>
                  </a:lnTo>
                  <a:lnTo>
                    <a:pt x="281939" y="179197"/>
                  </a:lnTo>
                  <a:lnTo>
                    <a:pt x="286892" y="176657"/>
                  </a:lnTo>
                  <a:lnTo>
                    <a:pt x="286651" y="173609"/>
                  </a:lnTo>
                  <a:lnTo>
                    <a:pt x="246252" y="173609"/>
                  </a:lnTo>
                  <a:lnTo>
                    <a:pt x="238505" y="171323"/>
                  </a:lnTo>
                  <a:lnTo>
                    <a:pt x="222123" y="141224"/>
                  </a:lnTo>
                  <a:lnTo>
                    <a:pt x="287527" y="135763"/>
                  </a:lnTo>
                  <a:lnTo>
                    <a:pt x="287009" y="129540"/>
                  </a:lnTo>
                  <a:lnTo>
                    <a:pt x="221487" y="129540"/>
                  </a:lnTo>
                  <a:lnTo>
                    <a:pt x="221487" y="120650"/>
                  </a:lnTo>
                  <a:lnTo>
                    <a:pt x="223646" y="113538"/>
                  </a:lnTo>
                  <a:lnTo>
                    <a:pt x="231775" y="102870"/>
                  </a:lnTo>
                  <a:lnTo>
                    <a:pt x="237743" y="99822"/>
                  </a:lnTo>
                  <a:lnTo>
                    <a:pt x="252856" y="98552"/>
                  </a:lnTo>
                  <a:lnTo>
                    <a:pt x="275551" y="98552"/>
                  </a:lnTo>
                  <a:lnTo>
                    <a:pt x="273812" y="96520"/>
                  </a:lnTo>
                  <a:lnTo>
                    <a:pt x="267692" y="91854"/>
                  </a:lnTo>
                  <a:lnTo>
                    <a:pt x="260762" y="88725"/>
                  </a:lnTo>
                  <a:lnTo>
                    <a:pt x="253023" y="87143"/>
                  </a:lnTo>
                  <a:lnTo>
                    <a:pt x="244475" y="87122"/>
                  </a:lnTo>
                  <a:close/>
                </a:path>
                <a:path w="897254" h="203200">
                  <a:moveTo>
                    <a:pt x="285876" y="163830"/>
                  </a:moveTo>
                  <a:lnTo>
                    <a:pt x="246252" y="173609"/>
                  </a:lnTo>
                  <a:lnTo>
                    <a:pt x="286651" y="173609"/>
                  </a:lnTo>
                  <a:lnTo>
                    <a:pt x="285876" y="163830"/>
                  </a:lnTo>
                  <a:close/>
                </a:path>
                <a:path w="897254" h="203200">
                  <a:moveTo>
                    <a:pt x="275551" y="98552"/>
                  </a:moveTo>
                  <a:lnTo>
                    <a:pt x="252856" y="98552"/>
                  </a:lnTo>
                  <a:lnTo>
                    <a:pt x="258825" y="100457"/>
                  </a:lnTo>
                  <a:lnTo>
                    <a:pt x="263270" y="105029"/>
                  </a:lnTo>
                  <a:lnTo>
                    <a:pt x="267715" y="109474"/>
                  </a:lnTo>
                  <a:lnTo>
                    <a:pt x="270382" y="116205"/>
                  </a:lnTo>
                  <a:lnTo>
                    <a:pt x="271144" y="125349"/>
                  </a:lnTo>
                  <a:lnTo>
                    <a:pt x="221487" y="129540"/>
                  </a:lnTo>
                  <a:lnTo>
                    <a:pt x="287009" y="129540"/>
                  </a:lnTo>
                  <a:lnTo>
                    <a:pt x="286765" y="126619"/>
                  </a:lnTo>
                  <a:lnTo>
                    <a:pt x="285384" y="117522"/>
                  </a:lnTo>
                  <a:lnTo>
                    <a:pt x="282765" y="109474"/>
                  </a:lnTo>
                  <a:lnTo>
                    <a:pt x="278907" y="102473"/>
                  </a:lnTo>
                  <a:lnTo>
                    <a:pt x="275551" y="98552"/>
                  </a:lnTo>
                  <a:close/>
                </a:path>
                <a:path w="897254" h="203200">
                  <a:moveTo>
                    <a:pt x="389381" y="74930"/>
                  </a:moveTo>
                  <a:lnTo>
                    <a:pt x="353792" y="98151"/>
                  </a:lnTo>
                  <a:lnTo>
                    <a:pt x="349462" y="116732"/>
                  </a:lnTo>
                  <a:lnTo>
                    <a:pt x="349630" y="127762"/>
                  </a:lnTo>
                  <a:lnTo>
                    <a:pt x="367029" y="165989"/>
                  </a:lnTo>
                  <a:lnTo>
                    <a:pt x="388619" y="174244"/>
                  </a:lnTo>
                  <a:lnTo>
                    <a:pt x="397128" y="173482"/>
                  </a:lnTo>
                  <a:lnTo>
                    <a:pt x="406796" y="171860"/>
                  </a:lnTo>
                  <a:lnTo>
                    <a:pt x="415226" y="168703"/>
                  </a:lnTo>
                  <a:lnTo>
                    <a:pt x="422417" y="163998"/>
                  </a:lnTo>
                  <a:lnTo>
                    <a:pt x="424147" y="162179"/>
                  </a:lnTo>
                  <a:lnTo>
                    <a:pt x="386968" y="162179"/>
                  </a:lnTo>
                  <a:lnTo>
                    <a:pt x="379602" y="159639"/>
                  </a:lnTo>
                  <a:lnTo>
                    <a:pt x="364456" y="121666"/>
                  </a:lnTo>
                  <a:lnTo>
                    <a:pt x="364444" y="116732"/>
                  </a:lnTo>
                  <a:lnTo>
                    <a:pt x="365029" y="110315"/>
                  </a:lnTo>
                  <a:lnTo>
                    <a:pt x="390016" y="87249"/>
                  </a:lnTo>
                  <a:lnTo>
                    <a:pt x="399541" y="86360"/>
                  </a:lnTo>
                  <a:lnTo>
                    <a:pt x="423018" y="86360"/>
                  </a:lnTo>
                  <a:lnTo>
                    <a:pt x="422275" y="85471"/>
                  </a:lnTo>
                  <a:lnTo>
                    <a:pt x="415367" y="80234"/>
                  </a:lnTo>
                  <a:lnTo>
                    <a:pt x="407590" y="76723"/>
                  </a:lnTo>
                  <a:lnTo>
                    <a:pt x="398932" y="74951"/>
                  </a:lnTo>
                  <a:lnTo>
                    <a:pt x="389381" y="74930"/>
                  </a:lnTo>
                  <a:close/>
                </a:path>
                <a:path w="897254" h="203200">
                  <a:moveTo>
                    <a:pt x="423018" y="86360"/>
                  </a:moveTo>
                  <a:lnTo>
                    <a:pt x="399541" y="86360"/>
                  </a:lnTo>
                  <a:lnTo>
                    <a:pt x="407034" y="88900"/>
                  </a:lnTo>
                  <a:lnTo>
                    <a:pt x="412495" y="94742"/>
                  </a:lnTo>
                  <a:lnTo>
                    <a:pt x="422296" y="126619"/>
                  </a:lnTo>
                  <a:lnTo>
                    <a:pt x="422285" y="131552"/>
                  </a:lnTo>
                  <a:lnTo>
                    <a:pt x="386968" y="162179"/>
                  </a:lnTo>
                  <a:lnTo>
                    <a:pt x="424147" y="162179"/>
                  </a:lnTo>
                  <a:lnTo>
                    <a:pt x="428370" y="157734"/>
                  </a:lnTo>
                  <a:lnTo>
                    <a:pt x="432906" y="150114"/>
                  </a:lnTo>
                  <a:lnTo>
                    <a:pt x="435832" y="141414"/>
                  </a:lnTo>
                  <a:lnTo>
                    <a:pt x="437193" y="131552"/>
                  </a:lnTo>
                  <a:lnTo>
                    <a:pt x="437006" y="120523"/>
                  </a:lnTo>
                  <a:lnTo>
                    <a:pt x="435365" y="109831"/>
                  </a:lnTo>
                  <a:lnTo>
                    <a:pt x="432355" y="100425"/>
                  </a:lnTo>
                  <a:lnTo>
                    <a:pt x="427988" y="92305"/>
                  </a:lnTo>
                  <a:lnTo>
                    <a:pt x="423018" y="86360"/>
                  </a:lnTo>
                  <a:close/>
                </a:path>
                <a:path w="897254" h="203200">
                  <a:moveTo>
                    <a:pt x="467613" y="38100"/>
                  </a:moveTo>
                  <a:lnTo>
                    <a:pt x="451865" y="39497"/>
                  </a:lnTo>
                  <a:lnTo>
                    <a:pt x="451105" y="49331"/>
                  </a:lnTo>
                  <a:lnTo>
                    <a:pt x="449976" y="59975"/>
                  </a:lnTo>
                  <a:lnTo>
                    <a:pt x="448490" y="71429"/>
                  </a:lnTo>
                  <a:lnTo>
                    <a:pt x="446658" y="83693"/>
                  </a:lnTo>
                  <a:lnTo>
                    <a:pt x="457200" y="82804"/>
                  </a:lnTo>
                  <a:lnTo>
                    <a:pt x="459739" y="75946"/>
                  </a:lnTo>
                  <a:lnTo>
                    <a:pt x="462152" y="68580"/>
                  </a:lnTo>
                  <a:lnTo>
                    <a:pt x="464312" y="60579"/>
                  </a:lnTo>
                  <a:lnTo>
                    <a:pt x="466470" y="52705"/>
                  </a:lnTo>
                  <a:lnTo>
                    <a:pt x="468121" y="45847"/>
                  </a:lnTo>
                  <a:lnTo>
                    <a:pt x="469138" y="39878"/>
                  </a:lnTo>
                  <a:lnTo>
                    <a:pt x="467613" y="38100"/>
                  </a:lnTo>
                  <a:close/>
                </a:path>
                <a:path w="897254" h="203200">
                  <a:moveTo>
                    <a:pt x="532511" y="62865"/>
                  </a:moveTo>
                  <a:lnTo>
                    <a:pt x="496315" y="78994"/>
                  </a:lnTo>
                  <a:lnTo>
                    <a:pt x="487672" y="105550"/>
                  </a:lnTo>
                  <a:lnTo>
                    <a:pt x="487933" y="116840"/>
                  </a:lnTo>
                  <a:lnTo>
                    <a:pt x="508998" y="156942"/>
                  </a:lnTo>
                  <a:lnTo>
                    <a:pt x="525520" y="161946"/>
                  </a:lnTo>
                  <a:lnTo>
                    <a:pt x="535304" y="161925"/>
                  </a:lnTo>
                  <a:lnTo>
                    <a:pt x="544956" y="161036"/>
                  </a:lnTo>
                  <a:lnTo>
                    <a:pt x="552830" y="158750"/>
                  </a:lnTo>
                  <a:lnTo>
                    <a:pt x="558926" y="154940"/>
                  </a:lnTo>
                  <a:lnTo>
                    <a:pt x="558540" y="150114"/>
                  </a:lnTo>
                  <a:lnTo>
                    <a:pt x="524637" y="150114"/>
                  </a:lnTo>
                  <a:lnTo>
                    <a:pt x="517398" y="147574"/>
                  </a:lnTo>
                  <a:lnTo>
                    <a:pt x="502792" y="115443"/>
                  </a:lnTo>
                  <a:lnTo>
                    <a:pt x="503269" y="99129"/>
                  </a:lnTo>
                  <a:lnTo>
                    <a:pt x="507745" y="87137"/>
                  </a:lnTo>
                  <a:lnTo>
                    <a:pt x="516223" y="79456"/>
                  </a:lnTo>
                  <a:lnTo>
                    <a:pt x="528701" y="76073"/>
                  </a:lnTo>
                  <a:lnTo>
                    <a:pt x="531621" y="75819"/>
                  </a:lnTo>
                  <a:lnTo>
                    <a:pt x="550198" y="75819"/>
                  </a:lnTo>
                  <a:lnTo>
                    <a:pt x="552830" y="66167"/>
                  </a:lnTo>
                  <a:lnTo>
                    <a:pt x="550163" y="65024"/>
                  </a:lnTo>
                  <a:lnTo>
                    <a:pt x="546480" y="64135"/>
                  </a:lnTo>
                  <a:lnTo>
                    <a:pt x="541781" y="63627"/>
                  </a:lnTo>
                  <a:lnTo>
                    <a:pt x="537209" y="62992"/>
                  </a:lnTo>
                  <a:lnTo>
                    <a:pt x="532511" y="62865"/>
                  </a:lnTo>
                  <a:close/>
                </a:path>
                <a:path w="897254" h="203200">
                  <a:moveTo>
                    <a:pt x="557911" y="142240"/>
                  </a:moveTo>
                  <a:lnTo>
                    <a:pt x="549782" y="146304"/>
                  </a:lnTo>
                  <a:lnTo>
                    <a:pt x="541781" y="148717"/>
                  </a:lnTo>
                  <a:lnTo>
                    <a:pt x="524637" y="150114"/>
                  </a:lnTo>
                  <a:lnTo>
                    <a:pt x="558540" y="150114"/>
                  </a:lnTo>
                  <a:lnTo>
                    <a:pt x="557911" y="142240"/>
                  </a:lnTo>
                  <a:close/>
                </a:path>
                <a:path w="897254" h="203200">
                  <a:moveTo>
                    <a:pt x="550198" y="75819"/>
                  </a:moveTo>
                  <a:lnTo>
                    <a:pt x="531621" y="75819"/>
                  </a:lnTo>
                  <a:lnTo>
                    <a:pt x="534924" y="75946"/>
                  </a:lnTo>
                  <a:lnTo>
                    <a:pt x="542670" y="76962"/>
                  </a:lnTo>
                  <a:lnTo>
                    <a:pt x="546226" y="77724"/>
                  </a:lnTo>
                  <a:lnTo>
                    <a:pt x="549401" y="78740"/>
                  </a:lnTo>
                  <a:lnTo>
                    <a:pt x="550198" y="75819"/>
                  </a:lnTo>
                  <a:close/>
                </a:path>
                <a:path w="897254" h="203200">
                  <a:moveTo>
                    <a:pt x="585215" y="20066"/>
                  </a:moveTo>
                  <a:lnTo>
                    <a:pt x="570864" y="21209"/>
                  </a:lnTo>
                  <a:lnTo>
                    <a:pt x="582167" y="156210"/>
                  </a:lnTo>
                  <a:lnTo>
                    <a:pt x="596645" y="154940"/>
                  </a:lnTo>
                  <a:lnTo>
                    <a:pt x="585215" y="20066"/>
                  </a:lnTo>
                  <a:close/>
                </a:path>
                <a:path w="897254" h="203200">
                  <a:moveTo>
                    <a:pt x="658240" y="52324"/>
                  </a:moveTo>
                  <a:lnTo>
                    <a:pt x="622544" y="75545"/>
                  </a:lnTo>
                  <a:lnTo>
                    <a:pt x="618301" y="94126"/>
                  </a:lnTo>
                  <a:lnTo>
                    <a:pt x="618489" y="105156"/>
                  </a:lnTo>
                  <a:lnTo>
                    <a:pt x="635888" y="143383"/>
                  </a:lnTo>
                  <a:lnTo>
                    <a:pt x="657351" y="151638"/>
                  </a:lnTo>
                  <a:lnTo>
                    <a:pt x="665861" y="150876"/>
                  </a:lnTo>
                  <a:lnTo>
                    <a:pt x="675602" y="149254"/>
                  </a:lnTo>
                  <a:lnTo>
                    <a:pt x="684069" y="146097"/>
                  </a:lnTo>
                  <a:lnTo>
                    <a:pt x="691274" y="141392"/>
                  </a:lnTo>
                  <a:lnTo>
                    <a:pt x="693004" y="139573"/>
                  </a:lnTo>
                  <a:lnTo>
                    <a:pt x="655827" y="139573"/>
                  </a:lnTo>
                  <a:lnTo>
                    <a:pt x="648462" y="137033"/>
                  </a:lnTo>
                  <a:lnTo>
                    <a:pt x="633202" y="99060"/>
                  </a:lnTo>
                  <a:lnTo>
                    <a:pt x="633198" y="94126"/>
                  </a:lnTo>
                  <a:lnTo>
                    <a:pt x="633825" y="87693"/>
                  </a:lnTo>
                  <a:lnTo>
                    <a:pt x="668401" y="63754"/>
                  </a:lnTo>
                  <a:lnTo>
                    <a:pt x="691759" y="63754"/>
                  </a:lnTo>
                  <a:lnTo>
                    <a:pt x="691006" y="62865"/>
                  </a:lnTo>
                  <a:lnTo>
                    <a:pt x="684172" y="57628"/>
                  </a:lnTo>
                  <a:lnTo>
                    <a:pt x="676433" y="54117"/>
                  </a:lnTo>
                  <a:lnTo>
                    <a:pt x="667789" y="52345"/>
                  </a:lnTo>
                  <a:lnTo>
                    <a:pt x="658240" y="52324"/>
                  </a:lnTo>
                  <a:close/>
                </a:path>
                <a:path w="897254" h="203200">
                  <a:moveTo>
                    <a:pt x="691759" y="63754"/>
                  </a:moveTo>
                  <a:lnTo>
                    <a:pt x="668401" y="63754"/>
                  </a:lnTo>
                  <a:lnTo>
                    <a:pt x="675893" y="66294"/>
                  </a:lnTo>
                  <a:lnTo>
                    <a:pt x="681227" y="72136"/>
                  </a:lnTo>
                  <a:lnTo>
                    <a:pt x="691031" y="108839"/>
                  </a:lnTo>
                  <a:lnTo>
                    <a:pt x="690403" y="115331"/>
                  </a:lnTo>
                  <a:lnTo>
                    <a:pt x="655827" y="139573"/>
                  </a:lnTo>
                  <a:lnTo>
                    <a:pt x="693004" y="139573"/>
                  </a:lnTo>
                  <a:lnTo>
                    <a:pt x="697229" y="135128"/>
                  </a:lnTo>
                  <a:lnTo>
                    <a:pt x="701704" y="127508"/>
                  </a:lnTo>
                  <a:lnTo>
                    <a:pt x="704643" y="118745"/>
                  </a:lnTo>
                  <a:lnTo>
                    <a:pt x="706034" y="108839"/>
                  </a:lnTo>
                  <a:lnTo>
                    <a:pt x="705865" y="97790"/>
                  </a:lnTo>
                  <a:lnTo>
                    <a:pt x="704222" y="87171"/>
                  </a:lnTo>
                  <a:lnTo>
                    <a:pt x="701198" y="77803"/>
                  </a:lnTo>
                  <a:lnTo>
                    <a:pt x="696793" y="69697"/>
                  </a:lnTo>
                  <a:lnTo>
                    <a:pt x="691759" y="63754"/>
                  </a:lnTo>
                  <a:close/>
                </a:path>
                <a:path w="897254" h="203200">
                  <a:moveTo>
                    <a:pt x="771016" y="42799"/>
                  </a:moveTo>
                  <a:lnTo>
                    <a:pt x="734694" y="58928"/>
                  </a:lnTo>
                  <a:lnTo>
                    <a:pt x="726122" y="85484"/>
                  </a:lnTo>
                  <a:lnTo>
                    <a:pt x="726313" y="96774"/>
                  </a:lnTo>
                  <a:lnTo>
                    <a:pt x="747377" y="136876"/>
                  </a:lnTo>
                  <a:lnTo>
                    <a:pt x="763899" y="141880"/>
                  </a:lnTo>
                  <a:lnTo>
                    <a:pt x="773683" y="141859"/>
                  </a:lnTo>
                  <a:lnTo>
                    <a:pt x="783336" y="140970"/>
                  </a:lnTo>
                  <a:lnTo>
                    <a:pt x="791209" y="138684"/>
                  </a:lnTo>
                  <a:lnTo>
                    <a:pt x="797305" y="134874"/>
                  </a:lnTo>
                  <a:lnTo>
                    <a:pt x="796919" y="130048"/>
                  </a:lnTo>
                  <a:lnTo>
                    <a:pt x="763015" y="130048"/>
                  </a:lnTo>
                  <a:lnTo>
                    <a:pt x="755776" y="127508"/>
                  </a:lnTo>
                  <a:lnTo>
                    <a:pt x="741299" y="95377"/>
                  </a:lnTo>
                  <a:lnTo>
                    <a:pt x="741701" y="79063"/>
                  </a:lnTo>
                  <a:lnTo>
                    <a:pt x="746140" y="67071"/>
                  </a:lnTo>
                  <a:lnTo>
                    <a:pt x="754604" y="59390"/>
                  </a:lnTo>
                  <a:lnTo>
                    <a:pt x="767079" y="56007"/>
                  </a:lnTo>
                  <a:lnTo>
                    <a:pt x="770001" y="55753"/>
                  </a:lnTo>
                  <a:lnTo>
                    <a:pt x="788704" y="55753"/>
                  </a:lnTo>
                  <a:lnTo>
                    <a:pt x="791337" y="46101"/>
                  </a:lnTo>
                  <a:lnTo>
                    <a:pt x="788542" y="44958"/>
                  </a:lnTo>
                  <a:lnTo>
                    <a:pt x="784859" y="44069"/>
                  </a:lnTo>
                  <a:lnTo>
                    <a:pt x="780288" y="43561"/>
                  </a:lnTo>
                  <a:lnTo>
                    <a:pt x="775588" y="42926"/>
                  </a:lnTo>
                  <a:lnTo>
                    <a:pt x="771016" y="42799"/>
                  </a:lnTo>
                  <a:close/>
                </a:path>
                <a:path w="897254" h="203200">
                  <a:moveTo>
                    <a:pt x="796289" y="122174"/>
                  </a:moveTo>
                  <a:lnTo>
                    <a:pt x="788288" y="126238"/>
                  </a:lnTo>
                  <a:lnTo>
                    <a:pt x="780288" y="128651"/>
                  </a:lnTo>
                  <a:lnTo>
                    <a:pt x="763015" y="130048"/>
                  </a:lnTo>
                  <a:lnTo>
                    <a:pt x="796919" y="130048"/>
                  </a:lnTo>
                  <a:lnTo>
                    <a:pt x="796289" y="122174"/>
                  </a:lnTo>
                  <a:close/>
                </a:path>
                <a:path w="897254" h="203200">
                  <a:moveTo>
                    <a:pt x="788704" y="55753"/>
                  </a:moveTo>
                  <a:lnTo>
                    <a:pt x="770001" y="55753"/>
                  </a:lnTo>
                  <a:lnTo>
                    <a:pt x="773429" y="55880"/>
                  </a:lnTo>
                  <a:lnTo>
                    <a:pt x="781050" y="56896"/>
                  </a:lnTo>
                  <a:lnTo>
                    <a:pt x="784605" y="57658"/>
                  </a:lnTo>
                  <a:lnTo>
                    <a:pt x="787907" y="58674"/>
                  </a:lnTo>
                  <a:lnTo>
                    <a:pt x="788704" y="55753"/>
                  </a:lnTo>
                  <a:close/>
                </a:path>
                <a:path w="897254" h="203200">
                  <a:moveTo>
                    <a:pt x="823467" y="0"/>
                  </a:moveTo>
                  <a:lnTo>
                    <a:pt x="809243" y="1143"/>
                  </a:lnTo>
                  <a:lnTo>
                    <a:pt x="820674" y="136144"/>
                  </a:lnTo>
                  <a:lnTo>
                    <a:pt x="834898" y="135001"/>
                  </a:lnTo>
                  <a:lnTo>
                    <a:pt x="831850" y="99314"/>
                  </a:lnTo>
                  <a:lnTo>
                    <a:pt x="841882" y="89154"/>
                  </a:lnTo>
                  <a:lnTo>
                    <a:pt x="860342" y="89154"/>
                  </a:lnTo>
                  <a:lnTo>
                    <a:pt x="857839" y="86360"/>
                  </a:lnTo>
                  <a:lnTo>
                    <a:pt x="830071" y="86360"/>
                  </a:lnTo>
                  <a:lnTo>
                    <a:pt x="829944" y="79629"/>
                  </a:lnTo>
                  <a:lnTo>
                    <a:pt x="829817" y="74676"/>
                  </a:lnTo>
                  <a:lnTo>
                    <a:pt x="829553" y="71374"/>
                  </a:lnTo>
                  <a:lnTo>
                    <a:pt x="823467" y="0"/>
                  </a:lnTo>
                  <a:close/>
                </a:path>
                <a:path w="897254" h="203200">
                  <a:moveTo>
                    <a:pt x="860342" y="89154"/>
                  </a:moveTo>
                  <a:lnTo>
                    <a:pt x="841882" y="89154"/>
                  </a:lnTo>
                  <a:lnTo>
                    <a:pt x="879220" y="131191"/>
                  </a:lnTo>
                  <a:lnTo>
                    <a:pt x="896746" y="129794"/>
                  </a:lnTo>
                  <a:lnTo>
                    <a:pt x="860342" y="89154"/>
                  </a:lnTo>
                  <a:close/>
                </a:path>
                <a:path w="897254" h="203200">
                  <a:moveTo>
                    <a:pt x="886078" y="34925"/>
                  </a:moveTo>
                  <a:lnTo>
                    <a:pt x="840898" y="71501"/>
                  </a:lnTo>
                  <a:lnTo>
                    <a:pt x="830706" y="86233"/>
                  </a:lnTo>
                  <a:lnTo>
                    <a:pt x="830071" y="86360"/>
                  </a:lnTo>
                  <a:lnTo>
                    <a:pt x="857839" y="86360"/>
                  </a:lnTo>
                  <a:lnTo>
                    <a:pt x="850900" y="78613"/>
                  </a:lnTo>
                  <a:lnTo>
                    <a:pt x="886078" y="34925"/>
                  </a:lnTo>
                  <a:close/>
                </a:path>
              </a:pathLst>
            </a:custGeom>
            <a:solidFill>
              <a:srgbClr val="4949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>
            <a:spLocks noGrp="1"/>
          </p:cNvSpPr>
          <p:nvPr>
            <p:ph type="title"/>
          </p:nvPr>
        </p:nvSpPr>
        <p:spPr>
          <a:xfrm>
            <a:off x="1600200" y="381000"/>
            <a:ext cx="2971800" cy="3045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5" dirty="0"/>
              <a:t>Unscramble the</a:t>
            </a:r>
            <a:r>
              <a:rPr sz="1900" spc="-30" dirty="0"/>
              <a:t> </a:t>
            </a:r>
            <a:r>
              <a:rPr sz="1900" spc="-10" dirty="0"/>
              <a:t>words</a:t>
            </a:r>
            <a:endParaRPr sz="1900" dirty="0"/>
          </a:p>
        </p:txBody>
      </p:sp>
      <p:sp>
        <p:nvSpPr>
          <p:cNvPr id="37" name="object 37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22</a:t>
            </a:fld>
            <a:endParaRPr dirty="0"/>
          </a:p>
        </p:txBody>
      </p:sp>
      <p:sp>
        <p:nvSpPr>
          <p:cNvPr id="35" name="object 35"/>
          <p:cNvSpPr txBox="1"/>
          <p:nvPr/>
        </p:nvSpPr>
        <p:spPr>
          <a:xfrm>
            <a:off x="1311275" y="1125219"/>
            <a:ext cx="7581900" cy="1254125"/>
          </a:xfrm>
          <a:prstGeom prst="rect">
            <a:avLst/>
          </a:prstGeom>
          <a:solidFill>
            <a:srgbClr val="B8F5D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 marL="642620">
              <a:lnSpc>
                <a:spcPct val="100000"/>
              </a:lnSpc>
              <a:spcBef>
                <a:spcPts val="1475"/>
              </a:spcBef>
            </a:pPr>
            <a:r>
              <a:rPr sz="1600" b="1" spc="-30" dirty="0">
                <a:solidFill>
                  <a:srgbClr val="494949"/>
                </a:solidFill>
                <a:latin typeface="Noto Sans"/>
                <a:cs typeface="Noto Sans"/>
              </a:rPr>
              <a:t>Using </a:t>
            </a:r>
            <a:r>
              <a:rPr sz="1600" b="1" spc="-5" dirty="0">
                <a:solidFill>
                  <a:srgbClr val="494949"/>
                </a:solidFill>
                <a:latin typeface="Noto Sans"/>
                <a:cs typeface="Noto Sans"/>
              </a:rPr>
              <a:t>the words below, </a:t>
            </a:r>
            <a:r>
              <a:rPr sz="1600" b="1" spc="-10" dirty="0">
                <a:solidFill>
                  <a:srgbClr val="494949"/>
                </a:solidFill>
                <a:latin typeface="Noto Sans"/>
                <a:cs typeface="Noto Sans"/>
              </a:rPr>
              <a:t>unscramble them </a:t>
            </a:r>
            <a:r>
              <a:rPr sz="1600" b="1" spc="-5" dirty="0">
                <a:solidFill>
                  <a:srgbClr val="494949"/>
                </a:solidFill>
                <a:latin typeface="Noto Sans"/>
                <a:cs typeface="Noto Sans"/>
              </a:rPr>
              <a:t>to make a</a:t>
            </a:r>
            <a:r>
              <a:rPr sz="1600" b="1" spc="19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b="1" spc="-10" dirty="0">
                <a:solidFill>
                  <a:srgbClr val="494949"/>
                </a:solidFill>
                <a:latin typeface="Noto Sans"/>
                <a:cs typeface="Noto Sans"/>
              </a:rPr>
              <a:t>sentence.</a:t>
            </a:r>
            <a:endParaRPr sz="16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1275" y="241363"/>
            <a:ext cx="7825105" cy="728980"/>
            <a:chOff x="1311275" y="241363"/>
            <a:chExt cx="7825105" cy="728980"/>
          </a:xfrm>
        </p:grpSpPr>
        <p:sp>
          <p:nvSpPr>
            <p:cNvPr id="3" name="object 3"/>
            <p:cNvSpPr/>
            <p:nvPr/>
          </p:nvSpPr>
          <p:spPr>
            <a:xfrm>
              <a:off x="1354201" y="241363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11275" y="241363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AEE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4434840" y="1889125"/>
            <a:ext cx="4528185" cy="3489325"/>
            <a:chOff x="4434840" y="1889125"/>
            <a:chExt cx="4528185" cy="3489325"/>
          </a:xfrm>
        </p:grpSpPr>
        <p:sp>
          <p:nvSpPr>
            <p:cNvPr id="6" name="object 6"/>
            <p:cNvSpPr/>
            <p:nvPr/>
          </p:nvSpPr>
          <p:spPr>
            <a:xfrm>
              <a:off x="4434840" y="2093975"/>
              <a:ext cx="4527804" cy="328422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436872" y="2058162"/>
              <a:ext cx="4525010" cy="3280410"/>
            </a:xfrm>
            <a:custGeom>
              <a:avLst/>
              <a:gdLst/>
              <a:ahLst/>
              <a:cxnLst/>
              <a:rect l="l" t="t" r="r" b="b"/>
              <a:pathLst>
                <a:path w="4525009" h="3280410">
                  <a:moveTo>
                    <a:pt x="4524629" y="0"/>
                  </a:moveTo>
                  <a:lnTo>
                    <a:pt x="0" y="0"/>
                  </a:lnTo>
                  <a:lnTo>
                    <a:pt x="0" y="3252597"/>
                  </a:lnTo>
                  <a:lnTo>
                    <a:pt x="367" y="3249898"/>
                  </a:lnTo>
                  <a:lnTo>
                    <a:pt x="1603" y="3252342"/>
                  </a:lnTo>
                  <a:lnTo>
                    <a:pt x="29977" y="3280187"/>
                  </a:lnTo>
                  <a:lnTo>
                    <a:pt x="41401" y="3279140"/>
                  </a:lnTo>
                  <a:lnTo>
                    <a:pt x="63422" y="3269638"/>
                  </a:lnTo>
                  <a:lnTo>
                    <a:pt x="79073" y="3257232"/>
                  </a:lnTo>
                  <a:lnTo>
                    <a:pt x="93319" y="3248350"/>
                  </a:lnTo>
                  <a:lnTo>
                    <a:pt x="111125" y="3249422"/>
                  </a:lnTo>
                  <a:lnTo>
                    <a:pt x="121999" y="3251876"/>
                  </a:lnTo>
                  <a:lnTo>
                    <a:pt x="132016" y="3252581"/>
                  </a:lnTo>
                  <a:lnTo>
                    <a:pt x="140985" y="3252118"/>
                  </a:lnTo>
                  <a:lnTo>
                    <a:pt x="157601" y="3250074"/>
                  </a:lnTo>
                  <a:lnTo>
                    <a:pt x="164544" y="3250422"/>
                  </a:lnTo>
                  <a:lnTo>
                    <a:pt x="169701" y="3253412"/>
                  </a:lnTo>
                  <a:lnTo>
                    <a:pt x="173227" y="3260344"/>
                  </a:lnTo>
                  <a:lnTo>
                    <a:pt x="189474" y="3268525"/>
                  </a:lnTo>
                  <a:lnTo>
                    <a:pt x="228139" y="3273218"/>
                  </a:lnTo>
                  <a:lnTo>
                    <a:pt x="282688" y="3272649"/>
                  </a:lnTo>
                  <a:lnTo>
                    <a:pt x="346582" y="3265043"/>
                  </a:lnTo>
                  <a:lnTo>
                    <a:pt x="410247" y="3241755"/>
                  </a:lnTo>
                  <a:lnTo>
                    <a:pt x="448417" y="3229050"/>
                  </a:lnTo>
                  <a:lnTo>
                    <a:pt x="467031" y="3224935"/>
                  </a:lnTo>
                  <a:lnTo>
                    <a:pt x="472027" y="3227419"/>
                  </a:lnTo>
                  <a:lnTo>
                    <a:pt x="469343" y="3234510"/>
                  </a:lnTo>
                  <a:lnTo>
                    <a:pt x="464919" y="3244218"/>
                  </a:lnTo>
                  <a:lnTo>
                    <a:pt x="464691" y="3254552"/>
                  </a:lnTo>
                  <a:lnTo>
                    <a:pt x="474599" y="3263519"/>
                  </a:lnTo>
                  <a:lnTo>
                    <a:pt x="487033" y="3265338"/>
                  </a:lnTo>
                  <a:lnTo>
                    <a:pt x="498919" y="3260740"/>
                  </a:lnTo>
                  <a:lnTo>
                    <a:pt x="510424" y="3252071"/>
                  </a:lnTo>
                  <a:lnTo>
                    <a:pt x="521715" y="3241675"/>
                  </a:lnTo>
                  <a:lnTo>
                    <a:pt x="530550" y="3231604"/>
                  </a:lnTo>
                  <a:lnTo>
                    <a:pt x="540099" y="3223307"/>
                  </a:lnTo>
                  <a:lnTo>
                    <a:pt x="550362" y="3217939"/>
                  </a:lnTo>
                  <a:lnTo>
                    <a:pt x="561339" y="3216656"/>
                  </a:lnTo>
                  <a:lnTo>
                    <a:pt x="570390" y="3217745"/>
                  </a:lnTo>
                  <a:lnTo>
                    <a:pt x="582977" y="3220608"/>
                  </a:lnTo>
                  <a:lnTo>
                    <a:pt x="615950" y="3229229"/>
                  </a:lnTo>
                  <a:lnTo>
                    <a:pt x="652891" y="3237712"/>
                  </a:lnTo>
                  <a:lnTo>
                    <a:pt x="689641" y="3241087"/>
                  </a:lnTo>
                  <a:lnTo>
                    <a:pt x="721105" y="3234247"/>
                  </a:lnTo>
                  <a:lnTo>
                    <a:pt x="742188" y="3212084"/>
                  </a:lnTo>
                  <a:lnTo>
                    <a:pt x="758844" y="3182578"/>
                  </a:lnTo>
                  <a:lnTo>
                    <a:pt x="775144" y="3173682"/>
                  </a:lnTo>
                  <a:lnTo>
                    <a:pt x="791444" y="3178526"/>
                  </a:lnTo>
                  <a:lnTo>
                    <a:pt x="808101" y="3190240"/>
                  </a:lnTo>
                  <a:lnTo>
                    <a:pt x="820789" y="3200392"/>
                  </a:lnTo>
                  <a:lnTo>
                    <a:pt x="833501" y="3207353"/>
                  </a:lnTo>
                  <a:lnTo>
                    <a:pt x="846212" y="3207313"/>
                  </a:lnTo>
                  <a:lnTo>
                    <a:pt x="858901" y="3196463"/>
                  </a:lnTo>
                  <a:lnTo>
                    <a:pt x="893274" y="3180439"/>
                  </a:lnTo>
                  <a:lnTo>
                    <a:pt x="943905" y="3173645"/>
                  </a:lnTo>
                  <a:lnTo>
                    <a:pt x="999956" y="3173301"/>
                  </a:lnTo>
                  <a:lnTo>
                    <a:pt x="1050587" y="3176626"/>
                  </a:lnTo>
                  <a:lnTo>
                    <a:pt x="1084961" y="3180841"/>
                  </a:lnTo>
                  <a:lnTo>
                    <a:pt x="1112129" y="3158011"/>
                  </a:lnTo>
                  <a:lnTo>
                    <a:pt x="1139809" y="3149076"/>
                  </a:lnTo>
                  <a:lnTo>
                    <a:pt x="1167846" y="3155642"/>
                  </a:lnTo>
                  <a:lnTo>
                    <a:pt x="1196086" y="3179318"/>
                  </a:lnTo>
                  <a:lnTo>
                    <a:pt x="1211345" y="3184304"/>
                  </a:lnTo>
                  <a:lnTo>
                    <a:pt x="1233297" y="3184159"/>
                  </a:lnTo>
                  <a:lnTo>
                    <a:pt x="1260201" y="3180800"/>
                  </a:lnTo>
                  <a:lnTo>
                    <a:pt x="1290319" y="3176143"/>
                  </a:lnTo>
                  <a:lnTo>
                    <a:pt x="1328545" y="3170610"/>
                  </a:lnTo>
                  <a:lnTo>
                    <a:pt x="1364662" y="3167983"/>
                  </a:lnTo>
                  <a:lnTo>
                    <a:pt x="1395136" y="3171785"/>
                  </a:lnTo>
                  <a:lnTo>
                    <a:pt x="1416430" y="3185541"/>
                  </a:lnTo>
                  <a:lnTo>
                    <a:pt x="1443589" y="3200652"/>
                  </a:lnTo>
                  <a:lnTo>
                    <a:pt x="1471104" y="3211655"/>
                  </a:lnTo>
                  <a:lnTo>
                    <a:pt x="1498619" y="3202203"/>
                  </a:lnTo>
                  <a:lnTo>
                    <a:pt x="1525777" y="3155950"/>
                  </a:lnTo>
                  <a:lnTo>
                    <a:pt x="1552916" y="3147423"/>
                  </a:lnTo>
                  <a:lnTo>
                    <a:pt x="1580388" y="3148695"/>
                  </a:lnTo>
                  <a:lnTo>
                    <a:pt x="1607859" y="3164897"/>
                  </a:lnTo>
                  <a:lnTo>
                    <a:pt x="1634998" y="3201162"/>
                  </a:lnTo>
                  <a:lnTo>
                    <a:pt x="1681125" y="3212475"/>
                  </a:lnTo>
                  <a:lnTo>
                    <a:pt x="1740450" y="3220169"/>
                  </a:lnTo>
                  <a:lnTo>
                    <a:pt x="1804495" y="3224498"/>
                  </a:lnTo>
                  <a:lnTo>
                    <a:pt x="1864783" y="3225715"/>
                  </a:lnTo>
                  <a:lnTo>
                    <a:pt x="1912836" y="3224074"/>
                  </a:lnTo>
                  <a:lnTo>
                    <a:pt x="1940178" y="3219831"/>
                  </a:lnTo>
                  <a:lnTo>
                    <a:pt x="1959917" y="3252507"/>
                  </a:lnTo>
                  <a:lnTo>
                    <a:pt x="1979691" y="3260359"/>
                  </a:lnTo>
                  <a:lnTo>
                    <a:pt x="1999489" y="3251852"/>
                  </a:lnTo>
                  <a:lnTo>
                    <a:pt x="2019300" y="3235452"/>
                  </a:lnTo>
                  <a:lnTo>
                    <a:pt x="2030591" y="3224309"/>
                  </a:lnTo>
                  <a:lnTo>
                    <a:pt x="2042096" y="3215370"/>
                  </a:lnTo>
                  <a:lnTo>
                    <a:pt x="2053982" y="3210216"/>
                  </a:lnTo>
                  <a:lnTo>
                    <a:pt x="2066417" y="3210433"/>
                  </a:lnTo>
                  <a:lnTo>
                    <a:pt x="2077706" y="3212506"/>
                  </a:lnTo>
                  <a:lnTo>
                    <a:pt x="2089197" y="3213973"/>
                  </a:lnTo>
                  <a:lnTo>
                    <a:pt x="2101046" y="3214844"/>
                  </a:lnTo>
                  <a:lnTo>
                    <a:pt x="2125406" y="3215395"/>
                  </a:lnTo>
                  <a:lnTo>
                    <a:pt x="2138632" y="3216100"/>
                  </a:lnTo>
                  <a:lnTo>
                    <a:pt x="2168144" y="3218307"/>
                  </a:lnTo>
                  <a:lnTo>
                    <a:pt x="2199497" y="3219463"/>
                  </a:lnTo>
                  <a:lnTo>
                    <a:pt x="2229802" y="3219465"/>
                  </a:lnTo>
                  <a:lnTo>
                    <a:pt x="2256583" y="3216538"/>
                  </a:lnTo>
                  <a:lnTo>
                    <a:pt x="2277363" y="3208909"/>
                  </a:lnTo>
                  <a:lnTo>
                    <a:pt x="2289516" y="3204815"/>
                  </a:lnTo>
                  <a:lnTo>
                    <a:pt x="2302763" y="3204067"/>
                  </a:lnTo>
                  <a:lnTo>
                    <a:pt x="2316011" y="3206533"/>
                  </a:lnTo>
                  <a:lnTo>
                    <a:pt x="2328163" y="3212084"/>
                  </a:lnTo>
                  <a:lnTo>
                    <a:pt x="2360523" y="3233207"/>
                  </a:lnTo>
                  <a:lnTo>
                    <a:pt x="2394632" y="3249247"/>
                  </a:lnTo>
                  <a:lnTo>
                    <a:pt x="2425193" y="3248642"/>
                  </a:lnTo>
                  <a:lnTo>
                    <a:pt x="2446908" y="3219831"/>
                  </a:lnTo>
                  <a:lnTo>
                    <a:pt x="2494916" y="3211968"/>
                  </a:lnTo>
                  <a:lnTo>
                    <a:pt x="2542936" y="3201511"/>
                  </a:lnTo>
                  <a:lnTo>
                    <a:pt x="2590980" y="3201007"/>
                  </a:lnTo>
                  <a:lnTo>
                    <a:pt x="2639059" y="3223006"/>
                  </a:lnTo>
                  <a:lnTo>
                    <a:pt x="2686770" y="3200965"/>
                  </a:lnTo>
                  <a:lnTo>
                    <a:pt x="2734135" y="3190795"/>
                  </a:lnTo>
                  <a:lnTo>
                    <a:pt x="2781524" y="3195556"/>
                  </a:lnTo>
                  <a:lnTo>
                    <a:pt x="2829305" y="3218307"/>
                  </a:lnTo>
                  <a:lnTo>
                    <a:pt x="2851743" y="3204031"/>
                  </a:lnTo>
                  <a:lnTo>
                    <a:pt x="2884598" y="3198971"/>
                  </a:lnTo>
                  <a:lnTo>
                    <a:pt x="2922764" y="3200054"/>
                  </a:lnTo>
                  <a:lnTo>
                    <a:pt x="2961131" y="3204210"/>
                  </a:lnTo>
                  <a:lnTo>
                    <a:pt x="2996009" y="3208321"/>
                  </a:lnTo>
                  <a:lnTo>
                    <a:pt x="3009370" y="3209264"/>
                  </a:lnTo>
                  <a:lnTo>
                    <a:pt x="3019552" y="3208909"/>
                  </a:lnTo>
                  <a:lnTo>
                    <a:pt x="3043554" y="3190188"/>
                  </a:lnTo>
                  <a:lnTo>
                    <a:pt x="3067557" y="3181826"/>
                  </a:lnTo>
                  <a:lnTo>
                    <a:pt x="3091560" y="3188942"/>
                  </a:lnTo>
                  <a:lnTo>
                    <a:pt x="3115563" y="3216656"/>
                  </a:lnTo>
                  <a:lnTo>
                    <a:pt x="3133748" y="3190037"/>
                  </a:lnTo>
                  <a:lnTo>
                    <a:pt x="3160553" y="3181064"/>
                  </a:lnTo>
                  <a:lnTo>
                    <a:pt x="3192645" y="3184044"/>
                  </a:lnTo>
                  <a:lnTo>
                    <a:pt x="3226688" y="3193288"/>
                  </a:lnTo>
                  <a:lnTo>
                    <a:pt x="3251529" y="3200993"/>
                  </a:lnTo>
                  <a:lnTo>
                    <a:pt x="3274250" y="3205781"/>
                  </a:lnTo>
                  <a:lnTo>
                    <a:pt x="3293447" y="3204735"/>
                  </a:lnTo>
                  <a:lnTo>
                    <a:pt x="3307714" y="3194939"/>
                  </a:lnTo>
                  <a:lnTo>
                    <a:pt x="3331718" y="3200761"/>
                  </a:lnTo>
                  <a:lnTo>
                    <a:pt x="3355721" y="3197415"/>
                  </a:lnTo>
                  <a:lnTo>
                    <a:pt x="3379724" y="3188545"/>
                  </a:lnTo>
                  <a:lnTo>
                    <a:pt x="3403727" y="3177794"/>
                  </a:lnTo>
                  <a:lnTo>
                    <a:pt x="3425338" y="3176807"/>
                  </a:lnTo>
                  <a:lnTo>
                    <a:pt x="3455082" y="3182000"/>
                  </a:lnTo>
                  <a:lnTo>
                    <a:pt x="3491184" y="3191313"/>
                  </a:lnTo>
                  <a:lnTo>
                    <a:pt x="3531870" y="3202686"/>
                  </a:lnTo>
                  <a:lnTo>
                    <a:pt x="3577146" y="3214806"/>
                  </a:lnTo>
                  <a:lnTo>
                    <a:pt x="3622849" y="3224426"/>
                  </a:lnTo>
                  <a:lnTo>
                    <a:pt x="3666569" y="3228768"/>
                  </a:lnTo>
                  <a:lnTo>
                    <a:pt x="3705897" y="3225056"/>
                  </a:lnTo>
                  <a:lnTo>
                    <a:pt x="3738424" y="3210514"/>
                  </a:lnTo>
                  <a:lnTo>
                    <a:pt x="3761739" y="3182366"/>
                  </a:lnTo>
                  <a:lnTo>
                    <a:pt x="3784316" y="3166490"/>
                  </a:lnTo>
                  <a:lnTo>
                    <a:pt x="3806904" y="3164903"/>
                  </a:lnTo>
                  <a:lnTo>
                    <a:pt x="3829516" y="3173222"/>
                  </a:lnTo>
                  <a:lnTo>
                    <a:pt x="3852163" y="3187065"/>
                  </a:lnTo>
                  <a:lnTo>
                    <a:pt x="3890097" y="3199056"/>
                  </a:lnTo>
                  <a:lnTo>
                    <a:pt x="3946747" y="3206797"/>
                  </a:lnTo>
                  <a:lnTo>
                    <a:pt x="4004111" y="3213657"/>
                  </a:lnTo>
                  <a:lnTo>
                    <a:pt x="4044187" y="3223006"/>
                  </a:lnTo>
                  <a:lnTo>
                    <a:pt x="4058621" y="3210929"/>
                  </a:lnTo>
                  <a:lnTo>
                    <a:pt x="4072900" y="3190383"/>
                  </a:lnTo>
                  <a:lnTo>
                    <a:pt x="4087085" y="3168731"/>
                  </a:lnTo>
                  <a:lnTo>
                    <a:pt x="4101239" y="3153335"/>
                  </a:lnTo>
                  <a:lnTo>
                    <a:pt x="4115424" y="3151558"/>
                  </a:lnTo>
                  <a:lnTo>
                    <a:pt x="4129703" y="3170761"/>
                  </a:lnTo>
                  <a:lnTo>
                    <a:pt x="4144136" y="3218307"/>
                  </a:lnTo>
                  <a:lnTo>
                    <a:pt x="4158233" y="3234132"/>
                  </a:lnTo>
                  <a:lnTo>
                    <a:pt x="4172330" y="3237563"/>
                  </a:lnTo>
                  <a:lnTo>
                    <a:pt x="4186428" y="3232540"/>
                  </a:lnTo>
                  <a:lnTo>
                    <a:pt x="4200525" y="3223006"/>
                  </a:lnTo>
                  <a:lnTo>
                    <a:pt x="4211562" y="3216251"/>
                  </a:lnTo>
                  <a:lnTo>
                    <a:pt x="4222242" y="3211258"/>
                  </a:lnTo>
                  <a:lnTo>
                    <a:pt x="4232921" y="3209790"/>
                  </a:lnTo>
                  <a:lnTo>
                    <a:pt x="4243958" y="3213608"/>
                  </a:lnTo>
                  <a:lnTo>
                    <a:pt x="4269093" y="3171398"/>
                  </a:lnTo>
                  <a:lnTo>
                    <a:pt x="4293870" y="3170729"/>
                  </a:lnTo>
                  <a:lnTo>
                    <a:pt x="4318646" y="3189944"/>
                  </a:lnTo>
                  <a:lnTo>
                    <a:pt x="4343781" y="3207385"/>
                  </a:lnTo>
                  <a:lnTo>
                    <a:pt x="4369212" y="3200703"/>
                  </a:lnTo>
                  <a:lnTo>
                    <a:pt x="4394644" y="3191557"/>
                  </a:lnTo>
                  <a:lnTo>
                    <a:pt x="4420076" y="3189150"/>
                  </a:lnTo>
                  <a:lnTo>
                    <a:pt x="4445508" y="3202686"/>
                  </a:lnTo>
                  <a:lnTo>
                    <a:pt x="4465818" y="3233066"/>
                  </a:lnTo>
                  <a:lnTo>
                    <a:pt x="4480829" y="3235229"/>
                  </a:lnTo>
                  <a:lnTo>
                    <a:pt x="4497960" y="3202007"/>
                  </a:lnTo>
                  <a:lnTo>
                    <a:pt x="4524629" y="3126232"/>
                  </a:lnTo>
                  <a:lnTo>
                    <a:pt x="4524629" y="0"/>
                  </a:lnTo>
                  <a:close/>
                </a:path>
              </a:pathLst>
            </a:custGeom>
            <a:solidFill>
              <a:srgbClr val="DBEF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020816" y="1889125"/>
              <a:ext cx="1261110" cy="338455"/>
            </a:xfrm>
            <a:custGeom>
              <a:avLst/>
              <a:gdLst/>
              <a:ahLst/>
              <a:cxnLst/>
              <a:rect l="l" t="t" r="r" b="b"/>
              <a:pathLst>
                <a:path w="1261109" h="338455">
                  <a:moveTo>
                    <a:pt x="1248917" y="0"/>
                  </a:moveTo>
                  <a:lnTo>
                    <a:pt x="0" y="48767"/>
                  </a:lnTo>
                  <a:lnTo>
                    <a:pt x="11811" y="337947"/>
                  </a:lnTo>
                  <a:lnTo>
                    <a:pt x="1260602" y="289178"/>
                  </a:lnTo>
                  <a:lnTo>
                    <a:pt x="1254760" y="157861"/>
                  </a:lnTo>
                  <a:lnTo>
                    <a:pt x="1248917" y="0"/>
                  </a:lnTo>
                  <a:close/>
                </a:path>
              </a:pathLst>
            </a:custGeom>
            <a:solidFill>
              <a:srgbClr val="BBBBBB">
                <a:alpha val="2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541019" y="241300"/>
            <a:ext cx="723900" cy="723265"/>
            <a:chOff x="541019" y="241300"/>
            <a:chExt cx="723900" cy="723265"/>
          </a:xfrm>
        </p:grpSpPr>
        <p:sp>
          <p:nvSpPr>
            <p:cNvPr id="10" name="object 10"/>
            <p:cNvSpPr/>
            <p:nvPr/>
          </p:nvSpPr>
          <p:spPr>
            <a:xfrm>
              <a:off x="541019" y="241300"/>
              <a:ext cx="723900" cy="723265"/>
            </a:xfrm>
            <a:custGeom>
              <a:avLst/>
              <a:gdLst/>
              <a:ahLst/>
              <a:cxnLst/>
              <a:rect l="l" t="t" r="r" b="b"/>
              <a:pathLst>
                <a:path w="723900" h="723265">
                  <a:moveTo>
                    <a:pt x="361708" y="0"/>
                  </a:moveTo>
                  <a:lnTo>
                    <a:pt x="312628" y="3299"/>
                  </a:lnTo>
                  <a:lnTo>
                    <a:pt x="265554" y="12909"/>
                  </a:lnTo>
                  <a:lnTo>
                    <a:pt x="220918" y="28400"/>
                  </a:lnTo>
                  <a:lnTo>
                    <a:pt x="179150" y="49341"/>
                  </a:lnTo>
                  <a:lnTo>
                    <a:pt x="140682" y="75303"/>
                  </a:lnTo>
                  <a:lnTo>
                    <a:pt x="105944" y="105854"/>
                  </a:lnTo>
                  <a:lnTo>
                    <a:pt x="75368" y="140564"/>
                  </a:lnTo>
                  <a:lnTo>
                    <a:pt x="49385" y="179004"/>
                  </a:lnTo>
                  <a:lnTo>
                    <a:pt x="28425" y="220741"/>
                  </a:lnTo>
                  <a:lnTo>
                    <a:pt x="12921" y="265347"/>
                  </a:lnTo>
                  <a:lnTo>
                    <a:pt x="3302" y="312391"/>
                  </a:lnTo>
                  <a:lnTo>
                    <a:pt x="0" y="361441"/>
                  </a:lnTo>
                  <a:lnTo>
                    <a:pt x="3302" y="410492"/>
                  </a:lnTo>
                  <a:lnTo>
                    <a:pt x="12921" y="457536"/>
                  </a:lnTo>
                  <a:lnTo>
                    <a:pt x="28425" y="502142"/>
                  </a:lnTo>
                  <a:lnTo>
                    <a:pt x="49385" y="543879"/>
                  </a:lnTo>
                  <a:lnTo>
                    <a:pt x="75368" y="582319"/>
                  </a:lnTo>
                  <a:lnTo>
                    <a:pt x="105944" y="617029"/>
                  </a:lnTo>
                  <a:lnTo>
                    <a:pt x="140682" y="647580"/>
                  </a:lnTo>
                  <a:lnTo>
                    <a:pt x="179150" y="673542"/>
                  </a:lnTo>
                  <a:lnTo>
                    <a:pt x="220918" y="694483"/>
                  </a:lnTo>
                  <a:lnTo>
                    <a:pt x="265554" y="709974"/>
                  </a:lnTo>
                  <a:lnTo>
                    <a:pt x="312628" y="719584"/>
                  </a:lnTo>
                  <a:lnTo>
                    <a:pt x="361708" y="722884"/>
                  </a:lnTo>
                  <a:lnTo>
                    <a:pt x="410791" y="719584"/>
                  </a:lnTo>
                  <a:lnTo>
                    <a:pt x="457867" y="709974"/>
                  </a:lnTo>
                  <a:lnTo>
                    <a:pt x="502506" y="694483"/>
                  </a:lnTo>
                  <a:lnTo>
                    <a:pt x="544275" y="673542"/>
                  </a:lnTo>
                  <a:lnTo>
                    <a:pt x="582744" y="647580"/>
                  </a:lnTo>
                  <a:lnTo>
                    <a:pt x="617483" y="617029"/>
                  </a:lnTo>
                  <a:lnTo>
                    <a:pt x="648060" y="582319"/>
                  </a:lnTo>
                  <a:lnTo>
                    <a:pt x="674044" y="543879"/>
                  </a:lnTo>
                  <a:lnTo>
                    <a:pt x="695003" y="502142"/>
                  </a:lnTo>
                  <a:lnTo>
                    <a:pt x="710508" y="457536"/>
                  </a:lnTo>
                  <a:lnTo>
                    <a:pt x="720127" y="410492"/>
                  </a:lnTo>
                  <a:lnTo>
                    <a:pt x="723430" y="361441"/>
                  </a:lnTo>
                  <a:lnTo>
                    <a:pt x="720127" y="312391"/>
                  </a:lnTo>
                  <a:lnTo>
                    <a:pt x="710508" y="265347"/>
                  </a:lnTo>
                  <a:lnTo>
                    <a:pt x="695003" y="220741"/>
                  </a:lnTo>
                  <a:lnTo>
                    <a:pt x="674044" y="179004"/>
                  </a:lnTo>
                  <a:lnTo>
                    <a:pt x="648060" y="140564"/>
                  </a:lnTo>
                  <a:lnTo>
                    <a:pt x="617483" y="105854"/>
                  </a:lnTo>
                  <a:lnTo>
                    <a:pt x="582744" y="75303"/>
                  </a:lnTo>
                  <a:lnTo>
                    <a:pt x="544275" y="49341"/>
                  </a:lnTo>
                  <a:lnTo>
                    <a:pt x="502506" y="28400"/>
                  </a:lnTo>
                  <a:lnTo>
                    <a:pt x="457867" y="12909"/>
                  </a:lnTo>
                  <a:lnTo>
                    <a:pt x="410791" y="3299"/>
                  </a:lnTo>
                  <a:lnTo>
                    <a:pt x="361708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41019" y="241300"/>
              <a:ext cx="723430" cy="72288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2" name="object 12"/>
          <p:cNvGrpSpPr/>
          <p:nvPr/>
        </p:nvGrpSpPr>
        <p:grpSpPr>
          <a:xfrm>
            <a:off x="928966" y="2096007"/>
            <a:ext cx="3192780" cy="3307715"/>
            <a:chOff x="928966" y="2096007"/>
            <a:chExt cx="3192780" cy="3307715"/>
          </a:xfrm>
        </p:grpSpPr>
        <p:sp>
          <p:nvSpPr>
            <p:cNvPr id="13" name="object 13"/>
            <p:cNvSpPr/>
            <p:nvPr/>
          </p:nvSpPr>
          <p:spPr>
            <a:xfrm>
              <a:off x="962025" y="2115057"/>
              <a:ext cx="3112770" cy="3112770"/>
            </a:xfrm>
            <a:custGeom>
              <a:avLst/>
              <a:gdLst/>
              <a:ahLst/>
              <a:cxnLst/>
              <a:rect l="l" t="t" r="r" b="b"/>
              <a:pathLst>
                <a:path w="3112770" h="3112770">
                  <a:moveTo>
                    <a:pt x="0" y="339216"/>
                  </a:moveTo>
                  <a:lnTo>
                    <a:pt x="2773426" y="0"/>
                  </a:lnTo>
                  <a:lnTo>
                    <a:pt x="3112642" y="2773425"/>
                  </a:lnTo>
                  <a:lnTo>
                    <a:pt x="339216" y="3112642"/>
                  </a:lnTo>
                  <a:lnTo>
                    <a:pt x="0" y="339216"/>
                  </a:lnTo>
                  <a:close/>
                </a:path>
              </a:pathLst>
            </a:custGeom>
            <a:ln w="38100">
              <a:solidFill>
                <a:srgbClr val="B3DF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948016" y="2229738"/>
              <a:ext cx="3154680" cy="3154680"/>
            </a:xfrm>
            <a:custGeom>
              <a:avLst/>
              <a:gdLst/>
              <a:ahLst/>
              <a:cxnLst/>
              <a:rect l="l" t="t" r="r" b="b"/>
              <a:pathLst>
                <a:path w="3154679" h="3154679">
                  <a:moveTo>
                    <a:pt x="421678" y="0"/>
                  </a:moveTo>
                  <a:lnTo>
                    <a:pt x="0" y="2735961"/>
                  </a:lnTo>
                  <a:lnTo>
                    <a:pt x="2735999" y="3154426"/>
                  </a:lnTo>
                  <a:lnTo>
                    <a:pt x="3154464" y="418464"/>
                  </a:lnTo>
                  <a:lnTo>
                    <a:pt x="42167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948016" y="2229738"/>
              <a:ext cx="3154680" cy="3154680"/>
            </a:xfrm>
            <a:custGeom>
              <a:avLst/>
              <a:gdLst/>
              <a:ahLst/>
              <a:cxnLst/>
              <a:rect l="l" t="t" r="r" b="b"/>
              <a:pathLst>
                <a:path w="3154679" h="3154679">
                  <a:moveTo>
                    <a:pt x="2735999" y="3154426"/>
                  </a:moveTo>
                  <a:lnTo>
                    <a:pt x="0" y="2735961"/>
                  </a:lnTo>
                  <a:lnTo>
                    <a:pt x="421678" y="0"/>
                  </a:lnTo>
                  <a:lnTo>
                    <a:pt x="3154464" y="418464"/>
                  </a:lnTo>
                  <a:lnTo>
                    <a:pt x="2735999" y="3154426"/>
                  </a:lnTo>
                  <a:close/>
                </a:path>
              </a:pathLst>
            </a:custGeom>
            <a:ln w="38100">
              <a:solidFill>
                <a:srgbClr val="B3DF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222057" y="2365755"/>
              <a:ext cx="2763774" cy="276377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1203007" y="2346705"/>
              <a:ext cx="2802255" cy="2802255"/>
            </a:xfrm>
            <a:custGeom>
              <a:avLst/>
              <a:gdLst/>
              <a:ahLst/>
              <a:cxnLst/>
              <a:rect l="l" t="t" r="r" b="b"/>
              <a:pathLst>
                <a:path w="2802254" h="2802254">
                  <a:moveTo>
                    <a:pt x="0" y="2801874"/>
                  </a:moveTo>
                  <a:lnTo>
                    <a:pt x="2801874" y="2801874"/>
                  </a:lnTo>
                  <a:lnTo>
                    <a:pt x="2801874" y="0"/>
                  </a:lnTo>
                  <a:lnTo>
                    <a:pt x="0" y="0"/>
                  </a:lnTo>
                  <a:lnTo>
                    <a:pt x="0" y="2801874"/>
                  </a:lnTo>
                  <a:close/>
                </a:path>
              </a:pathLst>
            </a:custGeom>
            <a:ln w="38100">
              <a:solidFill>
                <a:srgbClr val="B3DFF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/>
          <p:nvPr/>
        </p:nvSpPr>
        <p:spPr>
          <a:xfrm>
            <a:off x="4832350" y="2852674"/>
            <a:ext cx="3680460" cy="167258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5"/>
              </a:spcBef>
            </a:pP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Describe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this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office’s </a:t>
            </a:r>
            <a:r>
              <a:rPr sz="2000" spc="-30" dirty="0">
                <a:solidFill>
                  <a:srgbClr val="494949"/>
                </a:solidFill>
                <a:latin typeface="Noto Sans"/>
                <a:cs typeface="Noto Sans"/>
              </a:rPr>
              <a:t>imaginary 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schedule.</a:t>
            </a:r>
            <a:endParaRPr sz="2000">
              <a:latin typeface="Noto Sans"/>
              <a:cs typeface="Noto San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450">
              <a:latin typeface="Noto Sans"/>
              <a:cs typeface="Noto Sans"/>
            </a:endParaRPr>
          </a:p>
          <a:p>
            <a:pPr marL="217804" marR="142240" algn="ctr">
              <a:lnSpc>
                <a:spcPct val="100000"/>
              </a:lnSpc>
            </a:pPr>
            <a:r>
              <a:rPr sz="2000" spc="-5" dirty="0">
                <a:solidFill>
                  <a:srgbClr val="494949"/>
                </a:solidFill>
                <a:latin typeface="Noto Sans"/>
                <a:cs typeface="Noto Sans"/>
              </a:rPr>
              <a:t>Use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lots </a:t>
            </a:r>
            <a:r>
              <a:rPr sz="2000" spc="-5" dirty="0">
                <a:solidFill>
                  <a:srgbClr val="494949"/>
                </a:solidFill>
                <a:latin typeface="Noto Sans"/>
                <a:cs typeface="Noto Sans"/>
              </a:rPr>
              <a:t>of 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prepositions and 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adverbs </a:t>
            </a:r>
            <a:r>
              <a:rPr sz="2000" spc="-5" dirty="0">
                <a:solidFill>
                  <a:srgbClr val="494949"/>
                </a:solidFill>
                <a:latin typeface="Noto Sans"/>
                <a:cs typeface="Noto Sans"/>
              </a:rPr>
              <a:t>of</a:t>
            </a:r>
            <a:r>
              <a:rPr sz="2000" spc="-15" dirty="0">
                <a:solidFill>
                  <a:srgbClr val="494949"/>
                </a:solidFill>
                <a:latin typeface="Noto Sans"/>
                <a:cs typeface="Noto Sans"/>
              </a:rPr>
              <a:t> time.</a:t>
            </a:r>
            <a:endParaRPr sz="2000">
              <a:latin typeface="Noto Sans"/>
              <a:cs typeface="Noto Sans"/>
            </a:endParaRPr>
          </a:p>
        </p:txBody>
      </p:sp>
      <p:sp>
        <p:nvSpPr>
          <p:cNvPr id="19" name="object 19"/>
          <p:cNvSpPr txBox="1">
            <a:spLocks noGrp="1"/>
          </p:cNvSpPr>
          <p:nvPr>
            <p:ph type="title"/>
          </p:nvPr>
        </p:nvSpPr>
        <p:spPr>
          <a:xfrm>
            <a:off x="1496312" y="457199"/>
            <a:ext cx="2938527" cy="3045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10" dirty="0"/>
              <a:t>Describe </a:t>
            </a:r>
            <a:r>
              <a:rPr sz="1900" spc="-5" dirty="0"/>
              <a:t>the</a:t>
            </a:r>
            <a:r>
              <a:rPr sz="1900" spc="-15" dirty="0"/>
              <a:t> </a:t>
            </a:r>
            <a:r>
              <a:rPr sz="1900" spc="-10" dirty="0"/>
              <a:t>schedule</a:t>
            </a:r>
            <a:endParaRPr sz="1900" dirty="0"/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23</a:t>
            </a:fld>
            <a:endParaRPr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1275" y="241363"/>
            <a:ext cx="7825105" cy="728980"/>
            <a:chOff x="1311275" y="241363"/>
            <a:chExt cx="7825105" cy="728980"/>
          </a:xfrm>
        </p:grpSpPr>
        <p:sp>
          <p:nvSpPr>
            <p:cNvPr id="3" name="object 3"/>
            <p:cNvSpPr/>
            <p:nvPr/>
          </p:nvSpPr>
          <p:spPr>
            <a:xfrm>
              <a:off x="1354201" y="241363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11275" y="241363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3648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881062" y="1104264"/>
            <a:ext cx="8058784" cy="5299710"/>
            <a:chOff x="881062" y="1104264"/>
            <a:chExt cx="8058784" cy="5299710"/>
          </a:xfrm>
        </p:grpSpPr>
        <p:sp>
          <p:nvSpPr>
            <p:cNvPr id="6" name="object 6"/>
            <p:cNvSpPr/>
            <p:nvPr/>
          </p:nvSpPr>
          <p:spPr>
            <a:xfrm>
              <a:off x="5519928" y="2330195"/>
              <a:ext cx="1798320" cy="1377695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526913" y="2300573"/>
              <a:ext cx="1784985" cy="1371600"/>
            </a:xfrm>
            <a:custGeom>
              <a:avLst/>
              <a:gdLst/>
              <a:ahLst/>
              <a:cxnLst/>
              <a:rect l="l" t="t" r="r" b="b"/>
              <a:pathLst>
                <a:path w="1784984" h="1371600">
                  <a:moveTo>
                    <a:pt x="1610233" y="1333499"/>
                  </a:moveTo>
                  <a:lnTo>
                    <a:pt x="1516927" y="1333499"/>
                  </a:lnTo>
                  <a:lnTo>
                    <a:pt x="1525841" y="1346199"/>
                  </a:lnTo>
                  <a:lnTo>
                    <a:pt x="1533421" y="1346199"/>
                  </a:lnTo>
                  <a:lnTo>
                    <a:pt x="1541144" y="1358899"/>
                  </a:lnTo>
                  <a:lnTo>
                    <a:pt x="1577593" y="1358899"/>
                  </a:lnTo>
                  <a:lnTo>
                    <a:pt x="1582604" y="1371599"/>
                  </a:lnTo>
                  <a:lnTo>
                    <a:pt x="1587674" y="1371599"/>
                  </a:lnTo>
                  <a:lnTo>
                    <a:pt x="1595864" y="1358899"/>
                  </a:lnTo>
                  <a:lnTo>
                    <a:pt x="1610233" y="1333499"/>
                  </a:lnTo>
                  <a:close/>
                </a:path>
                <a:path w="1784984" h="1371600">
                  <a:moveTo>
                    <a:pt x="1614328" y="1308099"/>
                  </a:moveTo>
                  <a:lnTo>
                    <a:pt x="1353581" y="1308099"/>
                  </a:lnTo>
                  <a:lnTo>
                    <a:pt x="1361104" y="1320799"/>
                  </a:lnTo>
                  <a:lnTo>
                    <a:pt x="1464849" y="1320799"/>
                  </a:lnTo>
                  <a:lnTo>
                    <a:pt x="1469389" y="1346199"/>
                  </a:lnTo>
                  <a:lnTo>
                    <a:pt x="1477021" y="1358899"/>
                  </a:lnTo>
                  <a:lnTo>
                    <a:pt x="1505204" y="1358899"/>
                  </a:lnTo>
                  <a:lnTo>
                    <a:pt x="1516927" y="1333499"/>
                  </a:lnTo>
                  <a:lnTo>
                    <a:pt x="1610233" y="1333499"/>
                  </a:lnTo>
                  <a:lnTo>
                    <a:pt x="1614328" y="1308099"/>
                  </a:lnTo>
                  <a:close/>
                </a:path>
                <a:path w="1784984" h="1371600">
                  <a:moveTo>
                    <a:pt x="1455642" y="1320799"/>
                  </a:moveTo>
                  <a:lnTo>
                    <a:pt x="1368425" y="1320799"/>
                  </a:lnTo>
                  <a:lnTo>
                    <a:pt x="1380946" y="1333499"/>
                  </a:lnTo>
                  <a:lnTo>
                    <a:pt x="1400397" y="1333499"/>
                  </a:lnTo>
                  <a:lnTo>
                    <a:pt x="1420181" y="1346199"/>
                  </a:lnTo>
                  <a:lnTo>
                    <a:pt x="1433703" y="1346199"/>
                  </a:lnTo>
                  <a:lnTo>
                    <a:pt x="1444386" y="1333499"/>
                  </a:lnTo>
                  <a:lnTo>
                    <a:pt x="1455642" y="1320799"/>
                  </a:lnTo>
                  <a:close/>
                </a:path>
                <a:path w="1784984" h="1371600">
                  <a:moveTo>
                    <a:pt x="1618424" y="1282700"/>
                  </a:moveTo>
                  <a:lnTo>
                    <a:pt x="1141349" y="1282700"/>
                  </a:lnTo>
                  <a:lnTo>
                    <a:pt x="1160418" y="1295400"/>
                  </a:lnTo>
                  <a:lnTo>
                    <a:pt x="1235481" y="1295400"/>
                  </a:lnTo>
                  <a:lnTo>
                    <a:pt x="1271158" y="1320799"/>
                  </a:lnTo>
                  <a:lnTo>
                    <a:pt x="1307907" y="1333499"/>
                  </a:lnTo>
                  <a:lnTo>
                    <a:pt x="1336547" y="1320799"/>
                  </a:lnTo>
                  <a:lnTo>
                    <a:pt x="1345511" y="1308099"/>
                  </a:lnTo>
                  <a:lnTo>
                    <a:pt x="1614328" y="1308099"/>
                  </a:lnTo>
                  <a:lnTo>
                    <a:pt x="1618424" y="1282700"/>
                  </a:lnTo>
                  <a:close/>
                </a:path>
                <a:path w="1784984" h="1371600">
                  <a:moveTo>
                    <a:pt x="1620472" y="1270000"/>
                  </a:moveTo>
                  <a:lnTo>
                    <a:pt x="1090691" y="1270000"/>
                  </a:lnTo>
                  <a:lnTo>
                    <a:pt x="1098778" y="1282700"/>
                  </a:lnTo>
                  <a:lnTo>
                    <a:pt x="1105662" y="1295400"/>
                  </a:lnTo>
                  <a:lnTo>
                    <a:pt x="1121707" y="1282700"/>
                  </a:lnTo>
                  <a:lnTo>
                    <a:pt x="1618424" y="1282700"/>
                  </a:lnTo>
                  <a:lnTo>
                    <a:pt x="1620472" y="1270000"/>
                  </a:lnTo>
                  <a:close/>
                </a:path>
                <a:path w="1784984" h="1371600">
                  <a:moveTo>
                    <a:pt x="1622520" y="1257300"/>
                  </a:moveTo>
                  <a:lnTo>
                    <a:pt x="972153" y="1257300"/>
                  </a:lnTo>
                  <a:lnTo>
                    <a:pt x="988575" y="1270000"/>
                  </a:lnTo>
                  <a:lnTo>
                    <a:pt x="1003808" y="1282700"/>
                  </a:lnTo>
                  <a:lnTo>
                    <a:pt x="1018964" y="1270000"/>
                  </a:lnTo>
                  <a:lnTo>
                    <a:pt x="1620472" y="1270000"/>
                  </a:lnTo>
                  <a:lnTo>
                    <a:pt x="1622520" y="1257300"/>
                  </a:lnTo>
                  <a:close/>
                </a:path>
                <a:path w="1784984" h="1371600">
                  <a:moveTo>
                    <a:pt x="1090691" y="1270000"/>
                  </a:moveTo>
                  <a:lnTo>
                    <a:pt x="1039050" y="1270000"/>
                  </a:lnTo>
                  <a:lnTo>
                    <a:pt x="1058564" y="1282700"/>
                  </a:lnTo>
                  <a:lnTo>
                    <a:pt x="1081676" y="1282700"/>
                  </a:lnTo>
                  <a:lnTo>
                    <a:pt x="1090691" y="1270000"/>
                  </a:lnTo>
                  <a:close/>
                </a:path>
                <a:path w="1784984" h="1371600">
                  <a:moveTo>
                    <a:pt x="250316" y="25400"/>
                  </a:moveTo>
                  <a:lnTo>
                    <a:pt x="178831" y="25400"/>
                  </a:lnTo>
                  <a:lnTo>
                    <a:pt x="175387" y="38100"/>
                  </a:lnTo>
                  <a:lnTo>
                    <a:pt x="173336" y="50800"/>
                  </a:lnTo>
                  <a:lnTo>
                    <a:pt x="168709" y="76200"/>
                  </a:lnTo>
                  <a:lnTo>
                    <a:pt x="161916" y="114300"/>
                  </a:lnTo>
                  <a:lnTo>
                    <a:pt x="153366" y="165100"/>
                  </a:lnTo>
                  <a:lnTo>
                    <a:pt x="143468" y="228600"/>
                  </a:lnTo>
                  <a:lnTo>
                    <a:pt x="132632" y="304800"/>
                  </a:lnTo>
                  <a:lnTo>
                    <a:pt x="121269" y="368300"/>
                  </a:lnTo>
                  <a:lnTo>
                    <a:pt x="109786" y="444500"/>
                  </a:lnTo>
                  <a:lnTo>
                    <a:pt x="98595" y="508000"/>
                  </a:lnTo>
                  <a:lnTo>
                    <a:pt x="88105" y="571500"/>
                  </a:lnTo>
                  <a:lnTo>
                    <a:pt x="78724" y="635000"/>
                  </a:lnTo>
                  <a:lnTo>
                    <a:pt x="70864" y="685800"/>
                  </a:lnTo>
                  <a:lnTo>
                    <a:pt x="64933" y="723900"/>
                  </a:lnTo>
                  <a:lnTo>
                    <a:pt x="61340" y="749300"/>
                  </a:lnTo>
                  <a:lnTo>
                    <a:pt x="55117" y="787400"/>
                  </a:lnTo>
                  <a:lnTo>
                    <a:pt x="0" y="1130300"/>
                  </a:lnTo>
                  <a:lnTo>
                    <a:pt x="47684" y="1130300"/>
                  </a:lnTo>
                  <a:lnTo>
                    <a:pt x="54197" y="1143000"/>
                  </a:lnTo>
                  <a:lnTo>
                    <a:pt x="287940" y="1143000"/>
                  </a:lnTo>
                  <a:lnTo>
                    <a:pt x="296783" y="1155700"/>
                  </a:lnTo>
                  <a:lnTo>
                    <a:pt x="420201" y="1155700"/>
                  </a:lnTo>
                  <a:lnTo>
                    <a:pt x="428498" y="1168400"/>
                  </a:lnTo>
                  <a:lnTo>
                    <a:pt x="556940" y="1168400"/>
                  </a:lnTo>
                  <a:lnTo>
                    <a:pt x="566531" y="1181100"/>
                  </a:lnTo>
                  <a:lnTo>
                    <a:pt x="575240" y="1181100"/>
                  </a:lnTo>
                  <a:lnTo>
                    <a:pt x="582676" y="1206500"/>
                  </a:lnTo>
                  <a:lnTo>
                    <a:pt x="607877" y="1206500"/>
                  </a:lnTo>
                  <a:lnTo>
                    <a:pt x="640842" y="1219200"/>
                  </a:lnTo>
                  <a:lnTo>
                    <a:pt x="671329" y="1231900"/>
                  </a:lnTo>
                  <a:lnTo>
                    <a:pt x="765526" y="1231900"/>
                  </a:lnTo>
                  <a:lnTo>
                    <a:pt x="781669" y="1244600"/>
                  </a:lnTo>
                  <a:lnTo>
                    <a:pt x="826897" y="1244600"/>
                  </a:lnTo>
                  <a:lnTo>
                    <a:pt x="837136" y="1257300"/>
                  </a:lnTo>
                  <a:lnTo>
                    <a:pt x="848137" y="1270000"/>
                  </a:lnTo>
                  <a:lnTo>
                    <a:pt x="858901" y="1270000"/>
                  </a:lnTo>
                  <a:lnTo>
                    <a:pt x="868426" y="1257300"/>
                  </a:lnTo>
                  <a:lnTo>
                    <a:pt x="1622520" y="1257300"/>
                  </a:lnTo>
                  <a:lnTo>
                    <a:pt x="1659382" y="1028700"/>
                  </a:lnTo>
                  <a:lnTo>
                    <a:pt x="1663572" y="1003300"/>
                  </a:lnTo>
                  <a:lnTo>
                    <a:pt x="1664208" y="1003300"/>
                  </a:lnTo>
                  <a:lnTo>
                    <a:pt x="1665223" y="990600"/>
                  </a:lnTo>
                  <a:lnTo>
                    <a:pt x="1667129" y="977900"/>
                  </a:lnTo>
                  <a:lnTo>
                    <a:pt x="1669795" y="965200"/>
                  </a:lnTo>
                  <a:lnTo>
                    <a:pt x="1670685" y="965200"/>
                  </a:lnTo>
                  <a:lnTo>
                    <a:pt x="1673479" y="939800"/>
                  </a:lnTo>
                  <a:lnTo>
                    <a:pt x="1678559" y="914400"/>
                  </a:lnTo>
                  <a:lnTo>
                    <a:pt x="1684909" y="876300"/>
                  </a:lnTo>
                  <a:lnTo>
                    <a:pt x="1784604" y="254000"/>
                  </a:lnTo>
                  <a:lnTo>
                    <a:pt x="1784350" y="254000"/>
                  </a:lnTo>
                  <a:lnTo>
                    <a:pt x="1781429" y="241300"/>
                  </a:lnTo>
                  <a:lnTo>
                    <a:pt x="1507220" y="241300"/>
                  </a:lnTo>
                  <a:lnTo>
                    <a:pt x="1497901" y="228600"/>
                  </a:lnTo>
                  <a:lnTo>
                    <a:pt x="1420364" y="228600"/>
                  </a:lnTo>
                  <a:lnTo>
                    <a:pt x="1403222" y="215900"/>
                  </a:lnTo>
                  <a:lnTo>
                    <a:pt x="1338895" y="215900"/>
                  </a:lnTo>
                  <a:lnTo>
                    <a:pt x="1323593" y="203200"/>
                  </a:lnTo>
                  <a:lnTo>
                    <a:pt x="1217469" y="203200"/>
                  </a:lnTo>
                  <a:lnTo>
                    <a:pt x="1210506" y="190500"/>
                  </a:lnTo>
                  <a:lnTo>
                    <a:pt x="1204340" y="177800"/>
                  </a:lnTo>
                  <a:lnTo>
                    <a:pt x="1199388" y="177800"/>
                  </a:lnTo>
                  <a:lnTo>
                    <a:pt x="1183905" y="165100"/>
                  </a:lnTo>
                  <a:lnTo>
                    <a:pt x="1110313" y="165100"/>
                  </a:lnTo>
                  <a:lnTo>
                    <a:pt x="1105326" y="152400"/>
                  </a:lnTo>
                  <a:lnTo>
                    <a:pt x="1095756" y="152400"/>
                  </a:lnTo>
                  <a:lnTo>
                    <a:pt x="1094866" y="139700"/>
                  </a:lnTo>
                  <a:lnTo>
                    <a:pt x="951484" y="139700"/>
                  </a:lnTo>
                  <a:lnTo>
                    <a:pt x="948816" y="127000"/>
                  </a:lnTo>
                  <a:lnTo>
                    <a:pt x="873214" y="127000"/>
                  </a:lnTo>
                  <a:lnTo>
                    <a:pt x="854328" y="114300"/>
                  </a:lnTo>
                  <a:lnTo>
                    <a:pt x="749464" y="114300"/>
                  </a:lnTo>
                  <a:lnTo>
                    <a:pt x="729567" y="101600"/>
                  </a:lnTo>
                  <a:lnTo>
                    <a:pt x="664211" y="101600"/>
                  </a:lnTo>
                  <a:lnTo>
                    <a:pt x="658764" y="88900"/>
                  </a:lnTo>
                  <a:lnTo>
                    <a:pt x="581278" y="88900"/>
                  </a:lnTo>
                  <a:lnTo>
                    <a:pt x="576199" y="76200"/>
                  </a:lnTo>
                  <a:lnTo>
                    <a:pt x="568559" y="76200"/>
                  </a:lnTo>
                  <a:lnTo>
                    <a:pt x="559149" y="63500"/>
                  </a:lnTo>
                  <a:lnTo>
                    <a:pt x="424116" y="63500"/>
                  </a:lnTo>
                  <a:lnTo>
                    <a:pt x="417195" y="50800"/>
                  </a:lnTo>
                  <a:lnTo>
                    <a:pt x="319281" y="50800"/>
                  </a:lnTo>
                  <a:lnTo>
                    <a:pt x="317628" y="38100"/>
                  </a:lnTo>
                  <a:lnTo>
                    <a:pt x="255696" y="38100"/>
                  </a:lnTo>
                  <a:lnTo>
                    <a:pt x="250316" y="25400"/>
                  </a:lnTo>
                  <a:close/>
                </a:path>
                <a:path w="1784984" h="1371600">
                  <a:moveTo>
                    <a:pt x="954730" y="1257300"/>
                  </a:moveTo>
                  <a:lnTo>
                    <a:pt x="920861" y="1257300"/>
                  </a:lnTo>
                  <a:lnTo>
                    <a:pt x="936498" y="1270000"/>
                  </a:lnTo>
                  <a:lnTo>
                    <a:pt x="954730" y="1257300"/>
                  </a:lnTo>
                  <a:close/>
                </a:path>
                <a:path w="1784984" h="1371600">
                  <a:moveTo>
                    <a:pt x="722427" y="1231900"/>
                  </a:moveTo>
                  <a:lnTo>
                    <a:pt x="689101" y="1231900"/>
                  </a:lnTo>
                  <a:lnTo>
                    <a:pt x="697686" y="1244600"/>
                  </a:lnTo>
                  <a:lnTo>
                    <a:pt x="709485" y="1244600"/>
                  </a:lnTo>
                  <a:lnTo>
                    <a:pt x="722427" y="1231900"/>
                  </a:lnTo>
                  <a:close/>
                </a:path>
                <a:path w="1784984" h="1371600">
                  <a:moveTo>
                    <a:pt x="556940" y="1168400"/>
                  </a:moveTo>
                  <a:lnTo>
                    <a:pt x="491237" y="1168400"/>
                  </a:lnTo>
                  <a:lnTo>
                    <a:pt x="505587" y="1181100"/>
                  </a:lnTo>
                  <a:lnTo>
                    <a:pt x="514411" y="1193800"/>
                  </a:lnTo>
                  <a:lnTo>
                    <a:pt x="533965" y="1193800"/>
                  </a:lnTo>
                  <a:lnTo>
                    <a:pt x="546862" y="1181100"/>
                  </a:lnTo>
                  <a:lnTo>
                    <a:pt x="556940" y="1168400"/>
                  </a:lnTo>
                  <a:close/>
                </a:path>
                <a:path w="1784984" h="1371600">
                  <a:moveTo>
                    <a:pt x="278574" y="1143000"/>
                  </a:moveTo>
                  <a:lnTo>
                    <a:pt x="200660" y="1143000"/>
                  </a:lnTo>
                  <a:lnTo>
                    <a:pt x="213612" y="1155700"/>
                  </a:lnTo>
                  <a:lnTo>
                    <a:pt x="232076" y="1155700"/>
                  </a:lnTo>
                  <a:lnTo>
                    <a:pt x="251184" y="1168400"/>
                  </a:lnTo>
                  <a:lnTo>
                    <a:pt x="266064" y="1155700"/>
                  </a:lnTo>
                  <a:lnTo>
                    <a:pt x="278574" y="1143000"/>
                  </a:lnTo>
                  <a:close/>
                </a:path>
                <a:path w="1784984" h="1371600">
                  <a:moveTo>
                    <a:pt x="160260" y="1143000"/>
                  </a:moveTo>
                  <a:lnTo>
                    <a:pt x="66020" y="1143000"/>
                  </a:lnTo>
                  <a:lnTo>
                    <a:pt x="79438" y="1155700"/>
                  </a:lnTo>
                  <a:lnTo>
                    <a:pt x="121920" y="1155700"/>
                  </a:lnTo>
                  <a:lnTo>
                    <a:pt x="160260" y="1143000"/>
                  </a:lnTo>
                  <a:close/>
                </a:path>
                <a:path w="1784984" h="1371600">
                  <a:moveTo>
                    <a:pt x="192549" y="1143000"/>
                  </a:moveTo>
                  <a:lnTo>
                    <a:pt x="168798" y="1143000"/>
                  </a:lnTo>
                  <a:lnTo>
                    <a:pt x="165264" y="1155700"/>
                  </a:lnTo>
                  <a:lnTo>
                    <a:pt x="183975" y="1155700"/>
                  </a:lnTo>
                  <a:lnTo>
                    <a:pt x="192549" y="1143000"/>
                  </a:lnTo>
                  <a:close/>
                </a:path>
                <a:path w="1784984" h="1371600">
                  <a:moveTo>
                    <a:pt x="27654" y="1130300"/>
                  </a:moveTo>
                  <a:lnTo>
                    <a:pt x="1793" y="1130300"/>
                  </a:lnTo>
                  <a:lnTo>
                    <a:pt x="5482" y="1143000"/>
                  </a:lnTo>
                  <a:lnTo>
                    <a:pt x="21300" y="1143000"/>
                  </a:lnTo>
                  <a:lnTo>
                    <a:pt x="27654" y="1130300"/>
                  </a:lnTo>
                  <a:close/>
                </a:path>
                <a:path w="1784984" h="1371600">
                  <a:moveTo>
                    <a:pt x="1553718" y="215900"/>
                  </a:moveTo>
                  <a:lnTo>
                    <a:pt x="1534580" y="215900"/>
                  </a:lnTo>
                  <a:lnTo>
                    <a:pt x="1519682" y="228600"/>
                  </a:lnTo>
                  <a:lnTo>
                    <a:pt x="1507220" y="241300"/>
                  </a:lnTo>
                  <a:lnTo>
                    <a:pt x="1688338" y="241300"/>
                  </a:lnTo>
                  <a:lnTo>
                    <a:pt x="1691639" y="228600"/>
                  </a:lnTo>
                  <a:lnTo>
                    <a:pt x="1572188" y="228600"/>
                  </a:lnTo>
                  <a:lnTo>
                    <a:pt x="1553718" y="215900"/>
                  </a:lnTo>
                  <a:close/>
                </a:path>
                <a:path w="1784984" h="1371600">
                  <a:moveTo>
                    <a:pt x="1765427" y="228600"/>
                  </a:moveTo>
                  <a:lnTo>
                    <a:pt x="1758822" y="228600"/>
                  </a:lnTo>
                  <a:lnTo>
                    <a:pt x="1752891" y="241300"/>
                  </a:lnTo>
                  <a:lnTo>
                    <a:pt x="1772031" y="241300"/>
                  </a:lnTo>
                  <a:lnTo>
                    <a:pt x="1765427" y="228600"/>
                  </a:lnTo>
                  <a:close/>
                </a:path>
                <a:path w="1784984" h="1371600">
                  <a:moveTo>
                    <a:pt x="1489249" y="215900"/>
                  </a:moveTo>
                  <a:lnTo>
                    <a:pt x="1478788" y="228600"/>
                  </a:lnTo>
                  <a:lnTo>
                    <a:pt x="1497901" y="228600"/>
                  </a:lnTo>
                  <a:lnTo>
                    <a:pt x="1489249" y="215900"/>
                  </a:lnTo>
                  <a:close/>
                </a:path>
                <a:path w="1784984" h="1371600">
                  <a:moveTo>
                    <a:pt x="1618361" y="215900"/>
                  </a:moveTo>
                  <a:lnTo>
                    <a:pt x="1610322" y="215900"/>
                  </a:lnTo>
                  <a:lnTo>
                    <a:pt x="1601771" y="228600"/>
                  </a:lnTo>
                  <a:lnTo>
                    <a:pt x="1620587" y="228600"/>
                  </a:lnTo>
                  <a:lnTo>
                    <a:pt x="1618361" y="215900"/>
                  </a:lnTo>
                  <a:close/>
                </a:path>
                <a:path w="1784984" h="1371600">
                  <a:moveTo>
                    <a:pt x="1261887" y="177800"/>
                  </a:moveTo>
                  <a:lnTo>
                    <a:pt x="1252726" y="177800"/>
                  </a:lnTo>
                  <a:lnTo>
                    <a:pt x="1241552" y="203200"/>
                  </a:lnTo>
                  <a:lnTo>
                    <a:pt x="1281176" y="203200"/>
                  </a:lnTo>
                  <a:lnTo>
                    <a:pt x="1280160" y="190500"/>
                  </a:lnTo>
                  <a:lnTo>
                    <a:pt x="1269930" y="190500"/>
                  </a:lnTo>
                  <a:lnTo>
                    <a:pt x="1261887" y="177800"/>
                  </a:lnTo>
                  <a:close/>
                </a:path>
                <a:path w="1784984" h="1371600">
                  <a:moveTo>
                    <a:pt x="1135507" y="152400"/>
                  </a:moveTo>
                  <a:lnTo>
                    <a:pt x="1125855" y="152400"/>
                  </a:lnTo>
                  <a:lnTo>
                    <a:pt x="1123061" y="165100"/>
                  </a:lnTo>
                  <a:lnTo>
                    <a:pt x="1151846" y="165100"/>
                  </a:lnTo>
                  <a:lnTo>
                    <a:pt x="1135507" y="152400"/>
                  </a:lnTo>
                  <a:close/>
                </a:path>
                <a:path w="1784984" h="1371600">
                  <a:moveTo>
                    <a:pt x="1078535" y="127000"/>
                  </a:moveTo>
                  <a:lnTo>
                    <a:pt x="1024965" y="127000"/>
                  </a:lnTo>
                  <a:lnTo>
                    <a:pt x="1002918" y="139700"/>
                  </a:lnTo>
                  <a:lnTo>
                    <a:pt x="1094866" y="139700"/>
                  </a:lnTo>
                  <a:lnTo>
                    <a:pt x="1078535" y="127000"/>
                  </a:lnTo>
                  <a:close/>
                </a:path>
                <a:path w="1784984" h="1371600">
                  <a:moveTo>
                    <a:pt x="781526" y="101600"/>
                  </a:moveTo>
                  <a:lnTo>
                    <a:pt x="766826" y="101600"/>
                  </a:lnTo>
                  <a:lnTo>
                    <a:pt x="749464" y="114300"/>
                  </a:lnTo>
                  <a:lnTo>
                    <a:pt x="788543" y="114300"/>
                  </a:lnTo>
                  <a:lnTo>
                    <a:pt x="781526" y="101600"/>
                  </a:lnTo>
                  <a:close/>
                </a:path>
                <a:path w="1784984" h="1371600">
                  <a:moveTo>
                    <a:pt x="686053" y="88900"/>
                  </a:moveTo>
                  <a:lnTo>
                    <a:pt x="677163" y="88900"/>
                  </a:lnTo>
                  <a:lnTo>
                    <a:pt x="670433" y="101600"/>
                  </a:lnTo>
                  <a:lnTo>
                    <a:pt x="693547" y="101600"/>
                  </a:lnTo>
                  <a:lnTo>
                    <a:pt x="686053" y="88900"/>
                  </a:lnTo>
                  <a:close/>
                </a:path>
                <a:path w="1784984" h="1371600">
                  <a:moveTo>
                    <a:pt x="600354" y="76200"/>
                  </a:moveTo>
                  <a:lnTo>
                    <a:pt x="585977" y="88900"/>
                  </a:lnTo>
                  <a:lnTo>
                    <a:pt x="616124" y="88900"/>
                  </a:lnTo>
                  <a:lnTo>
                    <a:pt x="600354" y="76200"/>
                  </a:lnTo>
                  <a:close/>
                </a:path>
                <a:path w="1784984" h="1371600">
                  <a:moveTo>
                    <a:pt x="477456" y="38100"/>
                  </a:moveTo>
                  <a:lnTo>
                    <a:pt x="465732" y="38100"/>
                  </a:lnTo>
                  <a:lnTo>
                    <a:pt x="449961" y="63500"/>
                  </a:lnTo>
                  <a:lnTo>
                    <a:pt x="525526" y="63500"/>
                  </a:lnTo>
                  <a:lnTo>
                    <a:pt x="494323" y="50800"/>
                  </a:lnTo>
                  <a:lnTo>
                    <a:pt x="477456" y="38100"/>
                  </a:lnTo>
                  <a:close/>
                </a:path>
                <a:path w="1784984" h="1371600">
                  <a:moveTo>
                    <a:pt x="391429" y="38100"/>
                  </a:moveTo>
                  <a:lnTo>
                    <a:pt x="343535" y="38100"/>
                  </a:lnTo>
                  <a:lnTo>
                    <a:pt x="334514" y="50800"/>
                  </a:lnTo>
                  <a:lnTo>
                    <a:pt x="407283" y="50800"/>
                  </a:lnTo>
                  <a:lnTo>
                    <a:pt x="391429" y="38100"/>
                  </a:lnTo>
                  <a:close/>
                </a:path>
                <a:path w="1784984" h="1371600">
                  <a:moveTo>
                    <a:pt x="315975" y="25400"/>
                  </a:moveTo>
                  <a:lnTo>
                    <a:pt x="275716" y="25400"/>
                  </a:lnTo>
                  <a:lnTo>
                    <a:pt x="267837" y="38100"/>
                  </a:lnTo>
                  <a:lnTo>
                    <a:pt x="317628" y="38100"/>
                  </a:lnTo>
                  <a:lnTo>
                    <a:pt x="315975" y="25400"/>
                  </a:lnTo>
                  <a:close/>
                </a:path>
                <a:path w="1784984" h="1371600">
                  <a:moveTo>
                    <a:pt x="353060" y="25400"/>
                  </a:moveTo>
                  <a:lnTo>
                    <a:pt x="346963" y="38100"/>
                  </a:lnTo>
                  <a:lnTo>
                    <a:pt x="358901" y="38100"/>
                  </a:lnTo>
                  <a:lnTo>
                    <a:pt x="353060" y="25400"/>
                  </a:lnTo>
                  <a:close/>
                </a:path>
                <a:path w="1784984" h="1371600">
                  <a:moveTo>
                    <a:pt x="209931" y="12700"/>
                  </a:moveTo>
                  <a:lnTo>
                    <a:pt x="188975" y="12700"/>
                  </a:lnTo>
                  <a:lnTo>
                    <a:pt x="186102" y="25400"/>
                  </a:lnTo>
                  <a:lnTo>
                    <a:pt x="215663" y="25400"/>
                  </a:lnTo>
                  <a:lnTo>
                    <a:pt x="209931" y="12700"/>
                  </a:lnTo>
                  <a:close/>
                </a:path>
                <a:path w="1784984" h="1371600">
                  <a:moveTo>
                    <a:pt x="241300" y="12700"/>
                  </a:moveTo>
                  <a:lnTo>
                    <a:pt x="236220" y="25400"/>
                  </a:lnTo>
                  <a:lnTo>
                    <a:pt x="247014" y="25400"/>
                  </a:lnTo>
                  <a:lnTo>
                    <a:pt x="241300" y="12700"/>
                  </a:lnTo>
                  <a:close/>
                </a:path>
                <a:path w="1784984" h="1371600">
                  <a:moveTo>
                    <a:pt x="309223" y="12700"/>
                  </a:moveTo>
                  <a:lnTo>
                    <a:pt x="301767" y="12700"/>
                  </a:lnTo>
                  <a:lnTo>
                    <a:pt x="293764" y="25400"/>
                  </a:lnTo>
                  <a:lnTo>
                    <a:pt x="315213" y="25400"/>
                  </a:lnTo>
                  <a:lnTo>
                    <a:pt x="309223" y="12700"/>
                  </a:lnTo>
                  <a:close/>
                </a:path>
                <a:path w="1784984" h="1371600">
                  <a:moveTo>
                    <a:pt x="204128" y="0"/>
                  </a:moveTo>
                  <a:lnTo>
                    <a:pt x="201993" y="0"/>
                  </a:lnTo>
                  <a:lnTo>
                    <a:pt x="199858" y="12700"/>
                  </a:lnTo>
                  <a:lnTo>
                    <a:pt x="207645" y="12700"/>
                  </a:lnTo>
                  <a:lnTo>
                    <a:pt x="204128" y="0"/>
                  </a:lnTo>
                  <a:close/>
                </a:path>
              </a:pathLst>
            </a:custGeom>
            <a:solidFill>
              <a:srgbClr val="D1DA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526913" y="2299477"/>
              <a:ext cx="1785620" cy="1372870"/>
            </a:xfrm>
            <a:custGeom>
              <a:avLst/>
              <a:gdLst/>
              <a:ahLst/>
              <a:cxnLst/>
              <a:rect l="l" t="t" r="r" b="b"/>
              <a:pathLst>
                <a:path w="1785620" h="1372870">
                  <a:moveTo>
                    <a:pt x="1765427" y="228330"/>
                  </a:moveTo>
                  <a:lnTo>
                    <a:pt x="1772031" y="230997"/>
                  </a:lnTo>
                  <a:lnTo>
                    <a:pt x="1778000" y="237601"/>
                  </a:lnTo>
                  <a:lnTo>
                    <a:pt x="1781429" y="241411"/>
                  </a:lnTo>
                  <a:lnTo>
                    <a:pt x="1784350" y="244332"/>
                  </a:lnTo>
                  <a:lnTo>
                    <a:pt x="1785239" y="247507"/>
                  </a:lnTo>
                  <a:lnTo>
                    <a:pt x="1784604" y="251063"/>
                  </a:lnTo>
                  <a:lnTo>
                    <a:pt x="1771810" y="330180"/>
                  </a:lnTo>
                  <a:lnTo>
                    <a:pt x="1759950" y="403531"/>
                  </a:lnTo>
                  <a:lnTo>
                    <a:pt x="1748988" y="471332"/>
                  </a:lnTo>
                  <a:lnTo>
                    <a:pt x="1738888" y="533802"/>
                  </a:lnTo>
                  <a:lnTo>
                    <a:pt x="1729616" y="591159"/>
                  </a:lnTo>
                  <a:lnTo>
                    <a:pt x="1721135" y="643620"/>
                  </a:lnTo>
                  <a:lnTo>
                    <a:pt x="1713411" y="691403"/>
                  </a:lnTo>
                  <a:lnTo>
                    <a:pt x="1706409" y="734726"/>
                  </a:lnTo>
                  <a:lnTo>
                    <a:pt x="1700093" y="773807"/>
                  </a:lnTo>
                  <a:lnTo>
                    <a:pt x="1689378" y="840113"/>
                  </a:lnTo>
                  <a:lnTo>
                    <a:pt x="1683512" y="876538"/>
                  </a:lnTo>
                  <a:lnTo>
                    <a:pt x="1678559" y="907526"/>
                  </a:lnTo>
                  <a:lnTo>
                    <a:pt x="1673479" y="938514"/>
                  </a:lnTo>
                  <a:lnTo>
                    <a:pt x="1670685" y="956421"/>
                  </a:lnTo>
                  <a:lnTo>
                    <a:pt x="1669795" y="961755"/>
                  </a:lnTo>
                  <a:lnTo>
                    <a:pt x="1667129" y="978519"/>
                  </a:lnTo>
                  <a:lnTo>
                    <a:pt x="1665223" y="989695"/>
                  </a:lnTo>
                  <a:lnTo>
                    <a:pt x="1664208" y="996426"/>
                  </a:lnTo>
                  <a:lnTo>
                    <a:pt x="1663572" y="999855"/>
                  </a:lnTo>
                  <a:lnTo>
                    <a:pt x="1663318" y="1001379"/>
                  </a:lnTo>
                  <a:lnTo>
                    <a:pt x="1659382" y="1026271"/>
                  </a:lnTo>
                  <a:lnTo>
                    <a:pt x="1630967" y="1201896"/>
                  </a:lnTo>
                  <a:lnTo>
                    <a:pt x="1616376" y="1292082"/>
                  </a:lnTo>
                  <a:lnTo>
                    <a:pt x="1611000" y="1325308"/>
                  </a:lnTo>
                  <a:lnTo>
                    <a:pt x="1610233" y="1330055"/>
                  </a:lnTo>
                  <a:lnTo>
                    <a:pt x="1595864" y="1359912"/>
                  </a:lnTo>
                  <a:lnTo>
                    <a:pt x="1587674" y="1372695"/>
                  </a:lnTo>
                  <a:lnTo>
                    <a:pt x="1582604" y="1370953"/>
                  </a:lnTo>
                  <a:lnTo>
                    <a:pt x="1577593" y="1357233"/>
                  </a:lnTo>
                  <a:lnTo>
                    <a:pt x="1569202" y="1350258"/>
                  </a:lnTo>
                  <a:lnTo>
                    <a:pt x="1559988" y="1349724"/>
                  </a:lnTo>
                  <a:lnTo>
                    <a:pt x="1550465" y="1351928"/>
                  </a:lnTo>
                  <a:lnTo>
                    <a:pt x="1541144" y="1353169"/>
                  </a:lnTo>
                  <a:lnTo>
                    <a:pt x="1533421" y="1344624"/>
                  </a:lnTo>
                  <a:lnTo>
                    <a:pt x="1525841" y="1335198"/>
                  </a:lnTo>
                  <a:lnTo>
                    <a:pt x="1516927" y="1334059"/>
                  </a:lnTo>
                  <a:lnTo>
                    <a:pt x="1505204" y="1350375"/>
                  </a:lnTo>
                  <a:lnTo>
                    <a:pt x="1496429" y="1348402"/>
                  </a:lnTo>
                  <a:lnTo>
                    <a:pt x="1486535" y="1353359"/>
                  </a:lnTo>
                  <a:lnTo>
                    <a:pt x="1477021" y="1355840"/>
                  </a:lnTo>
                  <a:lnTo>
                    <a:pt x="1469389" y="1346438"/>
                  </a:lnTo>
                  <a:lnTo>
                    <a:pt x="1464849" y="1318337"/>
                  </a:lnTo>
                  <a:lnTo>
                    <a:pt x="1455642" y="1319180"/>
                  </a:lnTo>
                  <a:lnTo>
                    <a:pt x="1444386" y="1332668"/>
                  </a:lnTo>
                  <a:lnTo>
                    <a:pt x="1433703" y="1342501"/>
                  </a:lnTo>
                  <a:lnTo>
                    <a:pt x="1420181" y="1336559"/>
                  </a:lnTo>
                  <a:lnTo>
                    <a:pt x="1400397" y="1330404"/>
                  </a:lnTo>
                  <a:lnTo>
                    <a:pt x="1380946" y="1323820"/>
                  </a:lnTo>
                  <a:lnTo>
                    <a:pt x="1368425" y="1316593"/>
                  </a:lnTo>
                  <a:lnTo>
                    <a:pt x="1361104" y="1309608"/>
                  </a:lnTo>
                  <a:lnTo>
                    <a:pt x="1353581" y="1305004"/>
                  </a:lnTo>
                  <a:lnTo>
                    <a:pt x="1345511" y="1304448"/>
                  </a:lnTo>
                  <a:lnTo>
                    <a:pt x="1336547" y="1309608"/>
                  </a:lnTo>
                  <a:lnTo>
                    <a:pt x="1307907" y="1324227"/>
                  </a:lnTo>
                  <a:lnTo>
                    <a:pt x="1271158" y="1313497"/>
                  </a:lnTo>
                  <a:lnTo>
                    <a:pt x="1235481" y="1295267"/>
                  </a:lnTo>
                  <a:lnTo>
                    <a:pt x="1210056" y="1287383"/>
                  </a:lnTo>
                  <a:lnTo>
                    <a:pt x="1200896" y="1290498"/>
                  </a:lnTo>
                  <a:lnTo>
                    <a:pt x="1191736" y="1292685"/>
                  </a:lnTo>
                  <a:lnTo>
                    <a:pt x="1182909" y="1292633"/>
                  </a:lnTo>
                  <a:lnTo>
                    <a:pt x="1174750" y="1289034"/>
                  </a:lnTo>
                  <a:lnTo>
                    <a:pt x="1160418" y="1290788"/>
                  </a:lnTo>
                  <a:lnTo>
                    <a:pt x="1141349" y="1281064"/>
                  </a:lnTo>
                  <a:lnTo>
                    <a:pt x="1121707" y="1274818"/>
                  </a:lnTo>
                  <a:lnTo>
                    <a:pt x="1105662" y="1287002"/>
                  </a:lnTo>
                  <a:lnTo>
                    <a:pt x="1098778" y="1274046"/>
                  </a:lnTo>
                  <a:lnTo>
                    <a:pt x="1090691" y="1269746"/>
                  </a:lnTo>
                  <a:lnTo>
                    <a:pt x="1081676" y="1271946"/>
                  </a:lnTo>
                  <a:lnTo>
                    <a:pt x="1072007" y="1278493"/>
                  </a:lnTo>
                  <a:lnTo>
                    <a:pt x="1058564" y="1275270"/>
                  </a:lnTo>
                  <a:lnTo>
                    <a:pt x="1039050" y="1269285"/>
                  </a:lnTo>
                  <a:lnTo>
                    <a:pt x="1018964" y="1266063"/>
                  </a:lnTo>
                  <a:lnTo>
                    <a:pt x="1003808" y="1271127"/>
                  </a:lnTo>
                  <a:lnTo>
                    <a:pt x="988575" y="1259074"/>
                  </a:lnTo>
                  <a:lnTo>
                    <a:pt x="972153" y="1254331"/>
                  </a:lnTo>
                  <a:lnTo>
                    <a:pt x="954730" y="1255732"/>
                  </a:lnTo>
                  <a:lnTo>
                    <a:pt x="936498" y="1262110"/>
                  </a:lnTo>
                  <a:lnTo>
                    <a:pt x="920861" y="1250221"/>
                  </a:lnTo>
                  <a:lnTo>
                    <a:pt x="903795" y="1247775"/>
                  </a:lnTo>
                  <a:lnTo>
                    <a:pt x="886063" y="1249447"/>
                  </a:lnTo>
                  <a:lnTo>
                    <a:pt x="868426" y="1249918"/>
                  </a:lnTo>
                  <a:lnTo>
                    <a:pt x="858901" y="1260560"/>
                  </a:lnTo>
                  <a:lnTo>
                    <a:pt x="848137" y="1259046"/>
                  </a:lnTo>
                  <a:lnTo>
                    <a:pt x="837136" y="1250364"/>
                  </a:lnTo>
                  <a:lnTo>
                    <a:pt x="826897" y="1239504"/>
                  </a:lnTo>
                  <a:lnTo>
                    <a:pt x="822325" y="1235059"/>
                  </a:lnTo>
                  <a:lnTo>
                    <a:pt x="815213" y="1233408"/>
                  </a:lnTo>
                  <a:lnTo>
                    <a:pt x="809371" y="1236075"/>
                  </a:lnTo>
                  <a:lnTo>
                    <a:pt x="796930" y="1237982"/>
                  </a:lnTo>
                  <a:lnTo>
                    <a:pt x="781669" y="1235805"/>
                  </a:lnTo>
                  <a:lnTo>
                    <a:pt x="765526" y="1231985"/>
                  </a:lnTo>
                  <a:lnTo>
                    <a:pt x="750442" y="1228963"/>
                  </a:lnTo>
                  <a:lnTo>
                    <a:pt x="745236" y="1228201"/>
                  </a:lnTo>
                  <a:lnTo>
                    <a:pt x="739394" y="1226677"/>
                  </a:lnTo>
                  <a:lnTo>
                    <a:pt x="734440" y="1224010"/>
                  </a:lnTo>
                  <a:lnTo>
                    <a:pt x="722427" y="1226962"/>
                  </a:lnTo>
                  <a:lnTo>
                    <a:pt x="709485" y="1236583"/>
                  </a:lnTo>
                  <a:lnTo>
                    <a:pt x="697686" y="1239154"/>
                  </a:lnTo>
                  <a:lnTo>
                    <a:pt x="689101" y="1220962"/>
                  </a:lnTo>
                  <a:lnTo>
                    <a:pt x="671329" y="1220462"/>
                  </a:lnTo>
                  <a:lnTo>
                    <a:pt x="640842" y="1215151"/>
                  </a:lnTo>
                  <a:lnTo>
                    <a:pt x="607877" y="1206460"/>
                  </a:lnTo>
                  <a:lnTo>
                    <a:pt x="582676" y="1195816"/>
                  </a:lnTo>
                  <a:lnTo>
                    <a:pt x="575240" y="1179302"/>
                  </a:lnTo>
                  <a:lnTo>
                    <a:pt x="566531" y="1171051"/>
                  </a:lnTo>
                  <a:lnTo>
                    <a:pt x="556940" y="1168991"/>
                  </a:lnTo>
                  <a:lnTo>
                    <a:pt x="546862" y="1171051"/>
                  </a:lnTo>
                  <a:lnTo>
                    <a:pt x="533965" y="1188354"/>
                  </a:lnTo>
                  <a:lnTo>
                    <a:pt x="523509" y="1190609"/>
                  </a:lnTo>
                  <a:lnTo>
                    <a:pt x="514411" y="1184481"/>
                  </a:lnTo>
                  <a:lnTo>
                    <a:pt x="505587" y="1176639"/>
                  </a:lnTo>
                  <a:lnTo>
                    <a:pt x="491237" y="1166868"/>
                  </a:lnTo>
                  <a:lnTo>
                    <a:pt x="467852" y="1165621"/>
                  </a:lnTo>
                  <a:lnTo>
                    <a:pt x="444061" y="1166137"/>
                  </a:lnTo>
                  <a:lnTo>
                    <a:pt x="428498" y="1161653"/>
                  </a:lnTo>
                  <a:lnTo>
                    <a:pt x="420201" y="1150330"/>
                  </a:lnTo>
                  <a:lnTo>
                    <a:pt x="410797" y="1146032"/>
                  </a:lnTo>
                  <a:lnTo>
                    <a:pt x="400369" y="1148115"/>
                  </a:lnTo>
                  <a:lnTo>
                    <a:pt x="389000" y="1155938"/>
                  </a:lnTo>
                  <a:lnTo>
                    <a:pt x="373139" y="1150943"/>
                  </a:lnTo>
                  <a:lnTo>
                    <a:pt x="349456" y="1145984"/>
                  </a:lnTo>
                  <a:lnTo>
                    <a:pt x="325225" y="1144383"/>
                  </a:lnTo>
                  <a:lnTo>
                    <a:pt x="307721" y="1149461"/>
                  </a:lnTo>
                  <a:lnTo>
                    <a:pt x="296783" y="1151667"/>
                  </a:lnTo>
                  <a:lnTo>
                    <a:pt x="287940" y="1141301"/>
                  </a:lnTo>
                  <a:lnTo>
                    <a:pt x="278574" y="1134887"/>
                  </a:lnTo>
                  <a:lnTo>
                    <a:pt x="266064" y="1148953"/>
                  </a:lnTo>
                  <a:lnTo>
                    <a:pt x="251184" y="1158363"/>
                  </a:lnTo>
                  <a:lnTo>
                    <a:pt x="232076" y="1154509"/>
                  </a:lnTo>
                  <a:lnTo>
                    <a:pt x="213612" y="1145845"/>
                  </a:lnTo>
                  <a:lnTo>
                    <a:pt x="200660" y="1140825"/>
                  </a:lnTo>
                  <a:lnTo>
                    <a:pt x="192549" y="1142902"/>
                  </a:lnTo>
                  <a:lnTo>
                    <a:pt x="183975" y="1149731"/>
                  </a:lnTo>
                  <a:lnTo>
                    <a:pt x="175424" y="1155630"/>
                  </a:lnTo>
                  <a:lnTo>
                    <a:pt x="167386" y="1154922"/>
                  </a:lnTo>
                  <a:lnTo>
                    <a:pt x="165264" y="1146468"/>
                  </a:lnTo>
                  <a:lnTo>
                    <a:pt x="168798" y="1139967"/>
                  </a:lnTo>
                  <a:lnTo>
                    <a:pt x="160260" y="1139420"/>
                  </a:lnTo>
                  <a:lnTo>
                    <a:pt x="121920" y="1148826"/>
                  </a:lnTo>
                  <a:lnTo>
                    <a:pt x="98762" y="1148080"/>
                  </a:lnTo>
                  <a:lnTo>
                    <a:pt x="79438" y="1145143"/>
                  </a:lnTo>
                  <a:lnTo>
                    <a:pt x="66020" y="1140968"/>
                  </a:lnTo>
                  <a:lnTo>
                    <a:pt x="60578" y="1136507"/>
                  </a:lnTo>
                  <a:lnTo>
                    <a:pt x="58662" y="1132341"/>
                  </a:lnTo>
                  <a:lnTo>
                    <a:pt x="54197" y="1131665"/>
                  </a:lnTo>
                  <a:lnTo>
                    <a:pt x="47684" y="1131345"/>
                  </a:lnTo>
                  <a:lnTo>
                    <a:pt x="39624" y="1128252"/>
                  </a:lnTo>
                  <a:lnTo>
                    <a:pt x="33389" y="1126984"/>
                  </a:lnTo>
                  <a:lnTo>
                    <a:pt x="27654" y="1130014"/>
                  </a:lnTo>
                  <a:lnTo>
                    <a:pt x="21300" y="1134449"/>
                  </a:lnTo>
                  <a:lnTo>
                    <a:pt x="13208" y="1137396"/>
                  </a:lnTo>
                  <a:lnTo>
                    <a:pt x="5482" y="1135046"/>
                  </a:lnTo>
                  <a:lnTo>
                    <a:pt x="1793" y="1128791"/>
                  </a:lnTo>
                  <a:lnTo>
                    <a:pt x="509" y="1123251"/>
                  </a:lnTo>
                  <a:lnTo>
                    <a:pt x="0" y="1123045"/>
                  </a:lnTo>
                  <a:lnTo>
                    <a:pt x="10457" y="1058322"/>
                  </a:lnTo>
                  <a:lnTo>
                    <a:pt x="19980" y="999389"/>
                  </a:lnTo>
                  <a:lnTo>
                    <a:pt x="28611" y="945970"/>
                  </a:lnTo>
                  <a:lnTo>
                    <a:pt x="36396" y="897789"/>
                  </a:lnTo>
                  <a:lnTo>
                    <a:pt x="43379" y="854571"/>
                  </a:lnTo>
                  <a:lnTo>
                    <a:pt x="49605" y="816041"/>
                  </a:lnTo>
                  <a:lnTo>
                    <a:pt x="55117" y="781923"/>
                  </a:lnTo>
                  <a:lnTo>
                    <a:pt x="61467" y="742807"/>
                  </a:lnTo>
                  <a:lnTo>
                    <a:pt x="70864" y="681419"/>
                  </a:lnTo>
                  <a:lnTo>
                    <a:pt x="78724" y="631573"/>
                  </a:lnTo>
                  <a:lnTo>
                    <a:pt x="88105" y="572316"/>
                  </a:lnTo>
                  <a:lnTo>
                    <a:pt x="98595" y="506260"/>
                  </a:lnTo>
                  <a:lnTo>
                    <a:pt x="109786" y="436018"/>
                  </a:lnTo>
                  <a:lnTo>
                    <a:pt x="121269" y="364204"/>
                  </a:lnTo>
                  <a:lnTo>
                    <a:pt x="132632" y="293429"/>
                  </a:lnTo>
                  <a:lnTo>
                    <a:pt x="143468" y="226307"/>
                  </a:lnTo>
                  <a:lnTo>
                    <a:pt x="153366" y="165451"/>
                  </a:lnTo>
                  <a:lnTo>
                    <a:pt x="161916" y="113474"/>
                  </a:lnTo>
                  <a:lnTo>
                    <a:pt x="168709" y="72988"/>
                  </a:lnTo>
                  <a:lnTo>
                    <a:pt x="178831" y="26239"/>
                  </a:lnTo>
                  <a:lnTo>
                    <a:pt x="188975" y="11541"/>
                  </a:lnTo>
                  <a:lnTo>
                    <a:pt x="190626" y="9382"/>
                  </a:lnTo>
                  <a:lnTo>
                    <a:pt x="193421" y="8620"/>
                  </a:lnTo>
                  <a:lnTo>
                    <a:pt x="196341" y="7858"/>
                  </a:lnTo>
                  <a:lnTo>
                    <a:pt x="199858" y="4635"/>
                  </a:lnTo>
                  <a:lnTo>
                    <a:pt x="201993" y="365"/>
                  </a:lnTo>
                  <a:lnTo>
                    <a:pt x="204128" y="0"/>
                  </a:lnTo>
                  <a:lnTo>
                    <a:pt x="207645" y="8493"/>
                  </a:lnTo>
                  <a:lnTo>
                    <a:pt x="208279" y="9128"/>
                  </a:lnTo>
                  <a:lnTo>
                    <a:pt x="208661" y="10525"/>
                  </a:lnTo>
                  <a:lnTo>
                    <a:pt x="209931" y="11287"/>
                  </a:lnTo>
                  <a:lnTo>
                    <a:pt x="215663" y="16273"/>
                  </a:lnTo>
                  <a:lnTo>
                    <a:pt x="222075" y="17557"/>
                  </a:lnTo>
                  <a:lnTo>
                    <a:pt x="228986" y="16627"/>
                  </a:lnTo>
                  <a:lnTo>
                    <a:pt x="236220" y="14970"/>
                  </a:lnTo>
                  <a:lnTo>
                    <a:pt x="241300" y="13319"/>
                  </a:lnTo>
                  <a:lnTo>
                    <a:pt x="247014" y="15478"/>
                  </a:lnTo>
                  <a:lnTo>
                    <a:pt x="250316" y="19669"/>
                  </a:lnTo>
                  <a:lnTo>
                    <a:pt x="255696" y="27199"/>
                  </a:lnTo>
                  <a:lnTo>
                    <a:pt x="261350" y="32861"/>
                  </a:lnTo>
                  <a:lnTo>
                    <a:pt x="267837" y="33260"/>
                  </a:lnTo>
                  <a:lnTo>
                    <a:pt x="275716" y="25003"/>
                  </a:lnTo>
                  <a:lnTo>
                    <a:pt x="277622" y="21574"/>
                  </a:lnTo>
                  <a:lnTo>
                    <a:pt x="281432" y="19161"/>
                  </a:lnTo>
                  <a:lnTo>
                    <a:pt x="286131" y="19288"/>
                  </a:lnTo>
                  <a:lnTo>
                    <a:pt x="293764" y="16579"/>
                  </a:lnTo>
                  <a:lnTo>
                    <a:pt x="301767" y="12192"/>
                  </a:lnTo>
                  <a:lnTo>
                    <a:pt x="309223" y="11162"/>
                  </a:lnTo>
                  <a:lnTo>
                    <a:pt x="315213" y="18526"/>
                  </a:lnTo>
                  <a:lnTo>
                    <a:pt x="315722" y="19796"/>
                  </a:lnTo>
                  <a:lnTo>
                    <a:pt x="316102" y="21066"/>
                  </a:lnTo>
                  <a:lnTo>
                    <a:pt x="315975" y="22336"/>
                  </a:lnTo>
                  <a:lnTo>
                    <a:pt x="319281" y="46190"/>
                  </a:lnTo>
                  <a:lnTo>
                    <a:pt x="325945" y="50196"/>
                  </a:lnTo>
                  <a:lnTo>
                    <a:pt x="334514" y="42463"/>
                  </a:lnTo>
                  <a:lnTo>
                    <a:pt x="343535" y="31099"/>
                  </a:lnTo>
                  <a:lnTo>
                    <a:pt x="346963" y="26654"/>
                  </a:lnTo>
                  <a:lnTo>
                    <a:pt x="353060" y="25892"/>
                  </a:lnTo>
                  <a:lnTo>
                    <a:pt x="358901" y="28051"/>
                  </a:lnTo>
                  <a:lnTo>
                    <a:pt x="373886" y="33220"/>
                  </a:lnTo>
                  <a:lnTo>
                    <a:pt x="391429" y="38544"/>
                  </a:lnTo>
                  <a:lnTo>
                    <a:pt x="407283" y="44178"/>
                  </a:lnTo>
                  <a:lnTo>
                    <a:pt x="417195" y="50276"/>
                  </a:lnTo>
                  <a:lnTo>
                    <a:pt x="424116" y="56911"/>
                  </a:lnTo>
                  <a:lnTo>
                    <a:pt x="431228" y="61547"/>
                  </a:lnTo>
                  <a:lnTo>
                    <a:pt x="438912" y="62706"/>
                  </a:lnTo>
                  <a:lnTo>
                    <a:pt x="447548" y="58912"/>
                  </a:lnTo>
                  <a:lnTo>
                    <a:pt x="448437" y="57769"/>
                  </a:lnTo>
                  <a:lnTo>
                    <a:pt x="449199" y="56753"/>
                  </a:lnTo>
                  <a:lnTo>
                    <a:pt x="449961" y="56245"/>
                  </a:lnTo>
                  <a:lnTo>
                    <a:pt x="465732" y="35192"/>
                  </a:lnTo>
                  <a:lnTo>
                    <a:pt x="477456" y="31750"/>
                  </a:lnTo>
                  <a:lnTo>
                    <a:pt x="494323" y="39475"/>
                  </a:lnTo>
                  <a:lnTo>
                    <a:pt x="525526" y="51927"/>
                  </a:lnTo>
                  <a:lnTo>
                    <a:pt x="526161" y="51927"/>
                  </a:lnTo>
                  <a:lnTo>
                    <a:pt x="545214" y="57501"/>
                  </a:lnTo>
                  <a:lnTo>
                    <a:pt x="559149" y="62611"/>
                  </a:lnTo>
                  <a:lnTo>
                    <a:pt x="568559" y="67554"/>
                  </a:lnTo>
                  <a:lnTo>
                    <a:pt x="574039" y="72628"/>
                  </a:lnTo>
                  <a:lnTo>
                    <a:pt x="576199" y="76057"/>
                  </a:lnTo>
                  <a:lnTo>
                    <a:pt x="581278" y="78089"/>
                  </a:lnTo>
                  <a:lnTo>
                    <a:pt x="585977" y="77581"/>
                  </a:lnTo>
                  <a:lnTo>
                    <a:pt x="600354" y="76985"/>
                  </a:lnTo>
                  <a:lnTo>
                    <a:pt x="616124" y="77485"/>
                  </a:lnTo>
                  <a:lnTo>
                    <a:pt x="630822" y="79081"/>
                  </a:lnTo>
                  <a:lnTo>
                    <a:pt x="641985" y="81772"/>
                  </a:lnTo>
                  <a:lnTo>
                    <a:pt x="643889" y="82661"/>
                  </a:lnTo>
                  <a:lnTo>
                    <a:pt x="645922" y="82407"/>
                  </a:lnTo>
                  <a:lnTo>
                    <a:pt x="647191" y="82534"/>
                  </a:lnTo>
                  <a:lnTo>
                    <a:pt x="653341" y="84673"/>
                  </a:lnTo>
                  <a:lnTo>
                    <a:pt x="658764" y="89931"/>
                  </a:lnTo>
                  <a:lnTo>
                    <a:pt x="664211" y="94285"/>
                  </a:lnTo>
                  <a:lnTo>
                    <a:pt x="670433" y="93710"/>
                  </a:lnTo>
                  <a:lnTo>
                    <a:pt x="677163" y="89265"/>
                  </a:lnTo>
                  <a:lnTo>
                    <a:pt x="686053" y="88884"/>
                  </a:lnTo>
                  <a:lnTo>
                    <a:pt x="693547" y="92567"/>
                  </a:lnTo>
                  <a:lnTo>
                    <a:pt x="709979" y="98679"/>
                  </a:lnTo>
                  <a:lnTo>
                    <a:pt x="729567" y="102409"/>
                  </a:lnTo>
                  <a:lnTo>
                    <a:pt x="749464" y="103568"/>
                  </a:lnTo>
                  <a:lnTo>
                    <a:pt x="766826" y="101965"/>
                  </a:lnTo>
                  <a:lnTo>
                    <a:pt x="774176" y="101419"/>
                  </a:lnTo>
                  <a:lnTo>
                    <a:pt x="781526" y="102076"/>
                  </a:lnTo>
                  <a:lnTo>
                    <a:pt x="788543" y="103947"/>
                  </a:lnTo>
                  <a:lnTo>
                    <a:pt x="794892" y="107045"/>
                  </a:lnTo>
                  <a:lnTo>
                    <a:pt x="805832" y="111335"/>
                  </a:lnTo>
                  <a:lnTo>
                    <a:pt x="817260" y="112696"/>
                  </a:lnTo>
                  <a:lnTo>
                    <a:pt x="829093" y="111581"/>
                  </a:lnTo>
                  <a:lnTo>
                    <a:pt x="841248" y="108442"/>
                  </a:lnTo>
                  <a:lnTo>
                    <a:pt x="846201" y="106791"/>
                  </a:lnTo>
                  <a:lnTo>
                    <a:pt x="850773" y="107553"/>
                  </a:lnTo>
                  <a:lnTo>
                    <a:pt x="854328" y="110474"/>
                  </a:lnTo>
                  <a:lnTo>
                    <a:pt x="873214" y="120046"/>
                  </a:lnTo>
                  <a:lnTo>
                    <a:pt x="896350" y="125523"/>
                  </a:lnTo>
                  <a:lnTo>
                    <a:pt x="919462" y="127190"/>
                  </a:lnTo>
                  <a:lnTo>
                    <a:pt x="938276" y="125333"/>
                  </a:lnTo>
                  <a:lnTo>
                    <a:pt x="943101" y="124317"/>
                  </a:lnTo>
                  <a:lnTo>
                    <a:pt x="948816" y="126476"/>
                  </a:lnTo>
                  <a:lnTo>
                    <a:pt x="951484" y="130540"/>
                  </a:lnTo>
                  <a:lnTo>
                    <a:pt x="954404" y="133461"/>
                  </a:lnTo>
                  <a:lnTo>
                    <a:pt x="956817" y="135620"/>
                  </a:lnTo>
                  <a:lnTo>
                    <a:pt x="960120" y="136255"/>
                  </a:lnTo>
                  <a:lnTo>
                    <a:pt x="964564" y="137525"/>
                  </a:lnTo>
                  <a:lnTo>
                    <a:pt x="969517" y="135874"/>
                  </a:lnTo>
                  <a:lnTo>
                    <a:pt x="972692" y="132699"/>
                  </a:lnTo>
                  <a:lnTo>
                    <a:pt x="978501" y="131333"/>
                  </a:lnTo>
                  <a:lnTo>
                    <a:pt x="983345" y="135874"/>
                  </a:lnTo>
                  <a:lnTo>
                    <a:pt x="988355" y="139271"/>
                  </a:lnTo>
                  <a:lnTo>
                    <a:pt x="994663" y="134477"/>
                  </a:lnTo>
                  <a:lnTo>
                    <a:pt x="996568" y="131683"/>
                  </a:lnTo>
                  <a:lnTo>
                    <a:pt x="999489" y="130286"/>
                  </a:lnTo>
                  <a:lnTo>
                    <a:pt x="1002918" y="129651"/>
                  </a:lnTo>
                  <a:lnTo>
                    <a:pt x="1024965" y="124207"/>
                  </a:lnTo>
                  <a:lnTo>
                    <a:pt x="1052702" y="119252"/>
                  </a:lnTo>
                  <a:lnTo>
                    <a:pt x="1078535" y="122132"/>
                  </a:lnTo>
                  <a:lnTo>
                    <a:pt x="1094866" y="140192"/>
                  </a:lnTo>
                  <a:lnTo>
                    <a:pt x="1095756" y="142859"/>
                  </a:lnTo>
                  <a:lnTo>
                    <a:pt x="1097534" y="144891"/>
                  </a:lnTo>
                  <a:lnTo>
                    <a:pt x="1099946" y="146542"/>
                  </a:lnTo>
                  <a:lnTo>
                    <a:pt x="1105326" y="153233"/>
                  </a:lnTo>
                  <a:lnTo>
                    <a:pt x="1110313" y="161115"/>
                  </a:lnTo>
                  <a:lnTo>
                    <a:pt x="1115895" y="164472"/>
                  </a:lnTo>
                  <a:lnTo>
                    <a:pt x="1123061" y="157591"/>
                  </a:lnTo>
                  <a:lnTo>
                    <a:pt x="1125855" y="153146"/>
                  </a:lnTo>
                  <a:lnTo>
                    <a:pt x="1130172" y="151368"/>
                  </a:lnTo>
                  <a:lnTo>
                    <a:pt x="1168019" y="156860"/>
                  </a:lnTo>
                  <a:lnTo>
                    <a:pt x="1203579" y="172450"/>
                  </a:lnTo>
                  <a:lnTo>
                    <a:pt x="1204340" y="175752"/>
                  </a:lnTo>
                  <a:lnTo>
                    <a:pt x="1210506" y="187932"/>
                  </a:lnTo>
                  <a:lnTo>
                    <a:pt x="1217469" y="194897"/>
                  </a:lnTo>
                  <a:lnTo>
                    <a:pt x="1225075" y="197719"/>
                  </a:lnTo>
                  <a:lnTo>
                    <a:pt x="1233169" y="197469"/>
                  </a:lnTo>
                  <a:lnTo>
                    <a:pt x="1236726" y="196834"/>
                  </a:lnTo>
                  <a:lnTo>
                    <a:pt x="1239646" y="194929"/>
                  </a:lnTo>
                  <a:lnTo>
                    <a:pt x="1241552" y="192135"/>
                  </a:lnTo>
                  <a:lnTo>
                    <a:pt x="1252726" y="178278"/>
                  </a:lnTo>
                  <a:lnTo>
                    <a:pt x="1261887" y="176339"/>
                  </a:lnTo>
                  <a:lnTo>
                    <a:pt x="1269930" y="181473"/>
                  </a:lnTo>
                  <a:lnTo>
                    <a:pt x="1277746" y="188833"/>
                  </a:lnTo>
                  <a:lnTo>
                    <a:pt x="1279016" y="189595"/>
                  </a:lnTo>
                  <a:lnTo>
                    <a:pt x="1280160" y="190992"/>
                  </a:lnTo>
                  <a:lnTo>
                    <a:pt x="1281176" y="192389"/>
                  </a:lnTo>
                  <a:lnTo>
                    <a:pt x="1287895" y="201088"/>
                  </a:lnTo>
                  <a:lnTo>
                    <a:pt x="1295495" y="204263"/>
                  </a:lnTo>
                  <a:lnTo>
                    <a:pt x="1303714" y="203533"/>
                  </a:lnTo>
                  <a:lnTo>
                    <a:pt x="1312290" y="200517"/>
                  </a:lnTo>
                  <a:lnTo>
                    <a:pt x="1315846" y="199247"/>
                  </a:lnTo>
                  <a:lnTo>
                    <a:pt x="1319911" y="199247"/>
                  </a:lnTo>
                  <a:lnTo>
                    <a:pt x="1323593" y="201152"/>
                  </a:lnTo>
                  <a:lnTo>
                    <a:pt x="1338895" y="207811"/>
                  </a:lnTo>
                  <a:lnTo>
                    <a:pt x="1358090" y="213471"/>
                  </a:lnTo>
                  <a:lnTo>
                    <a:pt x="1377404" y="216082"/>
                  </a:lnTo>
                  <a:lnTo>
                    <a:pt x="1393063" y="213598"/>
                  </a:lnTo>
                  <a:lnTo>
                    <a:pt x="1395984" y="212201"/>
                  </a:lnTo>
                  <a:lnTo>
                    <a:pt x="1400047" y="212201"/>
                  </a:lnTo>
                  <a:lnTo>
                    <a:pt x="1403222" y="213344"/>
                  </a:lnTo>
                  <a:lnTo>
                    <a:pt x="1420364" y="217791"/>
                  </a:lnTo>
                  <a:lnTo>
                    <a:pt x="1441577" y="221583"/>
                  </a:lnTo>
                  <a:lnTo>
                    <a:pt x="1462123" y="222398"/>
                  </a:lnTo>
                  <a:lnTo>
                    <a:pt x="1477264" y="217916"/>
                  </a:lnTo>
                  <a:lnTo>
                    <a:pt x="1477898" y="218043"/>
                  </a:lnTo>
                  <a:lnTo>
                    <a:pt x="1478026" y="217408"/>
                  </a:lnTo>
                  <a:lnTo>
                    <a:pt x="1478788" y="217027"/>
                  </a:lnTo>
                  <a:lnTo>
                    <a:pt x="1489249" y="215507"/>
                  </a:lnTo>
                  <a:lnTo>
                    <a:pt x="1497901" y="225821"/>
                  </a:lnTo>
                  <a:lnTo>
                    <a:pt x="1507220" y="231993"/>
                  </a:lnTo>
                  <a:lnTo>
                    <a:pt x="1519682" y="218043"/>
                  </a:lnTo>
                  <a:lnTo>
                    <a:pt x="1534580" y="208615"/>
                  </a:lnTo>
                  <a:lnTo>
                    <a:pt x="1553718" y="212439"/>
                  </a:lnTo>
                  <a:lnTo>
                    <a:pt x="1572188" y="221097"/>
                  </a:lnTo>
                  <a:lnTo>
                    <a:pt x="1585087" y="226171"/>
                  </a:lnTo>
                  <a:lnTo>
                    <a:pt x="1593197" y="224091"/>
                  </a:lnTo>
                  <a:lnTo>
                    <a:pt x="1601771" y="217249"/>
                  </a:lnTo>
                  <a:lnTo>
                    <a:pt x="1610322" y="211312"/>
                  </a:lnTo>
                  <a:lnTo>
                    <a:pt x="1618361" y="211947"/>
                  </a:lnTo>
                  <a:lnTo>
                    <a:pt x="1620587" y="220406"/>
                  </a:lnTo>
                  <a:lnTo>
                    <a:pt x="1617122" y="226853"/>
                  </a:lnTo>
                  <a:lnTo>
                    <a:pt x="1625326" y="227466"/>
                  </a:lnTo>
                  <a:lnTo>
                    <a:pt x="1662557" y="218424"/>
                  </a:lnTo>
                  <a:lnTo>
                    <a:pt x="1663191" y="218551"/>
                  </a:lnTo>
                  <a:lnTo>
                    <a:pt x="1664589" y="218170"/>
                  </a:lnTo>
                  <a:lnTo>
                    <a:pt x="1665223" y="218297"/>
                  </a:lnTo>
                  <a:lnTo>
                    <a:pt x="1679120" y="218295"/>
                  </a:lnTo>
                  <a:lnTo>
                    <a:pt x="1687718" y="219424"/>
                  </a:lnTo>
                  <a:lnTo>
                    <a:pt x="1691673" y="221958"/>
                  </a:lnTo>
                  <a:lnTo>
                    <a:pt x="1691639" y="226171"/>
                  </a:lnTo>
                  <a:lnTo>
                    <a:pt x="1688338" y="233664"/>
                  </a:lnTo>
                  <a:lnTo>
                    <a:pt x="1695068" y="242173"/>
                  </a:lnTo>
                  <a:lnTo>
                    <a:pt x="1703959" y="241665"/>
                  </a:lnTo>
                  <a:lnTo>
                    <a:pt x="1714365" y="239008"/>
                  </a:lnTo>
                  <a:lnTo>
                    <a:pt x="1720723" y="234315"/>
                  </a:lnTo>
                  <a:lnTo>
                    <a:pt x="1724032" y="230503"/>
                  </a:lnTo>
                  <a:lnTo>
                    <a:pt x="1725294" y="230489"/>
                  </a:lnTo>
                  <a:lnTo>
                    <a:pt x="1727138" y="234654"/>
                  </a:lnTo>
                  <a:lnTo>
                    <a:pt x="1731565" y="235331"/>
                  </a:lnTo>
                  <a:lnTo>
                    <a:pt x="1738064" y="235650"/>
                  </a:lnTo>
                  <a:lnTo>
                    <a:pt x="1746122" y="238744"/>
                  </a:lnTo>
                  <a:lnTo>
                    <a:pt x="1750268" y="239601"/>
                  </a:lnTo>
                  <a:lnTo>
                    <a:pt x="1751282" y="235791"/>
                  </a:lnTo>
                  <a:lnTo>
                    <a:pt x="1752891" y="230600"/>
                  </a:lnTo>
                  <a:lnTo>
                    <a:pt x="1758822" y="227314"/>
                  </a:lnTo>
                  <a:lnTo>
                    <a:pt x="1761109" y="227060"/>
                  </a:lnTo>
                  <a:lnTo>
                    <a:pt x="1763267" y="227441"/>
                  </a:lnTo>
                  <a:lnTo>
                    <a:pt x="1765427" y="228330"/>
                  </a:lnTo>
                  <a:close/>
                </a:path>
              </a:pathLst>
            </a:custGeom>
            <a:ln w="9525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611367" y="1173479"/>
              <a:ext cx="1760219" cy="138988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617845" y="1147063"/>
              <a:ext cx="1748155" cy="1371600"/>
            </a:xfrm>
            <a:custGeom>
              <a:avLst/>
              <a:gdLst/>
              <a:ahLst/>
              <a:cxnLst/>
              <a:rect l="l" t="t" r="r" b="b"/>
              <a:pathLst>
                <a:path w="1748154" h="1371600">
                  <a:moveTo>
                    <a:pt x="235330" y="215900"/>
                  </a:moveTo>
                  <a:lnTo>
                    <a:pt x="161162" y="215900"/>
                  </a:lnTo>
                  <a:lnTo>
                    <a:pt x="159130" y="228600"/>
                  </a:lnTo>
                  <a:lnTo>
                    <a:pt x="153802" y="241300"/>
                  </a:lnTo>
                  <a:lnTo>
                    <a:pt x="87374" y="241300"/>
                  </a:lnTo>
                  <a:lnTo>
                    <a:pt x="81010" y="254000"/>
                  </a:lnTo>
                  <a:lnTo>
                    <a:pt x="1603" y="254000"/>
                  </a:lnTo>
                  <a:lnTo>
                    <a:pt x="140" y="266700"/>
                  </a:lnTo>
                  <a:lnTo>
                    <a:pt x="0" y="279400"/>
                  </a:lnTo>
                  <a:lnTo>
                    <a:pt x="796" y="292100"/>
                  </a:lnTo>
                  <a:lnTo>
                    <a:pt x="3975" y="317500"/>
                  </a:lnTo>
                  <a:lnTo>
                    <a:pt x="9173" y="355600"/>
                  </a:lnTo>
                  <a:lnTo>
                    <a:pt x="16022" y="406400"/>
                  </a:lnTo>
                  <a:lnTo>
                    <a:pt x="24159" y="469900"/>
                  </a:lnTo>
                  <a:lnTo>
                    <a:pt x="33216" y="533400"/>
                  </a:lnTo>
                  <a:lnTo>
                    <a:pt x="42830" y="609600"/>
                  </a:lnTo>
                  <a:lnTo>
                    <a:pt x="52635" y="673100"/>
                  </a:lnTo>
                  <a:lnTo>
                    <a:pt x="62264" y="749300"/>
                  </a:lnTo>
                  <a:lnTo>
                    <a:pt x="71353" y="812800"/>
                  </a:lnTo>
                  <a:lnTo>
                    <a:pt x="79536" y="876300"/>
                  </a:lnTo>
                  <a:lnTo>
                    <a:pt x="86448" y="927100"/>
                  </a:lnTo>
                  <a:lnTo>
                    <a:pt x="91723" y="965200"/>
                  </a:lnTo>
                  <a:lnTo>
                    <a:pt x="94995" y="990600"/>
                  </a:lnTo>
                  <a:lnTo>
                    <a:pt x="95250" y="990600"/>
                  </a:lnTo>
                  <a:lnTo>
                    <a:pt x="100456" y="1028700"/>
                  </a:lnTo>
                  <a:lnTo>
                    <a:pt x="146430" y="1371600"/>
                  </a:lnTo>
                  <a:lnTo>
                    <a:pt x="174878" y="1371600"/>
                  </a:lnTo>
                  <a:lnTo>
                    <a:pt x="179482" y="1358900"/>
                  </a:lnTo>
                  <a:lnTo>
                    <a:pt x="270509" y="1358900"/>
                  </a:lnTo>
                  <a:lnTo>
                    <a:pt x="304526" y="1333500"/>
                  </a:lnTo>
                  <a:lnTo>
                    <a:pt x="336512" y="1333500"/>
                  </a:lnTo>
                  <a:lnTo>
                    <a:pt x="343662" y="1320800"/>
                  </a:lnTo>
                  <a:lnTo>
                    <a:pt x="408558" y="1320800"/>
                  </a:lnTo>
                  <a:lnTo>
                    <a:pt x="416490" y="1295400"/>
                  </a:lnTo>
                  <a:lnTo>
                    <a:pt x="463917" y="1295400"/>
                  </a:lnTo>
                  <a:lnTo>
                    <a:pt x="487537" y="1282700"/>
                  </a:lnTo>
                  <a:lnTo>
                    <a:pt x="528192" y="1282700"/>
                  </a:lnTo>
                  <a:lnTo>
                    <a:pt x="536846" y="1270000"/>
                  </a:lnTo>
                  <a:lnTo>
                    <a:pt x="676443" y="1270000"/>
                  </a:lnTo>
                  <a:lnTo>
                    <a:pt x="683767" y="1257300"/>
                  </a:lnTo>
                  <a:lnTo>
                    <a:pt x="692826" y="1244600"/>
                  </a:lnTo>
                  <a:lnTo>
                    <a:pt x="953897" y="1244600"/>
                  </a:lnTo>
                  <a:lnTo>
                    <a:pt x="958596" y="1231900"/>
                  </a:lnTo>
                  <a:lnTo>
                    <a:pt x="1047670" y="1231900"/>
                  </a:lnTo>
                  <a:lnTo>
                    <a:pt x="1064730" y="1219200"/>
                  </a:lnTo>
                  <a:lnTo>
                    <a:pt x="1098730" y="1219200"/>
                  </a:lnTo>
                  <a:lnTo>
                    <a:pt x="1114980" y="1206500"/>
                  </a:lnTo>
                  <a:lnTo>
                    <a:pt x="1217549" y="1206500"/>
                  </a:lnTo>
                  <a:lnTo>
                    <a:pt x="1224913" y="1193800"/>
                  </a:lnTo>
                  <a:lnTo>
                    <a:pt x="1305762" y="1193800"/>
                  </a:lnTo>
                  <a:lnTo>
                    <a:pt x="1319022" y="1181100"/>
                  </a:lnTo>
                  <a:lnTo>
                    <a:pt x="1456630" y="1181100"/>
                  </a:lnTo>
                  <a:lnTo>
                    <a:pt x="1479803" y="1155700"/>
                  </a:lnTo>
                  <a:lnTo>
                    <a:pt x="1589684" y="1155700"/>
                  </a:lnTo>
                  <a:lnTo>
                    <a:pt x="1596564" y="1130300"/>
                  </a:lnTo>
                  <a:lnTo>
                    <a:pt x="1742566" y="1130300"/>
                  </a:lnTo>
                  <a:lnTo>
                    <a:pt x="1747647" y="1104900"/>
                  </a:lnTo>
                  <a:lnTo>
                    <a:pt x="1706752" y="800100"/>
                  </a:lnTo>
                  <a:lnTo>
                    <a:pt x="1703324" y="774700"/>
                  </a:lnTo>
                  <a:lnTo>
                    <a:pt x="1702688" y="762000"/>
                  </a:lnTo>
                  <a:lnTo>
                    <a:pt x="1701800" y="762000"/>
                  </a:lnTo>
                  <a:lnTo>
                    <a:pt x="1697989" y="723900"/>
                  </a:lnTo>
                  <a:lnTo>
                    <a:pt x="1697354" y="723900"/>
                  </a:lnTo>
                  <a:lnTo>
                    <a:pt x="1690751" y="673100"/>
                  </a:lnTo>
                  <a:lnTo>
                    <a:pt x="1686559" y="647700"/>
                  </a:lnTo>
                  <a:lnTo>
                    <a:pt x="1685416" y="635000"/>
                  </a:lnTo>
                  <a:lnTo>
                    <a:pt x="1672687" y="546100"/>
                  </a:lnTo>
                  <a:lnTo>
                    <a:pt x="1630749" y="228600"/>
                  </a:lnTo>
                  <a:lnTo>
                    <a:pt x="243839" y="228600"/>
                  </a:lnTo>
                  <a:lnTo>
                    <a:pt x="235330" y="215900"/>
                  </a:lnTo>
                  <a:close/>
                </a:path>
                <a:path w="1748154" h="1371600">
                  <a:moveTo>
                    <a:pt x="248195" y="1358900"/>
                  </a:moveTo>
                  <a:lnTo>
                    <a:pt x="208279" y="1358900"/>
                  </a:lnTo>
                  <a:lnTo>
                    <a:pt x="214806" y="1371600"/>
                  </a:lnTo>
                  <a:lnTo>
                    <a:pt x="228869" y="1371600"/>
                  </a:lnTo>
                  <a:lnTo>
                    <a:pt x="248195" y="1358900"/>
                  </a:lnTo>
                  <a:close/>
                </a:path>
                <a:path w="1748154" h="1371600">
                  <a:moveTo>
                    <a:pt x="336512" y="1333500"/>
                  </a:moveTo>
                  <a:lnTo>
                    <a:pt x="312896" y="1333500"/>
                  </a:lnTo>
                  <a:lnTo>
                    <a:pt x="311407" y="1346200"/>
                  </a:lnTo>
                  <a:lnTo>
                    <a:pt x="330279" y="1346200"/>
                  </a:lnTo>
                  <a:lnTo>
                    <a:pt x="336512" y="1333500"/>
                  </a:lnTo>
                  <a:close/>
                </a:path>
                <a:path w="1748154" h="1371600">
                  <a:moveTo>
                    <a:pt x="408558" y="1320800"/>
                  </a:moveTo>
                  <a:lnTo>
                    <a:pt x="343662" y="1320800"/>
                  </a:lnTo>
                  <a:lnTo>
                    <a:pt x="357499" y="1333500"/>
                  </a:lnTo>
                  <a:lnTo>
                    <a:pt x="397079" y="1333500"/>
                  </a:lnTo>
                  <a:lnTo>
                    <a:pt x="408558" y="1320800"/>
                  </a:lnTo>
                  <a:close/>
                </a:path>
                <a:path w="1748154" h="1371600">
                  <a:moveTo>
                    <a:pt x="463917" y="1295400"/>
                  </a:moveTo>
                  <a:lnTo>
                    <a:pt x="416490" y="1295400"/>
                  </a:lnTo>
                  <a:lnTo>
                    <a:pt x="427339" y="1308100"/>
                  </a:lnTo>
                  <a:lnTo>
                    <a:pt x="448690" y="1308100"/>
                  </a:lnTo>
                  <a:lnTo>
                    <a:pt x="463917" y="1295400"/>
                  </a:lnTo>
                  <a:close/>
                </a:path>
                <a:path w="1748154" h="1371600">
                  <a:moveTo>
                    <a:pt x="606567" y="1270000"/>
                  </a:moveTo>
                  <a:lnTo>
                    <a:pt x="556535" y="1270000"/>
                  </a:lnTo>
                  <a:lnTo>
                    <a:pt x="567689" y="1282700"/>
                  </a:lnTo>
                  <a:lnTo>
                    <a:pt x="583932" y="1282700"/>
                  </a:lnTo>
                  <a:lnTo>
                    <a:pt x="606567" y="1270000"/>
                  </a:lnTo>
                  <a:close/>
                </a:path>
                <a:path w="1748154" h="1371600">
                  <a:moveTo>
                    <a:pt x="676443" y="1270000"/>
                  </a:moveTo>
                  <a:lnTo>
                    <a:pt x="645921" y="1270000"/>
                  </a:lnTo>
                  <a:lnTo>
                    <a:pt x="656603" y="1282700"/>
                  </a:lnTo>
                  <a:lnTo>
                    <a:pt x="667083" y="1282700"/>
                  </a:lnTo>
                  <a:lnTo>
                    <a:pt x="676443" y="1270000"/>
                  </a:lnTo>
                  <a:close/>
                </a:path>
                <a:path w="1748154" h="1371600">
                  <a:moveTo>
                    <a:pt x="868072" y="1257300"/>
                  </a:moveTo>
                  <a:lnTo>
                    <a:pt x="834389" y="1257300"/>
                  </a:lnTo>
                  <a:lnTo>
                    <a:pt x="847887" y="1282700"/>
                  </a:lnTo>
                  <a:lnTo>
                    <a:pt x="858456" y="1270000"/>
                  </a:lnTo>
                  <a:lnTo>
                    <a:pt x="868072" y="1257300"/>
                  </a:lnTo>
                  <a:close/>
                </a:path>
                <a:path w="1748154" h="1371600">
                  <a:moveTo>
                    <a:pt x="910766" y="1244600"/>
                  </a:moveTo>
                  <a:lnTo>
                    <a:pt x="702611" y="1244600"/>
                  </a:lnTo>
                  <a:lnTo>
                    <a:pt x="713325" y="1257300"/>
                  </a:lnTo>
                  <a:lnTo>
                    <a:pt x="725169" y="1270000"/>
                  </a:lnTo>
                  <a:lnTo>
                    <a:pt x="817235" y="1270000"/>
                  </a:lnTo>
                  <a:lnTo>
                    <a:pt x="834389" y="1257300"/>
                  </a:lnTo>
                  <a:lnTo>
                    <a:pt x="895476" y="1257300"/>
                  </a:lnTo>
                  <a:lnTo>
                    <a:pt x="910766" y="1244600"/>
                  </a:lnTo>
                  <a:close/>
                </a:path>
                <a:path w="1748154" h="1371600">
                  <a:moveTo>
                    <a:pt x="1014349" y="1231900"/>
                  </a:moveTo>
                  <a:lnTo>
                    <a:pt x="965961" y="1231900"/>
                  </a:lnTo>
                  <a:lnTo>
                    <a:pt x="971676" y="1244600"/>
                  </a:lnTo>
                  <a:lnTo>
                    <a:pt x="984630" y="1244600"/>
                  </a:lnTo>
                  <a:lnTo>
                    <a:pt x="997680" y="1257300"/>
                  </a:lnTo>
                  <a:lnTo>
                    <a:pt x="1008395" y="1257300"/>
                  </a:lnTo>
                  <a:lnTo>
                    <a:pt x="1014349" y="1231900"/>
                  </a:lnTo>
                  <a:close/>
                </a:path>
                <a:path w="1748154" h="1371600">
                  <a:moveTo>
                    <a:pt x="1098730" y="1219200"/>
                  </a:moveTo>
                  <a:lnTo>
                    <a:pt x="1064730" y="1219200"/>
                  </a:lnTo>
                  <a:lnTo>
                    <a:pt x="1083182" y="1231900"/>
                  </a:lnTo>
                  <a:lnTo>
                    <a:pt x="1098730" y="1219200"/>
                  </a:lnTo>
                  <a:close/>
                </a:path>
                <a:path w="1748154" h="1371600">
                  <a:moveTo>
                    <a:pt x="1163185" y="1206500"/>
                  </a:moveTo>
                  <a:lnTo>
                    <a:pt x="1132064" y="1206500"/>
                  </a:lnTo>
                  <a:lnTo>
                    <a:pt x="1150111" y="1219200"/>
                  </a:lnTo>
                  <a:lnTo>
                    <a:pt x="1163185" y="1206500"/>
                  </a:lnTo>
                  <a:close/>
                </a:path>
                <a:path w="1748154" h="1371600">
                  <a:moveTo>
                    <a:pt x="1264050" y="1193800"/>
                  </a:moveTo>
                  <a:lnTo>
                    <a:pt x="1241927" y="1193800"/>
                  </a:lnTo>
                  <a:lnTo>
                    <a:pt x="1252220" y="1206500"/>
                  </a:lnTo>
                  <a:lnTo>
                    <a:pt x="1264050" y="1193800"/>
                  </a:lnTo>
                  <a:close/>
                </a:path>
                <a:path w="1748154" h="1371600">
                  <a:moveTo>
                    <a:pt x="1336230" y="1181100"/>
                  </a:moveTo>
                  <a:lnTo>
                    <a:pt x="1319022" y="1181100"/>
                  </a:lnTo>
                  <a:lnTo>
                    <a:pt x="1327792" y="1193800"/>
                  </a:lnTo>
                  <a:lnTo>
                    <a:pt x="1336230" y="1181100"/>
                  </a:lnTo>
                  <a:close/>
                </a:path>
                <a:path w="1748154" h="1371600">
                  <a:moveTo>
                    <a:pt x="1589684" y="1155700"/>
                  </a:moveTo>
                  <a:lnTo>
                    <a:pt x="1567644" y="1155700"/>
                  </a:lnTo>
                  <a:lnTo>
                    <a:pt x="1582293" y="1168400"/>
                  </a:lnTo>
                  <a:lnTo>
                    <a:pt x="1589684" y="1155700"/>
                  </a:lnTo>
                  <a:close/>
                </a:path>
                <a:path w="1748154" h="1371600">
                  <a:moveTo>
                    <a:pt x="1659493" y="1130300"/>
                  </a:moveTo>
                  <a:lnTo>
                    <a:pt x="1605135" y="1130300"/>
                  </a:lnTo>
                  <a:lnTo>
                    <a:pt x="1617599" y="1155700"/>
                  </a:lnTo>
                  <a:lnTo>
                    <a:pt x="1627600" y="1168400"/>
                  </a:lnTo>
                  <a:lnTo>
                    <a:pt x="1635982" y="1155700"/>
                  </a:lnTo>
                  <a:lnTo>
                    <a:pt x="1653031" y="1155700"/>
                  </a:lnTo>
                  <a:lnTo>
                    <a:pt x="1659493" y="1130300"/>
                  </a:lnTo>
                  <a:close/>
                </a:path>
                <a:path w="1748154" h="1371600">
                  <a:moveTo>
                    <a:pt x="1705244" y="1130300"/>
                  </a:moveTo>
                  <a:lnTo>
                    <a:pt x="1678320" y="1130300"/>
                  </a:lnTo>
                  <a:lnTo>
                    <a:pt x="1688210" y="1143000"/>
                  </a:lnTo>
                  <a:lnTo>
                    <a:pt x="1696757" y="1143000"/>
                  </a:lnTo>
                  <a:lnTo>
                    <a:pt x="1705244" y="1130300"/>
                  </a:lnTo>
                  <a:close/>
                </a:path>
                <a:path w="1748154" h="1371600">
                  <a:moveTo>
                    <a:pt x="1742566" y="1130300"/>
                  </a:moveTo>
                  <a:lnTo>
                    <a:pt x="1724278" y="1130300"/>
                  </a:lnTo>
                  <a:lnTo>
                    <a:pt x="1733073" y="1143000"/>
                  </a:lnTo>
                  <a:lnTo>
                    <a:pt x="1738439" y="1143000"/>
                  </a:lnTo>
                  <a:lnTo>
                    <a:pt x="1742566" y="1130300"/>
                  </a:lnTo>
                  <a:close/>
                </a:path>
                <a:path w="1748154" h="1371600">
                  <a:moveTo>
                    <a:pt x="73955" y="241300"/>
                  </a:moveTo>
                  <a:lnTo>
                    <a:pt x="6603" y="241300"/>
                  </a:lnTo>
                  <a:lnTo>
                    <a:pt x="5587" y="254000"/>
                  </a:lnTo>
                  <a:lnTo>
                    <a:pt x="81010" y="254000"/>
                  </a:lnTo>
                  <a:lnTo>
                    <a:pt x="73955" y="241300"/>
                  </a:lnTo>
                  <a:close/>
                </a:path>
                <a:path w="1748154" h="1371600">
                  <a:moveTo>
                    <a:pt x="16736" y="228600"/>
                  </a:moveTo>
                  <a:lnTo>
                    <a:pt x="14795" y="228600"/>
                  </a:lnTo>
                  <a:lnTo>
                    <a:pt x="13997" y="241300"/>
                  </a:lnTo>
                  <a:lnTo>
                    <a:pt x="22605" y="241300"/>
                  </a:lnTo>
                  <a:lnTo>
                    <a:pt x="16736" y="228600"/>
                  </a:lnTo>
                  <a:close/>
                </a:path>
                <a:path w="1748154" h="1371600">
                  <a:moveTo>
                    <a:pt x="130047" y="215900"/>
                  </a:moveTo>
                  <a:lnTo>
                    <a:pt x="113664" y="215900"/>
                  </a:lnTo>
                  <a:lnTo>
                    <a:pt x="107287" y="228600"/>
                  </a:lnTo>
                  <a:lnTo>
                    <a:pt x="93344" y="228600"/>
                  </a:lnTo>
                  <a:lnTo>
                    <a:pt x="92582" y="241300"/>
                  </a:lnTo>
                  <a:lnTo>
                    <a:pt x="140289" y="241300"/>
                  </a:lnTo>
                  <a:lnTo>
                    <a:pt x="130175" y="228600"/>
                  </a:lnTo>
                  <a:lnTo>
                    <a:pt x="130047" y="215900"/>
                  </a:lnTo>
                  <a:close/>
                </a:path>
                <a:path w="1748154" h="1371600">
                  <a:moveTo>
                    <a:pt x="391794" y="190500"/>
                  </a:moveTo>
                  <a:lnTo>
                    <a:pt x="277318" y="190500"/>
                  </a:lnTo>
                  <a:lnTo>
                    <a:pt x="268350" y="215900"/>
                  </a:lnTo>
                  <a:lnTo>
                    <a:pt x="266700" y="215900"/>
                  </a:lnTo>
                  <a:lnTo>
                    <a:pt x="259619" y="228600"/>
                  </a:lnTo>
                  <a:lnTo>
                    <a:pt x="1630749" y="228600"/>
                  </a:lnTo>
                  <a:lnTo>
                    <a:pt x="1627394" y="203200"/>
                  </a:lnTo>
                  <a:lnTo>
                    <a:pt x="394842" y="203200"/>
                  </a:lnTo>
                  <a:lnTo>
                    <a:pt x="391794" y="190500"/>
                  </a:lnTo>
                  <a:close/>
                </a:path>
                <a:path w="1748154" h="1371600">
                  <a:moveTo>
                    <a:pt x="1431798" y="25400"/>
                  </a:moveTo>
                  <a:lnTo>
                    <a:pt x="1423935" y="25400"/>
                  </a:lnTo>
                  <a:lnTo>
                    <a:pt x="1417478" y="38100"/>
                  </a:lnTo>
                  <a:lnTo>
                    <a:pt x="1411259" y="50800"/>
                  </a:lnTo>
                  <a:lnTo>
                    <a:pt x="1350641" y="50800"/>
                  </a:lnTo>
                  <a:lnTo>
                    <a:pt x="1339087" y="63500"/>
                  </a:lnTo>
                  <a:lnTo>
                    <a:pt x="1331202" y="76200"/>
                  </a:lnTo>
                  <a:lnTo>
                    <a:pt x="1298448" y="76200"/>
                  </a:lnTo>
                  <a:lnTo>
                    <a:pt x="1285245" y="88900"/>
                  </a:lnTo>
                  <a:lnTo>
                    <a:pt x="1216532" y="88900"/>
                  </a:lnTo>
                  <a:lnTo>
                    <a:pt x="1202330" y="101600"/>
                  </a:lnTo>
                  <a:lnTo>
                    <a:pt x="1135506" y="101600"/>
                  </a:lnTo>
                  <a:lnTo>
                    <a:pt x="1128111" y="114300"/>
                  </a:lnTo>
                  <a:lnTo>
                    <a:pt x="1064386" y="114300"/>
                  </a:lnTo>
                  <a:lnTo>
                    <a:pt x="1062101" y="127000"/>
                  </a:lnTo>
                  <a:lnTo>
                    <a:pt x="813307" y="127000"/>
                  </a:lnTo>
                  <a:lnTo>
                    <a:pt x="812418" y="139700"/>
                  </a:lnTo>
                  <a:lnTo>
                    <a:pt x="755650" y="139700"/>
                  </a:lnTo>
                  <a:lnTo>
                    <a:pt x="738219" y="152400"/>
                  </a:lnTo>
                  <a:lnTo>
                    <a:pt x="657859" y="152400"/>
                  </a:lnTo>
                  <a:lnTo>
                    <a:pt x="647180" y="165100"/>
                  </a:lnTo>
                  <a:lnTo>
                    <a:pt x="584834" y="165100"/>
                  </a:lnTo>
                  <a:lnTo>
                    <a:pt x="568694" y="177800"/>
                  </a:lnTo>
                  <a:lnTo>
                    <a:pt x="495300" y="177800"/>
                  </a:lnTo>
                  <a:lnTo>
                    <a:pt x="490092" y="190500"/>
                  </a:lnTo>
                  <a:lnTo>
                    <a:pt x="418284" y="190500"/>
                  </a:lnTo>
                  <a:lnTo>
                    <a:pt x="404749" y="203200"/>
                  </a:lnTo>
                  <a:lnTo>
                    <a:pt x="1627394" y="203200"/>
                  </a:lnTo>
                  <a:lnTo>
                    <a:pt x="1605587" y="38100"/>
                  </a:lnTo>
                  <a:lnTo>
                    <a:pt x="1436362" y="38100"/>
                  </a:lnTo>
                  <a:lnTo>
                    <a:pt x="1431798" y="25400"/>
                  </a:lnTo>
                  <a:close/>
                </a:path>
                <a:path w="1748154" h="1371600">
                  <a:moveTo>
                    <a:pt x="889047" y="101600"/>
                  </a:moveTo>
                  <a:lnTo>
                    <a:pt x="863472" y="101600"/>
                  </a:lnTo>
                  <a:lnTo>
                    <a:pt x="838374" y="114300"/>
                  </a:lnTo>
                  <a:lnTo>
                    <a:pt x="818895" y="127000"/>
                  </a:lnTo>
                  <a:lnTo>
                    <a:pt x="930735" y="127000"/>
                  </a:lnTo>
                  <a:lnTo>
                    <a:pt x="923653" y="114300"/>
                  </a:lnTo>
                  <a:lnTo>
                    <a:pt x="909954" y="114300"/>
                  </a:lnTo>
                  <a:lnTo>
                    <a:pt x="889047" y="101600"/>
                  </a:lnTo>
                  <a:close/>
                </a:path>
                <a:path w="1748154" h="1371600">
                  <a:moveTo>
                    <a:pt x="1025016" y="114300"/>
                  </a:moveTo>
                  <a:lnTo>
                    <a:pt x="941958" y="114300"/>
                  </a:lnTo>
                  <a:lnTo>
                    <a:pt x="937079" y="127000"/>
                  </a:lnTo>
                  <a:lnTo>
                    <a:pt x="1034422" y="127000"/>
                  </a:lnTo>
                  <a:lnTo>
                    <a:pt x="1025016" y="114300"/>
                  </a:lnTo>
                  <a:close/>
                </a:path>
                <a:path w="1748154" h="1371600">
                  <a:moveTo>
                    <a:pt x="1018285" y="101600"/>
                  </a:moveTo>
                  <a:lnTo>
                    <a:pt x="968351" y="101600"/>
                  </a:lnTo>
                  <a:lnTo>
                    <a:pt x="952119" y="114300"/>
                  </a:lnTo>
                  <a:lnTo>
                    <a:pt x="1021079" y="114300"/>
                  </a:lnTo>
                  <a:lnTo>
                    <a:pt x="1018285" y="101600"/>
                  </a:lnTo>
                  <a:close/>
                </a:path>
                <a:path w="1748154" h="1371600">
                  <a:moveTo>
                    <a:pt x="1101978" y="101600"/>
                  </a:moveTo>
                  <a:lnTo>
                    <a:pt x="1072018" y="101600"/>
                  </a:lnTo>
                  <a:lnTo>
                    <a:pt x="1065276" y="114300"/>
                  </a:lnTo>
                  <a:lnTo>
                    <a:pt x="1112271" y="114300"/>
                  </a:lnTo>
                  <a:lnTo>
                    <a:pt x="1101978" y="101600"/>
                  </a:lnTo>
                  <a:close/>
                </a:path>
                <a:path w="1748154" h="1371600">
                  <a:moveTo>
                    <a:pt x="1309191" y="63500"/>
                  </a:moveTo>
                  <a:lnTo>
                    <a:pt x="1299590" y="76200"/>
                  </a:lnTo>
                  <a:lnTo>
                    <a:pt x="1320482" y="76200"/>
                  </a:lnTo>
                  <a:lnTo>
                    <a:pt x="1309191" y="63500"/>
                  </a:lnTo>
                  <a:close/>
                </a:path>
                <a:path w="1748154" h="1371600">
                  <a:moveTo>
                    <a:pt x="1505077" y="25400"/>
                  </a:moveTo>
                  <a:lnTo>
                    <a:pt x="1475866" y="25400"/>
                  </a:lnTo>
                  <a:lnTo>
                    <a:pt x="1442870" y="38100"/>
                  </a:lnTo>
                  <a:lnTo>
                    <a:pt x="1513966" y="38100"/>
                  </a:lnTo>
                  <a:lnTo>
                    <a:pt x="1505077" y="25400"/>
                  </a:lnTo>
                  <a:close/>
                </a:path>
                <a:path w="1748154" h="1371600">
                  <a:moveTo>
                    <a:pt x="1602231" y="12700"/>
                  </a:moveTo>
                  <a:lnTo>
                    <a:pt x="1538295" y="12700"/>
                  </a:lnTo>
                  <a:lnTo>
                    <a:pt x="1536192" y="25400"/>
                  </a:lnTo>
                  <a:lnTo>
                    <a:pt x="1522222" y="25400"/>
                  </a:lnTo>
                  <a:lnTo>
                    <a:pt x="1513966" y="38100"/>
                  </a:lnTo>
                  <a:lnTo>
                    <a:pt x="1605587" y="38100"/>
                  </a:lnTo>
                  <a:lnTo>
                    <a:pt x="1602231" y="12700"/>
                  </a:lnTo>
                  <a:close/>
                </a:path>
                <a:path w="1748154" h="1371600">
                  <a:moveTo>
                    <a:pt x="1504805" y="12700"/>
                  </a:moveTo>
                  <a:lnTo>
                    <a:pt x="1491767" y="12700"/>
                  </a:lnTo>
                  <a:lnTo>
                    <a:pt x="1478533" y="25400"/>
                  </a:lnTo>
                  <a:lnTo>
                    <a:pt x="1505965" y="25400"/>
                  </a:lnTo>
                  <a:lnTo>
                    <a:pt x="1504805" y="12700"/>
                  </a:lnTo>
                  <a:close/>
                </a:path>
                <a:path w="1748154" h="1371600">
                  <a:moveTo>
                    <a:pt x="1592072" y="0"/>
                  </a:moveTo>
                  <a:lnTo>
                    <a:pt x="1565953" y="0"/>
                  </a:lnTo>
                  <a:lnTo>
                    <a:pt x="1565941" y="12700"/>
                  </a:lnTo>
                  <a:lnTo>
                    <a:pt x="1596389" y="12700"/>
                  </a:lnTo>
                  <a:lnTo>
                    <a:pt x="1592072" y="0"/>
                  </a:lnTo>
                  <a:close/>
                </a:path>
              </a:pathLst>
            </a:custGeom>
            <a:solidFill>
              <a:srgbClr val="EBEF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617845" y="1141094"/>
              <a:ext cx="1748155" cy="1377950"/>
            </a:xfrm>
            <a:custGeom>
              <a:avLst/>
              <a:gdLst/>
              <a:ahLst/>
              <a:cxnLst/>
              <a:rect l="l" t="t" r="r" b="b"/>
              <a:pathLst>
                <a:path w="1748154" h="1377950">
                  <a:moveTo>
                    <a:pt x="1577339" y="126"/>
                  </a:moveTo>
                  <a:lnTo>
                    <a:pt x="1584325" y="762"/>
                  </a:lnTo>
                  <a:lnTo>
                    <a:pt x="1592072" y="5333"/>
                  </a:lnTo>
                  <a:lnTo>
                    <a:pt x="1596389" y="8000"/>
                  </a:lnTo>
                  <a:lnTo>
                    <a:pt x="1600073" y="9905"/>
                  </a:lnTo>
                  <a:lnTo>
                    <a:pt x="1601724" y="12700"/>
                  </a:lnTo>
                  <a:lnTo>
                    <a:pt x="1602231" y="16382"/>
                  </a:lnTo>
                  <a:lnTo>
                    <a:pt x="1612883" y="95805"/>
                  </a:lnTo>
                  <a:lnTo>
                    <a:pt x="1622760" y="169435"/>
                  </a:lnTo>
                  <a:lnTo>
                    <a:pt x="1631892" y="237493"/>
                  </a:lnTo>
                  <a:lnTo>
                    <a:pt x="1640308" y="300199"/>
                  </a:lnTo>
                  <a:lnTo>
                    <a:pt x="1648038" y="357772"/>
                  </a:lnTo>
                  <a:lnTo>
                    <a:pt x="1655111" y="410432"/>
                  </a:lnTo>
                  <a:lnTo>
                    <a:pt x="1661557" y="458398"/>
                  </a:lnTo>
                  <a:lnTo>
                    <a:pt x="1667406" y="501889"/>
                  </a:lnTo>
                  <a:lnTo>
                    <a:pt x="1672687" y="541127"/>
                  </a:lnTo>
                  <a:lnTo>
                    <a:pt x="1681662" y="607716"/>
                  </a:lnTo>
                  <a:lnTo>
                    <a:pt x="1685416" y="635507"/>
                  </a:lnTo>
                  <a:lnTo>
                    <a:pt x="1686559" y="644270"/>
                  </a:lnTo>
                  <a:lnTo>
                    <a:pt x="1690751" y="675513"/>
                  </a:lnTo>
                  <a:lnTo>
                    <a:pt x="1694941" y="706501"/>
                  </a:lnTo>
                  <a:lnTo>
                    <a:pt x="1697354" y="724407"/>
                  </a:lnTo>
                  <a:lnTo>
                    <a:pt x="1697989" y="729868"/>
                  </a:lnTo>
                  <a:lnTo>
                    <a:pt x="1700276" y="746632"/>
                  </a:lnTo>
                  <a:lnTo>
                    <a:pt x="1701800" y="757808"/>
                  </a:lnTo>
                  <a:lnTo>
                    <a:pt x="1702688" y="764666"/>
                  </a:lnTo>
                  <a:lnTo>
                    <a:pt x="1703197" y="768095"/>
                  </a:lnTo>
                  <a:lnTo>
                    <a:pt x="1703324" y="769619"/>
                  </a:lnTo>
                  <a:lnTo>
                    <a:pt x="1706752" y="794638"/>
                  </a:lnTo>
                  <a:lnTo>
                    <a:pt x="1730394" y="970924"/>
                  </a:lnTo>
                  <a:lnTo>
                    <a:pt x="1742535" y="1061450"/>
                  </a:lnTo>
                  <a:lnTo>
                    <a:pt x="1747008" y="1094801"/>
                  </a:lnTo>
                  <a:lnTo>
                    <a:pt x="1747647" y="1099565"/>
                  </a:lnTo>
                  <a:lnTo>
                    <a:pt x="1742566" y="1132337"/>
                  </a:lnTo>
                  <a:lnTo>
                    <a:pt x="1738439" y="1146952"/>
                  </a:lnTo>
                  <a:lnTo>
                    <a:pt x="1733073" y="1146732"/>
                  </a:lnTo>
                  <a:lnTo>
                    <a:pt x="1724278" y="1134999"/>
                  </a:lnTo>
                  <a:lnTo>
                    <a:pt x="1714232" y="1130835"/>
                  </a:lnTo>
                  <a:lnTo>
                    <a:pt x="1705244" y="1133030"/>
                  </a:lnTo>
                  <a:lnTo>
                    <a:pt x="1696757" y="1137892"/>
                  </a:lnTo>
                  <a:lnTo>
                    <a:pt x="1688210" y="1141729"/>
                  </a:lnTo>
                  <a:lnTo>
                    <a:pt x="1678320" y="1135814"/>
                  </a:lnTo>
                  <a:lnTo>
                    <a:pt x="1668335" y="1128982"/>
                  </a:lnTo>
                  <a:lnTo>
                    <a:pt x="1659493" y="1130460"/>
                  </a:lnTo>
                  <a:lnTo>
                    <a:pt x="1653031" y="1149477"/>
                  </a:lnTo>
                  <a:lnTo>
                    <a:pt x="1644030" y="1150098"/>
                  </a:lnTo>
                  <a:lnTo>
                    <a:pt x="1635982" y="1157684"/>
                  </a:lnTo>
                  <a:lnTo>
                    <a:pt x="1627600" y="1162817"/>
                  </a:lnTo>
                  <a:lnTo>
                    <a:pt x="1617599" y="1156080"/>
                  </a:lnTo>
                  <a:lnTo>
                    <a:pt x="1605135" y="1130520"/>
                  </a:lnTo>
                  <a:lnTo>
                    <a:pt x="1596564" y="1133998"/>
                  </a:lnTo>
                  <a:lnTo>
                    <a:pt x="1589684" y="1150169"/>
                  </a:lnTo>
                  <a:lnTo>
                    <a:pt x="1582293" y="1162684"/>
                  </a:lnTo>
                  <a:lnTo>
                    <a:pt x="1567644" y="1160859"/>
                  </a:lnTo>
                  <a:lnTo>
                    <a:pt x="1546923" y="1160652"/>
                  </a:lnTo>
                  <a:lnTo>
                    <a:pt x="1526393" y="1159970"/>
                  </a:lnTo>
                  <a:lnTo>
                    <a:pt x="1512315" y="1156715"/>
                  </a:lnTo>
                  <a:lnTo>
                    <a:pt x="1503271" y="1152183"/>
                  </a:lnTo>
                  <a:lnTo>
                    <a:pt x="1494726" y="1149984"/>
                  </a:lnTo>
                  <a:lnTo>
                    <a:pt x="1486848" y="1151786"/>
                  </a:lnTo>
                  <a:lnTo>
                    <a:pt x="1479803" y="1159255"/>
                  </a:lnTo>
                  <a:lnTo>
                    <a:pt x="1456630" y="1181588"/>
                  </a:lnTo>
                  <a:lnTo>
                    <a:pt x="1418336" y="1181989"/>
                  </a:lnTo>
                  <a:lnTo>
                    <a:pt x="1378898" y="1174865"/>
                  </a:lnTo>
                  <a:lnTo>
                    <a:pt x="1352296" y="1174622"/>
                  </a:lnTo>
                  <a:lnTo>
                    <a:pt x="1344382" y="1180254"/>
                  </a:lnTo>
                  <a:lnTo>
                    <a:pt x="1336230" y="1185005"/>
                  </a:lnTo>
                  <a:lnTo>
                    <a:pt x="1327792" y="1187517"/>
                  </a:lnTo>
                  <a:lnTo>
                    <a:pt x="1319022" y="1186433"/>
                  </a:lnTo>
                  <a:lnTo>
                    <a:pt x="1305762" y="1192287"/>
                  </a:lnTo>
                  <a:lnTo>
                    <a:pt x="1284668" y="1188497"/>
                  </a:lnTo>
                  <a:lnTo>
                    <a:pt x="1264050" y="1188184"/>
                  </a:lnTo>
                  <a:lnTo>
                    <a:pt x="1252220" y="1204467"/>
                  </a:lnTo>
                  <a:lnTo>
                    <a:pt x="1241927" y="1194063"/>
                  </a:lnTo>
                  <a:lnTo>
                    <a:pt x="1232931" y="1192291"/>
                  </a:lnTo>
                  <a:lnTo>
                    <a:pt x="1224913" y="1197020"/>
                  </a:lnTo>
                  <a:lnTo>
                    <a:pt x="1217549" y="1206118"/>
                  </a:lnTo>
                  <a:lnTo>
                    <a:pt x="1203761" y="1206906"/>
                  </a:lnTo>
                  <a:lnTo>
                    <a:pt x="1183354" y="1206801"/>
                  </a:lnTo>
                  <a:lnTo>
                    <a:pt x="1163185" y="1209530"/>
                  </a:lnTo>
                  <a:lnTo>
                    <a:pt x="1150111" y="1218818"/>
                  </a:lnTo>
                  <a:lnTo>
                    <a:pt x="1132064" y="1211665"/>
                  </a:lnTo>
                  <a:lnTo>
                    <a:pt x="1114980" y="1211881"/>
                  </a:lnTo>
                  <a:lnTo>
                    <a:pt x="1098730" y="1218265"/>
                  </a:lnTo>
                  <a:lnTo>
                    <a:pt x="1083182" y="1229614"/>
                  </a:lnTo>
                  <a:lnTo>
                    <a:pt x="1064730" y="1222755"/>
                  </a:lnTo>
                  <a:lnTo>
                    <a:pt x="1047670" y="1225327"/>
                  </a:lnTo>
                  <a:lnTo>
                    <a:pt x="1031158" y="1232042"/>
                  </a:lnTo>
                  <a:lnTo>
                    <a:pt x="1014349" y="1237614"/>
                  </a:lnTo>
                  <a:lnTo>
                    <a:pt x="1008395" y="1250578"/>
                  </a:lnTo>
                  <a:lnTo>
                    <a:pt x="997680" y="1252267"/>
                  </a:lnTo>
                  <a:lnTo>
                    <a:pt x="984630" y="1247169"/>
                  </a:lnTo>
                  <a:lnTo>
                    <a:pt x="971676" y="1239774"/>
                  </a:lnTo>
                  <a:lnTo>
                    <a:pt x="965961" y="1236852"/>
                  </a:lnTo>
                  <a:lnTo>
                    <a:pt x="958596" y="1237233"/>
                  </a:lnTo>
                  <a:lnTo>
                    <a:pt x="953897" y="1241552"/>
                  </a:lnTo>
                  <a:lnTo>
                    <a:pt x="942536" y="1246945"/>
                  </a:lnTo>
                  <a:lnTo>
                    <a:pt x="927306" y="1249267"/>
                  </a:lnTo>
                  <a:lnTo>
                    <a:pt x="910766" y="1250303"/>
                  </a:lnTo>
                  <a:lnTo>
                    <a:pt x="895476" y="1251839"/>
                  </a:lnTo>
                  <a:lnTo>
                    <a:pt x="890143" y="1252474"/>
                  </a:lnTo>
                  <a:lnTo>
                    <a:pt x="884174" y="1252727"/>
                  </a:lnTo>
                  <a:lnTo>
                    <a:pt x="878713" y="1251584"/>
                  </a:lnTo>
                  <a:lnTo>
                    <a:pt x="868072" y="1257889"/>
                  </a:lnTo>
                  <a:lnTo>
                    <a:pt x="858456" y="1270873"/>
                  </a:lnTo>
                  <a:lnTo>
                    <a:pt x="847887" y="1276784"/>
                  </a:lnTo>
                  <a:lnTo>
                    <a:pt x="834389" y="1261871"/>
                  </a:lnTo>
                  <a:lnTo>
                    <a:pt x="817235" y="1266513"/>
                  </a:lnTo>
                  <a:lnTo>
                    <a:pt x="786495" y="1270238"/>
                  </a:lnTo>
                  <a:lnTo>
                    <a:pt x="752397" y="1271462"/>
                  </a:lnTo>
                  <a:lnTo>
                    <a:pt x="725169" y="1268602"/>
                  </a:lnTo>
                  <a:lnTo>
                    <a:pt x="713325" y="1254944"/>
                  </a:lnTo>
                  <a:lnTo>
                    <a:pt x="702611" y="1249537"/>
                  </a:lnTo>
                  <a:lnTo>
                    <a:pt x="692826" y="1250297"/>
                  </a:lnTo>
                  <a:lnTo>
                    <a:pt x="683767" y="1255140"/>
                  </a:lnTo>
                  <a:lnTo>
                    <a:pt x="676443" y="1275468"/>
                  </a:lnTo>
                  <a:lnTo>
                    <a:pt x="667083" y="1280699"/>
                  </a:lnTo>
                  <a:lnTo>
                    <a:pt x="656603" y="1277500"/>
                  </a:lnTo>
                  <a:lnTo>
                    <a:pt x="645921" y="1272539"/>
                  </a:lnTo>
                  <a:lnTo>
                    <a:pt x="629322" y="1267307"/>
                  </a:lnTo>
                  <a:lnTo>
                    <a:pt x="606567" y="1272873"/>
                  </a:lnTo>
                  <a:lnTo>
                    <a:pt x="583932" y="1280273"/>
                  </a:lnTo>
                  <a:lnTo>
                    <a:pt x="567689" y="1280540"/>
                  </a:lnTo>
                  <a:lnTo>
                    <a:pt x="556535" y="1272079"/>
                  </a:lnTo>
                  <a:lnTo>
                    <a:pt x="546274" y="1270666"/>
                  </a:lnTo>
                  <a:lnTo>
                    <a:pt x="536846" y="1275683"/>
                  </a:lnTo>
                  <a:lnTo>
                    <a:pt x="528192" y="1286509"/>
                  </a:lnTo>
                  <a:lnTo>
                    <a:pt x="511609" y="1286333"/>
                  </a:lnTo>
                  <a:lnTo>
                    <a:pt x="487537" y="1288430"/>
                  </a:lnTo>
                  <a:lnTo>
                    <a:pt x="463917" y="1293885"/>
                  </a:lnTo>
                  <a:lnTo>
                    <a:pt x="448690" y="1303781"/>
                  </a:lnTo>
                  <a:lnTo>
                    <a:pt x="438830" y="1309088"/>
                  </a:lnTo>
                  <a:lnTo>
                    <a:pt x="427339" y="1301750"/>
                  </a:lnTo>
                  <a:lnTo>
                    <a:pt x="416490" y="1298317"/>
                  </a:lnTo>
                  <a:lnTo>
                    <a:pt x="408558" y="1315339"/>
                  </a:lnTo>
                  <a:lnTo>
                    <a:pt x="397079" y="1328640"/>
                  </a:lnTo>
                  <a:lnTo>
                    <a:pt x="377682" y="1330499"/>
                  </a:lnTo>
                  <a:lnTo>
                    <a:pt x="357499" y="1327572"/>
                  </a:lnTo>
                  <a:lnTo>
                    <a:pt x="343662" y="1326514"/>
                  </a:lnTo>
                  <a:lnTo>
                    <a:pt x="336512" y="1330825"/>
                  </a:lnTo>
                  <a:lnTo>
                    <a:pt x="330279" y="1339850"/>
                  </a:lnTo>
                  <a:lnTo>
                    <a:pt x="323784" y="1348017"/>
                  </a:lnTo>
                  <a:lnTo>
                    <a:pt x="315849" y="1349755"/>
                  </a:lnTo>
                  <a:lnTo>
                    <a:pt x="311407" y="1342189"/>
                  </a:lnTo>
                  <a:lnTo>
                    <a:pt x="312896" y="1334944"/>
                  </a:lnTo>
                  <a:lnTo>
                    <a:pt x="304526" y="1336915"/>
                  </a:lnTo>
                  <a:lnTo>
                    <a:pt x="270509" y="1356994"/>
                  </a:lnTo>
                  <a:lnTo>
                    <a:pt x="248195" y="1362981"/>
                  </a:lnTo>
                  <a:lnTo>
                    <a:pt x="228869" y="1365742"/>
                  </a:lnTo>
                  <a:lnTo>
                    <a:pt x="214806" y="1365621"/>
                  </a:lnTo>
                  <a:lnTo>
                    <a:pt x="208279" y="1362964"/>
                  </a:lnTo>
                  <a:lnTo>
                    <a:pt x="205303" y="1359487"/>
                  </a:lnTo>
                  <a:lnTo>
                    <a:pt x="200850" y="1360106"/>
                  </a:lnTo>
                  <a:lnTo>
                    <a:pt x="194492" y="1361678"/>
                  </a:lnTo>
                  <a:lnTo>
                    <a:pt x="185800" y="1361058"/>
                  </a:lnTo>
                  <a:lnTo>
                    <a:pt x="179482" y="1361727"/>
                  </a:lnTo>
                  <a:lnTo>
                    <a:pt x="174878" y="1366313"/>
                  </a:lnTo>
                  <a:lnTo>
                    <a:pt x="170084" y="1372399"/>
                  </a:lnTo>
                  <a:lnTo>
                    <a:pt x="163194" y="1377568"/>
                  </a:lnTo>
                  <a:lnTo>
                    <a:pt x="155128" y="1377501"/>
                  </a:lnTo>
                  <a:lnTo>
                    <a:pt x="149812" y="1372552"/>
                  </a:lnTo>
                  <a:lnTo>
                    <a:pt x="146996" y="1367603"/>
                  </a:lnTo>
                  <a:lnTo>
                    <a:pt x="146430" y="1367535"/>
                  </a:lnTo>
                  <a:lnTo>
                    <a:pt x="137732" y="1302596"/>
                  </a:lnTo>
                  <a:lnTo>
                    <a:pt x="129796" y="1243450"/>
                  </a:lnTo>
                  <a:lnTo>
                    <a:pt x="122591" y="1189827"/>
                  </a:lnTo>
                  <a:lnTo>
                    <a:pt x="116085" y="1141456"/>
                  </a:lnTo>
                  <a:lnTo>
                    <a:pt x="110248" y="1098066"/>
                  </a:lnTo>
                  <a:lnTo>
                    <a:pt x="105049" y="1059385"/>
                  </a:lnTo>
                  <a:lnTo>
                    <a:pt x="100456" y="1025143"/>
                  </a:lnTo>
                  <a:lnTo>
                    <a:pt x="95250" y="985774"/>
                  </a:lnTo>
                  <a:lnTo>
                    <a:pt x="94995" y="985519"/>
                  </a:lnTo>
                  <a:lnTo>
                    <a:pt x="86448" y="924358"/>
                  </a:lnTo>
                  <a:lnTo>
                    <a:pt x="79536" y="874369"/>
                  </a:lnTo>
                  <a:lnTo>
                    <a:pt x="71353" y="814934"/>
                  </a:lnTo>
                  <a:lnTo>
                    <a:pt x="62264" y="748671"/>
                  </a:lnTo>
                  <a:lnTo>
                    <a:pt x="52635" y="678199"/>
                  </a:lnTo>
                  <a:lnTo>
                    <a:pt x="42830" y="606139"/>
                  </a:lnTo>
                  <a:lnTo>
                    <a:pt x="33216" y="535109"/>
                  </a:lnTo>
                  <a:lnTo>
                    <a:pt x="24159" y="467728"/>
                  </a:lnTo>
                  <a:lnTo>
                    <a:pt x="16022" y="406616"/>
                  </a:lnTo>
                  <a:lnTo>
                    <a:pt x="9173" y="354392"/>
                  </a:lnTo>
                  <a:lnTo>
                    <a:pt x="3975" y="313675"/>
                  </a:lnTo>
                  <a:lnTo>
                    <a:pt x="0" y="277240"/>
                  </a:lnTo>
                  <a:lnTo>
                    <a:pt x="140" y="265995"/>
                  </a:lnTo>
                  <a:lnTo>
                    <a:pt x="1603" y="258048"/>
                  </a:lnTo>
                  <a:lnTo>
                    <a:pt x="3661" y="252648"/>
                  </a:lnTo>
                  <a:lnTo>
                    <a:pt x="5587" y="249046"/>
                  </a:lnTo>
                  <a:lnTo>
                    <a:pt x="6603" y="246506"/>
                  </a:lnTo>
                  <a:lnTo>
                    <a:pt x="9016" y="244855"/>
                  </a:lnTo>
                  <a:lnTo>
                    <a:pt x="11556" y="243331"/>
                  </a:lnTo>
                  <a:lnTo>
                    <a:pt x="13997" y="239218"/>
                  </a:lnTo>
                  <a:lnTo>
                    <a:pt x="14795" y="234521"/>
                  </a:lnTo>
                  <a:lnTo>
                    <a:pt x="16736" y="233562"/>
                  </a:lnTo>
                  <a:lnTo>
                    <a:pt x="22605" y="240664"/>
                  </a:lnTo>
                  <a:lnTo>
                    <a:pt x="23240" y="241172"/>
                  </a:lnTo>
                  <a:lnTo>
                    <a:pt x="24129" y="242315"/>
                  </a:lnTo>
                  <a:lnTo>
                    <a:pt x="25526" y="242696"/>
                  </a:lnTo>
                  <a:lnTo>
                    <a:pt x="32474" y="245774"/>
                  </a:lnTo>
                  <a:lnTo>
                    <a:pt x="39004" y="245125"/>
                  </a:lnTo>
                  <a:lnTo>
                    <a:pt x="45368" y="242214"/>
                  </a:lnTo>
                  <a:lnTo>
                    <a:pt x="51815" y="238505"/>
                  </a:lnTo>
                  <a:lnTo>
                    <a:pt x="56133" y="235584"/>
                  </a:lnTo>
                  <a:lnTo>
                    <a:pt x="62229" y="235965"/>
                  </a:lnTo>
                  <a:lnTo>
                    <a:pt x="66675" y="239013"/>
                  </a:lnTo>
                  <a:lnTo>
                    <a:pt x="73955" y="244657"/>
                  </a:lnTo>
                  <a:lnTo>
                    <a:pt x="81010" y="248443"/>
                  </a:lnTo>
                  <a:lnTo>
                    <a:pt x="87374" y="246943"/>
                  </a:lnTo>
                  <a:lnTo>
                    <a:pt x="92582" y="236727"/>
                  </a:lnTo>
                  <a:lnTo>
                    <a:pt x="93344" y="232917"/>
                  </a:lnTo>
                  <a:lnTo>
                    <a:pt x="96265" y="229488"/>
                  </a:lnTo>
                  <a:lnTo>
                    <a:pt x="100837" y="228345"/>
                  </a:lnTo>
                  <a:lnTo>
                    <a:pt x="107287" y="223504"/>
                  </a:lnTo>
                  <a:lnTo>
                    <a:pt x="113664" y="216947"/>
                  </a:lnTo>
                  <a:lnTo>
                    <a:pt x="120519" y="213772"/>
                  </a:lnTo>
                  <a:lnTo>
                    <a:pt x="128396" y="219075"/>
                  </a:lnTo>
                  <a:lnTo>
                    <a:pt x="129285" y="220217"/>
                  </a:lnTo>
                  <a:lnTo>
                    <a:pt x="130047" y="221360"/>
                  </a:lnTo>
                  <a:lnTo>
                    <a:pt x="130175" y="222503"/>
                  </a:lnTo>
                  <a:lnTo>
                    <a:pt x="140289" y="244387"/>
                  </a:lnTo>
                  <a:lnTo>
                    <a:pt x="147843" y="246316"/>
                  </a:lnTo>
                  <a:lnTo>
                    <a:pt x="153802" y="236434"/>
                  </a:lnTo>
                  <a:lnTo>
                    <a:pt x="159130" y="222884"/>
                  </a:lnTo>
                  <a:lnTo>
                    <a:pt x="161162" y="217804"/>
                  </a:lnTo>
                  <a:lnTo>
                    <a:pt x="166877" y="215137"/>
                  </a:lnTo>
                  <a:lnTo>
                    <a:pt x="172974" y="215518"/>
                  </a:lnTo>
                  <a:lnTo>
                    <a:pt x="188825" y="216177"/>
                  </a:lnTo>
                  <a:lnTo>
                    <a:pt x="207200" y="216217"/>
                  </a:lnTo>
                  <a:lnTo>
                    <a:pt x="224051" y="217019"/>
                  </a:lnTo>
                  <a:lnTo>
                    <a:pt x="235330" y="219963"/>
                  </a:lnTo>
                  <a:lnTo>
                    <a:pt x="243839" y="224331"/>
                  </a:lnTo>
                  <a:lnTo>
                    <a:pt x="251967" y="226710"/>
                  </a:lnTo>
                  <a:lnTo>
                    <a:pt x="259619" y="225589"/>
                  </a:lnTo>
                  <a:lnTo>
                    <a:pt x="266700" y="219455"/>
                  </a:lnTo>
                  <a:lnTo>
                    <a:pt x="267207" y="218185"/>
                  </a:lnTo>
                  <a:lnTo>
                    <a:pt x="267715" y="216915"/>
                  </a:lnTo>
                  <a:lnTo>
                    <a:pt x="268350" y="216153"/>
                  </a:lnTo>
                  <a:lnTo>
                    <a:pt x="277318" y="191440"/>
                  </a:lnTo>
                  <a:lnTo>
                    <a:pt x="287512" y="184753"/>
                  </a:lnTo>
                  <a:lnTo>
                    <a:pt x="305873" y="187257"/>
                  </a:lnTo>
                  <a:lnTo>
                    <a:pt x="339343" y="190118"/>
                  </a:lnTo>
                  <a:lnTo>
                    <a:pt x="339978" y="190118"/>
                  </a:lnTo>
                  <a:lnTo>
                    <a:pt x="359826" y="189870"/>
                  </a:lnTo>
                  <a:lnTo>
                    <a:pt x="374650" y="190706"/>
                  </a:lnTo>
                  <a:lnTo>
                    <a:pt x="385091" y="192708"/>
                  </a:lnTo>
                  <a:lnTo>
                    <a:pt x="391794" y="195960"/>
                  </a:lnTo>
                  <a:lnTo>
                    <a:pt x="394842" y="198627"/>
                  </a:lnTo>
                  <a:lnTo>
                    <a:pt x="400303" y="199135"/>
                  </a:lnTo>
                  <a:lnTo>
                    <a:pt x="448022" y="185729"/>
                  </a:lnTo>
                  <a:lnTo>
                    <a:pt x="459485" y="185038"/>
                  </a:lnTo>
                  <a:lnTo>
                    <a:pt x="461517" y="185419"/>
                  </a:lnTo>
                  <a:lnTo>
                    <a:pt x="463422" y="184530"/>
                  </a:lnTo>
                  <a:lnTo>
                    <a:pt x="464819" y="184276"/>
                  </a:lnTo>
                  <a:lnTo>
                    <a:pt x="471287" y="184552"/>
                  </a:lnTo>
                  <a:lnTo>
                    <a:pt x="477980" y="188007"/>
                  </a:lnTo>
                  <a:lnTo>
                    <a:pt x="484411" y="190581"/>
                  </a:lnTo>
                  <a:lnTo>
                    <a:pt x="490092" y="188213"/>
                  </a:lnTo>
                  <a:lnTo>
                    <a:pt x="495300" y="181990"/>
                  </a:lnTo>
                  <a:lnTo>
                    <a:pt x="503681" y="179069"/>
                  </a:lnTo>
                  <a:lnTo>
                    <a:pt x="511937" y="180466"/>
                  </a:lnTo>
                  <a:lnTo>
                    <a:pt x="529506" y="181580"/>
                  </a:lnTo>
                  <a:lnTo>
                    <a:pt x="549338" y="179466"/>
                  </a:lnTo>
                  <a:lnTo>
                    <a:pt x="568694" y="174805"/>
                  </a:lnTo>
                  <a:lnTo>
                    <a:pt x="584834" y="168275"/>
                  </a:lnTo>
                  <a:lnTo>
                    <a:pt x="591691" y="165598"/>
                  </a:lnTo>
                  <a:lnTo>
                    <a:pt x="598916" y="164099"/>
                  </a:lnTo>
                  <a:lnTo>
                    <a:pt x="606212" y="163863"/>
                  </a:lnTo>
                  <a:lnTo>
                    <a:pt x="613282" y="164972"/>
                  </a:lnTo>
                  <a:lnTo>
                    <a:pt x="624963" y="165909"/>
                  </a:lnTo>
                  <a:lnTo>
                    <a:pt x="636238" y="163893"/>
                  </a:lnTo>
                  <a:lnTo>
                    <a:pt x="647180" y="159400"/>
                  </a:lnTo>
                  <a:lnTo>
                    <a:pt x="657859" y="152907"/>
                  </a:lnTo>
                  <a:lnTo>
                    <a:pt x="662177" y="149859"/>
                  </a:lnTo>
                  <a:lnTo>
                    <a:pt x="666876" y="149225"/>
                  </a:lnTo>
                  <a:lnTo>
                    <a:pt x="671067" y="151129"/>
                  </a:lnTo>
                  <a:lnTo>
                    <a:pt x="691927" y="154811"/>
                  </a:lnTo>
                  <a:lnTo>
                    <a:pt x="715644" y="153336"/>
                  </a:lnTo>
                  <a:lnTo>
                    <a:pt x="738219" y="148218"/>
                  </a:lnTo>
                  <a:lnTo>
                    <a:pt x="755650" y="140969"/>
                  </a:lnTo>
                  <a:lnTo>
                    <a:pt x="760094" y="138556"/>
                  </a:lnTo>
                  <a:lnTo>
                    <a:pt x="766190" y="138937"/>
                  </a:lnTo>
                  <a:lnTo>
                    <a:pt x="769874" y="142112"/>
                  </a:lnTo>
                  <a:lnTo>
                    <a:pt x="773556" y="144144"/>
                  </a:lnTo>
                  <a:lnTo>
                    <a:pt x="776477" y="145541"/>
                  </a:lnTo>
                  <a:lnTo>
                    <a:pt x="779779" y="145033"/>
                  </a:lnTo>
                  <a:lnTo>
                    <a:pt x="784478" y="145033"/>
                  </a:lnTo>
                  <a:lnTo>
                    <a:pt x="788669" y="142112"/>
                  </a:lnTo>
                  <a:lnTo>
                    <a:pt x="790828" y="138049"/>
                  </a:lnTo>
                  <a:lnTo>
                    <a:pt x="796006" y="135010"/>
                  </a:lnTo>
                  <a:lnTo>
                    <a:pt x="801957" y="137937"/>
                  </a:lnTo>
                  <a:lnTo>
                    <a:pt x="807741" y="139745"/>
                  </a:lnTo>
                  <a:lnTo>
                    <a:pt x="812418" y="133350"/>
                  </a:lnTo>
                  <a:lnTo>
                    <a:pt x="813307" y="130175"/>
                  </a:lnTo>
                  <a:lnTo>
                    <a:pt x="815720" y="128015"/>
                  </a:lnTo>
                  <a:lnTo>
                    <a:pt x="818895" y="126364"/>
                  </a:lnTo>
                  <a:lnTo>
                    <a:pt x="838374" y="114784"/>
                  </a:lnTo>
                  <a:lnTo>
                    <a:pt x="863472" y="102012"/>
                  </a:lnTo>
                  <a:lnTo>
                    <a:pt x="889047" y="97289"/>
                  </a:lnTo>
                  <a:lnTo>
                    <a:pt x="909954" y="109854"/>
                  </a:lnTo>
                  <a:lnTo>
                    <a:pt x="911605" y="112140"/>
                  </a:lnTo>
                  <a:lnTo>
                    <a:pt x="913764" y="113664"/>
                  </a:lnTo>
                  <a:lnTo>
                    <a:pt x="916558" y="114553"/>
                  </a:lnTo>
                  <a:lnTo>
                    <a:pt x="923653" y="119383"/>
                  </a:lnTo>
                  <a:lnTo>
                    <a:pt x="930735" y="125475"/>
                  </a:lnTo>
                  <a:lnTo>
                    <a:pt x="937079" y="127091"/>
                  </a:lnTo>
                  <a:lnTo>
                    <a:pt x="941958" y="118490"/>
                  </a:lnTo>
                  <a:lnTo>
                    <a:pt x="943228" y="113410"/>
                  </a:lnTo>
                  <a:lnTo>
                    <a:pt x="946911" y="110489"/>
                  </a:lnTo>
                  <a:lnTo>
                    <a:pt x="952119" y="109092"/>
                  </a:lnTo>
                  <a:lnTo>
                    <a:pt x="968351" y="106362"/>
                  </a:lnTo>
                  <a:lnTo>
                    <a:pt x="984726" y="104679"/>
                  </a:lnTo>
                  <a:lnTo>
                    <a:pt x="1001339" y="104663"/>
                  </a:lnTo>
                  <a:lnTo>
                    <a:pt x="1018285" y="106933"/>
                  </a:lnTo>
                  <a:lnTo>
                    <a:pt x="1021079" y="107822"/>
                  </a:lnTo>
                  <a:lnTo>
                    <a:pt x="1023365" y="109346"/>
                  </a:lnTo>
                  <a:lnTo>
                    <a:pt x="1025016" y="112140"/>
                  </a:lnTo>
                  <a:lnTo>
                    <a:pt x="1034422" y="122035"/>
                  </a:lnTo>
                  <a:lnTo>
                    <a:pt x="1043114" y="126714"/>
                  </a:lnTo>
                  <a:lnTo>
                    <a:pt x="1051234" y="127250"/>
                  </a:lnTo>
                  <a:lnTo>
                    <a:pt x="1058926" y="124713"/>
                  </a:lnTo>
                  <a:lnTo>
                    <a:pt x="1062101" y="123062"/>
                  </a:lnTo>
                  <a:lnTo>
                    <a:pt x="1064386" y="120268"/>
                  </a:lnTo>
                  <a:lnTo>
                    <a:pt x="1065276" y="117093"/>
                  </a:lnTo>
                  <a:lnTo>
                    <a:pt x="1072018" y="100611"/>
                  </a:lnTo>
                  <a:lnTo>
                    <a:pt x="1080262" y="96107"/>
                  </a:lnTo>
                  <a:lnTo>
                    <a:pt x="1089457" y="98698"/>
                  </a:lnTo>
                  <a:lnTo>
                    <a:pt x="1099057" y="103504"/>
                  </a:lnTo>
                  <a:lnTo>
                    <a:pt x="1100454" y="103885"/>
                  </a:lnTo>
                  <a:lnTo>
                    <a:pt x="1101978" y="104901"/>
                  </a:lnTo>
                  <a:lnTo>
                    <a:pt x="1103376" y="105917"/>
                  </a:lnTo>
                  <a:lnTo>
                    <a:pt x="1112271" y="112309"/>
                  </a:lnTo>
                  <a:lnTo>
                    <a:pt x="1120441" y="113141"/>
                  </a:lnTo>
                  <a:lnTo>
                    <a:pt x="1128111" y="110043"/>
                  </a:lnTo>
                  <a:lnTo>
                    <a:pt x="1135506" y="104647"/>
                  </a:lnTo>
                  <a:lnTo>
                    <a:pt x="1138554" y="102362"/>
                  </a:lnTo>
                  <a:lnTo>
                    <a:pt x="1142364" y="101345"/>
                  </a:lnTo>
                  <a:lnTo>
                    <a:pt x="1146555" y="101980"/>
                  </a:lnTo>
                  <a:lnTo>
                    <a:pt x="1163115" y="103977"/>
                  </a:lnTo>
                  <a:lnTo>
                    <a:pt x="1183116" y="103854"/>
                  </a:lnTo>
                  <a:lnTo>
                    <a:pt x="1202330" y="100730"/>
                  </a:lnTo>
                  <a:lnTo>
                    <a:pt x="1216532" y="93725"/>
                  </a:lnTo>
                  <a:lnTo>
                    <a:pt x="1218946" y="91566"/>
                  </a:lnTo>
                  <a:lnTo>
                    <a:pt x="1222882" y="90550"/>
                  </a:lnTo>
                  <a:lnTo>
                    <a:pt x="1265316" y="87455"/>
                  </a:lnTo>
                  <a:lnTo>
                    <a:pt x="1298448" y="73659"/>
                  </a:lnTo>
                  <a:lnTo>
                    <a:pt x="1299082" y="73532"/>
                  </a:lnTo>
                  <a:lnTo>
                    <a:pt x="1299082" y="72897"/>
                  </a:lnTo>
                  <a:lnTo>
                    <a:pt x="1299590" y="72262"/>
                  </a:lnTo>
                  <a:lnTo>
                    <a:pt x="1309191" y="67808"/>
                  </a:lnTo>
                  <a:lnTo>
                    <a:pt x="1320482" y="75199"/>
                  </a:lnTo>
                  <a:lnTo>
                    <a:pt x="1331202" y="78424"/>
                  </a:lnTo>
                  <a:lnTo>
                    <a:pt x="1339087" y="61467"/>
                  </a:lnTo>
                  <a:lnTo>
                    <a:pt x="1350641" y="48095"/>
                  </a:lnTo>
                  <a:lnTo>
                    <a:pt x="1370076" y="46212"/>
                  </a:lnTo>
                  <a:lnTo>
                    <a:pt x="1390272" y="49162"/>
                  </a:lnTo>
                  <a:lnTo>
                    <a:pt x="1404111" y="50291"/>
                  </a:lnTo>
                  <a:lnTo>
                    <a:pt x="1411259" y="45910"/>
                  </a:lnTo>
                  <a:lnTo>
                    <a:pt x="1417478" y="36861"/>
                  </a:lnTo>
                  <a:lnTo>
                    <a:pt x="1423935" y="28717"/>
                  </a:lnTo>
                  <a:lnTo>
                    <a:pt x="1431798" y="27050"/>
                  </a:lnTo>
                  <a:lnTo>
                    <a:pt x="1436362" y="34484"/>
                  </a:lnTo>
                  <a:lnTo>
                    <a:pt x="1434877" y="41655"/>
                  </a:lnTo>
                  <a:lnTo>
                    <a:pt x="1442870" y="39874"/>
                  </a:lnTo>
                  <a:lnTo>
                    <a:pt x="1475866" y="20446"/>
                  </a:lnTo>
                  <a:lnTo>
                    <a:pt x="1476628" y="20446"/>
                  </a:lnTo>
                  <a:lnTo>
                    <a:pt x="1477772" y="19684"/>
                  </a:lnTo>
                  <a:lnTo>
                    <a:pt x="1478533" y="19557"/>
                  </a:lnTo>
                  <a:lnTo>
                    <a:pt x="1491767" y="15521"/>
                  </a:lnTo>
                  <a:lnTo>
                    <a:pt x="1500298" y="14128"/>
                  </a:lnTo>
                  <a:lnTo>
                    <a:pt x="1504805" y="15450"/>
                  </a:lnTo>
                  <a:lnTo>
                    <a:pt x="1505965" y="19557"/>
                  </a:lnTo>
                  <a:lnTo>
                    <a:pt x="1505077" y="27558"/>
                  </a:lnTo>
                  <a:lnTo>
                    <a:pt x="1513966" y="33654"/>
                  </a:lnTo>
                  <a:lnTo>
                    <a:pt x="1522222" y="30733"/>
                  </a:lnTo>
                  <a:lnTo>
                    <a:pt x="1531421" y="25147"/>
                  </a:lnTo>
                  <a:lnTo>
                    <a:pt x="1536192" y="18811"/>
                  </a:lnTo>
                  <a:lnTo>
                    <a:pt x="1538295" y="14214"/>
                  </a:lnTo>
                  <a:lnTo>
                    <a:pt x="1539494" y="13842"/>
                  </a:lnTo>
                  <a:lnTo>
                    <a:pt x="1542468" y="17246"/>
                  </a:lnTo>
                  <a:lnTo>
                    <a:pt x="1546907" y="16589"/>
                  </a:lnTo>
                  <a:lnTo>
                    <a:pt x="1553227" y="15003"/>
                  </a:lnTo>
                  <a:lnTo>
                    <a:pt x="1561846" y="15620"/>
                  </a:lnTo>
                  <a:lnTo>
                    <a:pt x="1566072" y="15303"/>
                  </a:lnTo>
                  <a:lnTo>
                    <a:pt x="1565941" y="11366"/>
                  </a:lnTo>
                  <a:lnTo>
                    <a:pt x="1565953" y="5905"/>
                  </a:lnTo>
                  <a:lnTo>
                    <a:pt x="1570608" y="1015"/>
                  </a:lnTo>
                  <a:lnTo>
                    <a:pt x="1572768" y="126"/>
                  </a:lnTo>
                  <a:lnTo>
                    <a:pt x="1574927" y="0"/>
                  </a:lnTo>
                  <a:lnTo>
                    <a:pt x="1577339" y="126"/>
                  </a:lnTo>
                  <a:close/>
                </a:path>
              </a:pathLst>
            </a:custGeom>
            <a:ln w="9525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7141464" y="2400300"/>
              <a:ext cx="1798320" cy="137617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7148448" y="2369756"/>
              <a:ext cx="1784985" cy="1371600"/>
            </a:xfrm>
            <a:custGeom>
              <a:avLst/>
              <a:gdLst/>
              <a:ahLst/>
              <a:cxnLst/>
              <a:rect l="l" t="t" r="r" b="b"/>
              <a:pathLst>
                <a:path w="1784984" h="1371600">
                  <a:moveTo>
                    <a:pt x="1610232" y="1333500"/>
                  </a:moveTo>
                  <a:lnTo>
                    <a:pt x="1516927" y="1333500"/>
                  </a:lnTo>
                  <a:lnTo>
                    <a:pt x="1525841" y="1346200"/>
                  </a:lnTo>
                  <a:lnTo>
                    <a:pt x="1533421" y="1346200"/>
                  </a:lnTo>
                  <a:lnTo>
                    <a:pt x="1541145" y="1358900"/>
                  </a:lnTo>
                  <a:lnTo>
                    <a:pt x="1577594" y="1358900"/>
                  </a:lnTo>
                  <a:lnTo>
                    <a:pt x="1582604" y="1371600"/>
                  </a:lnTo>
                  <a:lnTo>
                    <a:pt x="1587674" y="1371600"/>
                  </a:lnTo>
                  <a:lnTo>
                    <a:pt x="1595864" y="1358900"/>
                  </a:lnTo>
                  <a:lnTo>
                    <a:pt x="1610232" y="1333500"/>
                  </a:lnTo>
                  <a:close/>
                </a:path>
                <a:path w="1784984" h="1371600">
                  <a:moveTo>
                    <a:pt x="1614328" y="1308100"/>
                  </a:moveTo>
                  <a:lnTo>
                    <a:pt x="1353581" y="1308100"/>
                  </a:lnTo>
                  <a:lnTo>
                    <a:pt x="1361104" y="1320800"/>
                  </a:lnTo>
                  <a:lnTo>
                    <a:pt x="1464849" y="1320800"/>
                  </a:lnTo>
                  <a:lnTo>
                    <a:pt x="1469390" y="1346200"/>
                  </a:lnTo>
                  <a:lnTo>
                    <a:pt x="1477021" y="1358900"/>
                  </a:lnTo>
                  <a:lnTo>
                    <a:pt x="1505203" y="1358900"/>
                  </a:lnTo>
                  <a:lnTo>
                    <a:pt x="1516927" y="1333500"/>
                  </a:lnTo>
                  <a:lnTo>
                    <a:pt x="1610232" y="1333500"/>
                  </a:lnTo>
                  <a:lnTo>
                    <a:pt x="1614328" y="1308100"/>
                  </a:lnTo>
                  <a:close/>
                </a:path>
                <a:path w="1784984" h="1371600">
                  <a:moveTo>
                    <a:pt x="1455642" y="1320800"/>
                  </a:moveTo>
                  <a:lnTo>
                    <a:pt x="1368425" y="1320800"/>
                  </a:lnTo>
                  <a:lnTo>
                    <a:pt x="1380946" y="1333500"/>
                  </a:lnTo>
                  <a:lnTo>
                    <a:pt x="1400397" y="1333500"/>
                  </a:lnTo>
                  <a:lnTo>
                    <a:pt x="1420181" y="1346200"/>
                  </a:lnTo>
                  <a:lnTo>
                    <a:pt x="1433702" y="1346200"/>
                  </a:lnTo>
                  <a:lnTo>
                    <a:pt x="1444386" y="1333500"/>
                  </a:lnTo>
                  <a:lnTo>
                    <a:pt x="1455642" y="1320800"/>
                  </a:lnTo>
                  <a:close/>
                </a:path>
                <a:path w="1784984" h="1371600">
                  <a:moveTo>
                    <a:pt x="1618424" y="1282700"/>
                  </a:moveTo>
                  <a:lnTo>
                    <a:pt x="1141349" y="1282700"/>
                  </a:lnTo>
                  <a:lnTo>
                    <a:pt x="1160418" y="1295400"/>
                  </a:lnTo>
                  <a:lnTo>
                    <a:pt x="1235481" y="1295400"/>
                  </a:lnTo>
                  <a:lnTo>
                    <a:pt x="1271158" y="1320800"/>
                  </a:lnTo>
                  <a:lnTo>
                    <a:pt x="1307907" y="1333500"/>
                  </a:lnTo>
                  <a:lnTo>
                    <a:pt x="1336548" y="1320800"/>
                  </a:lnTo>
                  <a:lnTo>
                    <a:pt x="1345511" y="1308100"/>
                  </a:lnTo>
                  <a:lnTo>
                    <a:pt x="1614328" y="1308100"/>
                  </a:lnTo>
                  <a:lnTo>
                    <a:pt x="1618424" y="1282700"/>
                  </a:lnTo>
                  <a:close/>
                </a:path>
                <a:path w="1784984" h="1371600">
                  <a:moveTo>
                    <a:pt x="1620472" y="1270000"/>
                  </a:moveTo>
                  <a:lnTo>
                    <a:pt x="1090691" y="1270000"/>
                  </a:lnTo>
                  <a:lnTo>
                    <a:pt x="1098778" y="1282700"/>
                  </a:lnTo>
                  <a:lnTo>
                    <a:pt x="1105661" y="1295400"/>
                  </a:lnTo>
                  <a:lnTo>
                    <a:pt x="1121707" y="1282700"/>
                  </a:lnTo>
                  <a:lnTo>
                    <a:pt x="1618424" y="1282700"/>
                  </a:lnTo>
                  <a:lnTo>
                    <a:pt x="1620472" y="1270000"/>
                  </a:lnTo>
                  <a:close/>
                </a:path>
                <a:path w="1784984" h="1371600">
                  <a:moveTo>
                    <a:pt x="1622520" y="1257300"/>
                  </a:moveTo>
                  <a:lnTo>
                    <a:pt x="972153" y="1257300"/>
                  </a:lnTo>
                  <a:lnTo>
                    <a:pt x="988575" y="1270000"/>
                  </a:lnTo>
                  <a:lnTo>
                    <a:pt x="1003807" y="1282700"/>
                  </a:lnTo>
                  <a:lnTo>
                    <a:pt x="1018964" y="1270000"/>
                  </a:lnTo>
                  <a:lnTo>
                    <a:pt x="1620472" y="1270000"/>
                  </a:lnTo>
                  <a:lnTo>
                    <a:pt x="1622520" y="1257300"/>
                  </a:lnTo>
                  <a:close/>
                </a:path>
                <a:path w="1784984" h="1371600">
                  <a:moveTo>
                    <a:pt x="1090691" y="1270000"/>
                  </a:moveTo>
                  <a:lnTo>
                    <a:pt x="1039050" y="1270000"/>
                  </a:lnTo>
                  <a:lnTo>
                    <a:pt x="1058564" y="1282700"/>
                  </a:lnTo>
                  <a:lnTo>
                    <a:pt x="1081676" y="1282700"/>
                  </a:lnTo>
                  <a:lnTo>
                    <a:pt x="1090691" y="1270000"/>
                  </a:lnTo>
                  <a:close/>
                </a:path>
                <a:path w="1784984" h="1371600">
                  <a:moveTo>
                    <a:pt x="250317" y="25400"/>
                  </a:moveTo>
                  <a:lnTo>
                    <a:pt x="178831" y="25400"/>
                  </a:lnTo>
                  <a:lnTo>
                    <a:pt x="175386" y="38100"/>
                  </a:lnTo>
                  <a:lnTo>
                    <a:pt x="173336" y="50800"/>
                  </a:lnTo>
                  <a:lnTo>
                    <a:pt x="168710" y="76200"/>
                  </a:lnTo>
                  <a:lnTo>
                    <a:pt x="161917" y="114300"/>
                  </a:lnTo>
                  <a:lnTo>
                    <a:pt x="153368" y="165100"/>
                  </a:lnTo>
                  <a:lnTo>
                    <a:pt x="143474" y="228600"/>
                  </a:lnTo>
                  <a:lnTo>
                    <a:pt x="132642" y="304800"/>
                  </a:lnTo>
                  <a:lnTo>
                    <a:pt x="121285" y="368300"/>
                  </a:lnTo>
                  <a:lnTo>
                    <a:pt x="109810" y="444500"/>
                  </a:lnTo>
                  <a:lnTo>
                    <a:pt x="98629" y="508000"/>
                  </a:lnTo>
                  <a:lnTo>
                    <a:pt x="88151" y="571500"/>
                  </a:lnTo>
                  <a:lnTo>
                    <a:pt x="78786" y="635000"/>
                  </a:lnTo>
                  <a:lnTo>
                    <a:pt x="70944" y="685800"/>
                  </a:lnTo>
                  <a:lnTo>
                    <a:pt x="65034" y="723900"/>
                  </a:lnTo>
                  <a:lnTo>
                    <a:pt x="61468" y="749300"/>
                  </a:lnTo>
                  <a:lnTo>
                    <a:pt x="55118" y="787400"/>
                  </a:lnTo>
                  <a:lnTo>
                    <a:pt x="0" y="1130300"/>
                  </a:lnTo>
                  <a:lnTo>
                    <a:pt x="47684" y="1130300"/>
                  </a:lnTo>
                  <a:lnTo>
                    <a:pt x="54197" y="1143000"/>
                  </a:lnTo>
                  <a:lnTo>
                    <a:pt x="287940" y="1143000"/>
                  </a:lnTo>
                  <a:lnTo>
                    <a:pt x="296783" y="1155700"/>
                  </a:lnTo>
                  <a:lnTo>
                    <a:pt x="420201" y="1155700"/>
                  </a:lnTo>
                  <a:lnTo>
                    <a:pt x="428498" y="1168400"/>
                  </a:lnTo>
                  <a:lnTo>
                    <a:pt x="556940" y="1168400"/>
                  </a:lnTo>
                  <a:lnTo>
                    <a:pt x="566531" y="1181100"/>
                  </a:lnTo>
                  <a:lnTo>
                    <a:pt x="575240" y="1181100"/>
                  </a:lnTo>
                  <a:lnTo>
                    <a:pt x="582676" y="1206500"/>
                  </a:lnTo>
                  <a:lnTo>
                    <a:pt x="607877" y="1206500"/>
                  </a:lnTo>
                  <a:lnTo>
                    <a:pt x="640842" y="1219200"/>
                  </a:lnTo>
                  <a:lnTo>
                    <a:pt x="671329" y="1231900"/>
                  </a:lnTo>
                  <a:lnTo>
                    <a:pt x="765526" y="1231900"/>
                  </a:lnTo>
                  <a:lnTo>
                    <a:pt x="781669" y="1244600"/>
                  </a:lnTo>
                  <a:lnTo>
                    <a:pt x="826897" y="1244600"/>
                  </a:lnTo>
                  <a:lnTo>
                    <a:pt x="837136" y="1257300"/>
                  </a:lnTo>
                  <a:lnTo>
                    <a:pt x="848137" y="1270000"/>
                  </a:lnTo>
                  <a:lnTo>
                    <a:pt x="858901" y="1270000"/>
                  </a:lnTo>
                  <a:lnTo>
                    <a:pt x="868426" y="1257300"/>
                  </a:lnTo>
                  <a:lnTo>
                    <a:pt x="1622520" y="1257300"/>
                  </a:lnTo>
                  <a:lnTo>
                    <a:pt x="1659381" y="1028700"/>
                  </a:lnTo>
                  <a:lnTo>
                    <a:pt x="1663573" y="1003300"/>
                  </a:lnTo>
                  <a:lnTo>
                    <a:pt x="1664207" y="1003300"/>
                  </a:lnTo>
                  <a:lnTo>
                    <a:pt x="1665224" y="990600"/>
                  </a:lnTo>
                  <a:lnTo>
                    <a:pt x="1667128" y="977900"/>
                  </a:lnTo>
                  <a:lnTo>
                    <a:pt x="1670684" y="965200"/>
                  </a:lnTo>
                  <a:lnTo>
                    <a:pt x="1673478" y="939800"/>
                  </a:lnTo>
                  <a:lnTo>
                    <a:pt x="1678558" y="914400"/>
                  </a:lnTo>
                  <a:lnTo>
                    <a:pt x="1684908" y="876300"/>
                  </a:lnTo>
                  <a:lnTo>
                    <a:pt x="1689405" y="850900"/>
                  </a:lnTo>
                  <a:lnTo>
                    <a:pt x="1784603" y="254000"/>
                  </a:lnTo>
                  <a:lnTo>
                    <a:pt x="1784350" y="254000"/>
                  </a:lnTo>
                  <a:lnTo>
                    <a:pt x="1781428" y="241300"/>
                  </a:lnTo>
                  <a:lnTo>
                    <a:pt x="1507220" y="241300"/>
                  </a:lnTo>
                  <a:lnTo>
                    <a:pt x="1497901" y="228600"/>
                  </a:lnTo>
                  <a:lnTo>
                    <a:pt x="1420364" y="228600"/>
                  </a:lnTo>
                  <a:lnTo>
                    <a:pt x="1403223" y="215900"/>
                  </a:lnTo>
                  <a:lnTo>
                    <a:pt x="1338895" y="215900"/>
                  </a:lnTo>
                  <a:lnTo>
                    <a:pt x="1323594" y="203200"/>
                  </a:lnTo>
                  <a:lnTo>
                    <a:pt x="1217469" y="203200"/>
                  </a:lnTo>
                  <a:lnTo>
                    <a:pt x="1210506" y="190500"/>
                  </a:lnTo>
                  <a:lnTo>
                    <a:pt x="1204341" y="177800"/>
                  </a:lnTo>
                  <a:lnTo>
                    <a:pt x="1199387" y="177800"/>
                  </a:lnTo>
                  <a:lnTo>
                    <a:pt x="1183905" y="165100"/>
                  </a:lnTo>
                  <a:lnTo>
                    <a:pt x="1110313" y="165100"/>
                  </a:lnTo>
                  <a:lnTo>
                    <a:pt x="1105326" y="152400"/>
                  </a:lnTo>
                  <a:lnTo>
                    <a:pt x="1095755" y="152400"/>
                  </a:lnTo>
                  <a:lnTo>
                    <a:pt x="1094867" y="139700"/>
                  </a:lnTo>
                  <a:lnTo>
                    <a:pt x="951483" y="139700"/>
                  </a:lnTo>
                  <a:lnTo>
                    <a:pt x="948817" y="127000"/>
                  </a:lnTo>
                  <a:lnTo>
                    <a:pt x="873214" y="127000"/>
                  </a:lnTo>
                  <a:lnTo>
                    <a:pt x="854328" y="114300"/>
                  </a:lnTo>
                  <a:lnTo>
                    <a:pt x="749464" y="114300"/>
                  </a:lnTo>
                  <a:lnTo>
                    <a:pt x="729567" y="101600"/>
                  </a:lnTo>
                  <a:lnTo>
                    <a:pt x="664211" y="101600"/>
                  </a:lnTo>
                  <a:lnTo>
                    <a:pt x="658764" y="88900"/>
                  </a:lnTo>
                  <a:lnTo>
                    <a:pt x="581278" y="88900"/>
                  </a:lnTo>
                  <a:lnTo>
                    <a:pt x="576199" y="76200"/>
                  </a:lnTo>
                  <a:lnTo>
                    <a:pt x="568559" y="76200"/>
                  </a:lnTo>
                  <a:lnTo>
                    <a:pt x="559149" y="63500"/>
                  </a:lnTo>
                  <a:lnTo>
                    <a:pt x="424116" y="63500"/>
                  </a:lnTo>
                  <a:lnTo>
                    <a:pt x="417195" y="50800"/>
                  </a:lnTo>
                  <a:lnTo>
                    <a:pt x="319281" y="50800"/>
                  </a:lnTo>
                  <a:lnTo>
                    <a:pt x="317628" y="38100"/>
                  </a:lnTo>
                  <a:lnTo>
                    <a:pt x="255696" y="38100"/>
                  </a:lnTo>
                  <a:lnTo>
                    <a:pt x="250317" y="25400"/>
                  </a:lnTo>
                  <a:close/>
                </a:path>
                <a:path w="1784984" h="1371600">
                  <a:moveTo>
                    <a:pt x="954730" y="1257300"/>
                  </a:moveTo>
                  <a:lnTo>
                    <a:pt x="920861" y="1257300"/>
                  </a:lnTo>
                  <a:lnTo>
                    <a:pt x="936498" y="1270000"/>
                  </a:lnTo>
                  <a:lnTo>
                    <a:pt x="954730" y="1257300"/>
                  </a:lnTo>
                  <a:close/>
                </a:path>
                <a:path w="1784984" h="1371600">
                  <a:moveTo>
                    <a:pt x="722427" y="1231900"/>
                  </a:moveTo>
                  <a:lnTo>
                    <a:pt x="689101" y="1231900"/>
                  </a:lnTo>
                  <a:lnTo>
                    <a:pt x="697686" y="1244600"/>
                  </a:lnTo>
                  <a:lnTo>
                    <a:pt x="709485" y="1244600"/>
                  </a:lnTo>
                  <a:lnTo>
                    <a:pt x="722427" y="1231900"/>
                  </a:lnTo>
                  <a:close/>
                </a:path>
                <a:path w="1784984" h="1371600">
                  <a:moveTo>
                    <a:pt x="556940" y="1168400"/>
                  </a:moveTo>
                  <a:lnTo>
                    <a:pt x="491237" y="1168400"/>
                  </a:lnTo>
                  <a:lnTo>
                    <a:pt x="505586" y="1181100"/>
                  </a:lnTo>
                  <a:lnTo>
                    <a:pt x="514411" y="1193800"/>
                  </a:lnTo>
                  <a:lnTo>
                    <a:pt x="533965" y="1193800"/>
                  </a:lnTo>
                  <a:lnTo>
                    <a:pt x="546861" y="1181100"/>
                  </a:lnTo>
                  <a:lnTo>
                    <a:pt x="556940" y="1168400"/>
                  </a:lnTo>
                  <a:close/>
                </a:path>
                <a:path w="1784984" h="1371600">
                  <a:moveTo>
                    <a:pt x="278574" y="1143000"/>
                  </a:moveTo>
                  <a:lnTo>
                    <a:pt x="200659" y="1143000"/>
                  </a:lnTo>
                  <a:lnTo>
                    <a:pt x="213612" y="1155700"/>
                  </a:lnTo>
                  <a:lnTo>
                    <a:pt x="232076" y="1155700"/>
                  </a:lnTo>
                  <a:lnTo>
                    <a:pt x="251184" y="1168400"/>
                  </a:lnTo>
                  <a:lnTo>
                    <a:pt x="266065" y="1155700"/>
                  </a:lnTo>
                  <a:lnTo>
                    <a:pt x="278574" y="1143000"/>
                  </a:lnTo>
                  <a:close/>
                </a:path>
                <a:path w="1784984" h="1371600">
                  <a:moveTo>
                    <a:pt x="160260" y="1143000"/>
                  </a:moveTo>
                  <a:lnTo>
                    <a:pt x="66020" y="1143000"/>
                  </a:lnTo>
                  <a:lnTo>
                    <a:pt x="79438" y="1155700"/>
                  </a:lnTo>
                  <a:lnTo>
                    <a:pt x="121920" y="1155700"/>
                  </a:lnTo>
                  <a:lnTo>
                    <a:pt x="160260" y="1143000"/>
                  </a:lnTo>
                  <a:close/>
                </a:path>
                <a:path w="1784984" h="1371600">
                  <a:moveTo>
                    <a:pt x="192549" y="1143000"/>
                  </a:moveTo>
                  <a:lnTo>
                    <a:pt x="168798" y="1143000"/>
                  </a:lnTo>
                  <a:lnTo>
                    <a:pt x="165264" y="1155700"/>
                  </a:lnTo>
                  <a:lnTo>
                    <a:pt x="183975" y="1155700"/>
                  </a:lnTo>
                  <a:lnTo>
                    <a:pt x="192549" y="1143000"/>
                  </a:lnTo>
                  <a:close/>
                </a:path>
                <a:path w="1784984" h="1371600">
                  <a:moveTo>
                    <a:pt x="27654" y="1130300"/>
                  </a:moveTo>
                  <a:lnTo>
                    <a:pt x="1793" y="1130300"/>
                  </a:lnTo>
                  <a:lnTo>
                    <a:pt x="5482" y="1143000"/>
                  </a:lnTo>
                  <a:lnTo>
                    <a:pt x="21300" y="1143000"/>
                  </a:lnTo>
                  <a:lnTo>
                    <a:pt x="27654" y="1130300"/>
                  </a:lnTo>
                  <a:close/>
                </a:path>
                <a:path w="1784984" h="1371600">
                  <a:moveTo>
                    <a:pt x="1553718" y="215900"/>
                  </a:moveTo>
                  <a:lnTo>
                    <a:pt x="1534580" y="215900"/>
                  </a:lnTo>
                  <a:lnTo>
                    <a:pt x="1519681" y="228600"/>
                  </a:lnTo>
                  <a:lnTo>
                    <a:pt x="1507220" y="241300"/>
                  </a:lnTo>
                  <a:lnTo>
                    <a:pt x="1688337" y="241300"/>
                  </a:lnTo>
                  <a:lnTo>
                    <a:pt x="1691640" y="228600"/>
                  </a:lnTo>
                  <a:lnTo>
                    <a:pt x="1572188" y="228600"/>
                  </a:lnTo>
                  <a:lnTo>
                    <a:pt x="1553718" y="215900"/>
                  </a:lnTo>
                  <a:close/>
                </a:path>
                <a:path w="1784984" h="1371600">
                  <a:moveTo>
                    <a:pt x="1765427" y="228600"/>
                  </a:moveTo>
                  <a:lnTo>
                    <a:pt x="1758823" y="228600"/>
                  </a:lnTo>
                  <a:lnTo>
                    <a:pt x="1752893" y="241300"/>
                  </a:lnTo>
                  <a:lnTo>
                    <a:pt x="1772030" y="241300"/>
                  </a:lnTo>
                  <a:lnTo>
                    <a:pt x="1765427" y="228600"/>
                  </a:lnTo>
                  <a:close/>
                </a:path>
                <a:path w="1784984" h="1371600">
                  <a:moveTo>
                    <a:pt x="1489249" y="215900"/>
                  </a:moveTo>
                  <a:lnTo>
                    <a:pt x="1478787" y="215900"/>
                  </a:lnTo>
                  <a:lnTo>
                    <a:pt x="1478026" y="228600"/>
                  </a:lnTo>
                  <a:lnTo>
                    <a:pt x="1497901" y="228600"/>
                  </a:lnTo>
                  <a:lnTo>
                    <a:pt x="1489249" y="215900"/>
                  </a:lnTo>
                  <a:close/>
                </a:path>
                <a:path w="1784984" h="1371600">
                  <a:moveTo>
                    <a:pt x="1618360" y="215900"/>
                  </a:moveTo>
                  <a:lnTo>
                    <a:pt x="1610322" y="215900"/>
                  </a:lnTo>
                  <a:lnTo>
                    <a:pt x="1601771" y="228600"/>
                  </a:lnTo>
                  <a:lnTo>
                    <a:pt x="1620587" y="228600"/>
                  </a:lnTo>
                  <a:lnTo>
                    <a:pt x="1618360" y="215900"/>
                  </a:lnTo>
                  <a:close/>
                </a:path>
                <a:path w="1784984" h="1371600">
                  <a:moveTo>
                    <a:pt x="1261935" y="177800"/>
                  </a:moveTo>
                  <a:lnTo>
                    <a:pt x="1252779" y="177800"/>
                  </a:lnTo>
                  <a:lnTo>
                    <a:pt x="1241552" y="203200"/>
                  </a:lnTo>
                  <a:lnTo>
                    <a:pt x="1281176" y="203200"/>
                  </a:lnTo>
                  <a:lnTo>
                    <a:pt x="1280159" y="190500"/>
                  </a:lnTo>
                  <a:lnTo>
                    <a:pt x="1269948" y="190500"/>
                  </a:lnTo>
                  <a:lnTo>
                    <a:pt x="1261935" y="177800"/>
                  </a:lnTo>
                  <a:close/>
                </a:path>
                <a:path w="1784984" h="1371600">
                  <a:moveTo>
                    <a:pt x="1135506" y="152400"/>
                  </a:moveTo>
                  <a:lnTo>
                    <a:pt x="1125854" y="152400"/>
                  </a:lnTo>
                  <a:lnTo>
                    <a:pt x="1123060" y="165100"/>
                  </a:lnTo>
                  <a:lnTo>
                    <a:pt x="1151846" y="165100"/>
                  </a:lnTo>
                  <a:lnTo>
                    <a:pt x="1135506" y="152400"/>
                  </a:lnTo>
                  <a:close/>
                </a:path>
                <a:path w="1784984" h="1371600">
                  <a:moveTo>
                    <a:pt x="1078535" y="127000"/>
                  </a:moveTo>
                  <a:lnTo>
                    <a:pt x="1024965" y="127000"/>
                  </a:lnTo>
                  <a:lnTo>
                    <a:pt x="1002919" y="139700"/>
                  </a:lnTo>
                  <a:lnTo>
                    <a:pt x="1094867" y="139700"/>
                  </a:lnTo>
                  <a:lnTo>
                    <a:pt x="1078535" y="127000"/>
                  </a:lnTo>
                  <a:close/>
                </a:path>
                <a:path w="1784984" h="1371600">
                  <a:moveTo>
                    <a:pt x="781526" y="101600"/>
                  </a:moveTo>
                  <a:lnTo>
                    <a:pt x="766826" y="101600"/>
                  </a:lnTo>
                  <a:lnTo>
                    <a:pt x="749464" y="114300"/>
                  </a:lnTo>
                  <a:lnTo>
                    <a:pt x="788543" y="114300"/>
                  </a:lnTo>
                  <a:lnTo>
                    <a:pt x="781526" y="101600"/>
                  </a:lnTo>
                  <a:close/>
                </a:path>
                <a:path w="1784984" h="1371600">
                  <a:moveTo>
                    <a:pt x="686053" y="88900"/>
                  </a:moveTo>
                  <a:lnTo>
                    <a:pt x="677164" y="88900"/>
                  </a:lnTo>
                  <a:lnTo>
                    <a:pt x="670432" y="101600"/>
                  </a:lnTo>
                  <a:lnTo>
                    <a:pt x="693547" y="101600"/>
                  </a:lnTo>
                  <a:lnTo>
                    <a:pt x="686053" y="88900"/>
                  </a:lnTo>
                  <a:close/>
                </a:path>
                <a:path w="1784984" h="1371600">
                  <a:moveTo>
                    <a:pt x="600408" y="76200"/>
                  </a:moveTo>
                  <a:lnTo>
                    <a:pt x="586104" y="88900"/>
                  </a:lnTo>
                  <a:lnTo>
                    <a:pt x="616140" y="88900"/>
                  </a:lnTo>
                  <a:lnTo>
                    <a:pt x="600408" y="76200"/>
                  </a:lnTo>
                  <a:close/>
                </a:path>
                <a:path w="1784984" h="1371600">
                  <a:moveTo>
                    <a:pt x="477456" y="38100"/>
                  </a:moveTo>
                  <a:lnTo>
                    <a:pt x="465732" y="38100"/>
                  </a:lnTo>
                  <a:lnTo>
                    <a:pt x="449960" y="63500"/>
                  </a:lnTo>
                  <a:lnTo>
                    <a:pt x="526160" y="63500"/>
                  </a:lnTo>
                  <a:lnTo>
                    <a:pt x="525526" y="50800"/>
                  </a:lnTo>
                  <a:lnTo>
                    <a:pt x="494323" y="50800"/>
                  </a:lnTo>
                  <a:lnTo>
                    <a:pt x="477456" y="38100"/>
                  </a:lnTo>
                  <a:close/>
                </a:path>
                <a:path w="1784984" h="1371600">
                  <a:moveTo>
                    <a:pt x="391429" y="38100"/>
                  </a:moveTo>
                  <a:lnTo>
                    <a:pt x="343534" y="38100"/>
                  </a:lnTo>
                  <a:lnTo>
                    <a:pt x="334514" y="50800"/>
                  </a:lnTo>
                  <a:lnTo>
                    <a:pt x="407283" y="50800"/>
                  </a:lnTo>
                  <a:lnTo>
                    <a:pt x="391429" y="38100"/>
                  </a:lnTo>
                  <a:close/>
                </a:path>
                <a:path w="1784984" h="1371600">
                  <a:moveTo>
                    <a:pt x="315975" y="25400"/>
                  </a:moveTo>
                  <a:lnTo>
                    <a:pt x="275717" y="25400"/>
                  </a:lnTo>
                  <a:lnTo>
                    <a:pt x="267837" y="38100"/>
                  </a:lnTo>
                  <a:lnTo>
                    <a:pt x="317628" y="38100"/>
                  </a:lnTo>
                  <a:lnTo>
                    <a:pt x="315975" y="25400"/>
                  </a:lnTo>
                  <a:close/>
                </a:path>
                <a:path w="1784984" h="1371600">
                  <a:moveTo>
                    <a:pt x="353186" y="25400"/>
                  </a:moveTo>
                  <a:lnTo>
                    <a:pt x="346964" y="38100"/>
                  </a:lnTo>
                  <a:lnTo>
                    <a:pt x="358901" y="38100"/>
                  </a:lnTo>
                  <a:lnTo>
                    <a:pt x="353186" y="25400"/>
                  </a:lnTo>
                  <a:close/>
                </a:path>
                <a:path w="1784984" h="1371600">
                  <a:moveTo>
                    <a:pt x="209930" y="12700"/>
                  </a:moveTo>
                  <a:lnTo>
                    <a:pt x="188975" y="12700"/>
                  </a:lnTo>
                  <a:lnTo>
                    <a:pt x="186102" y="25400"/>
                  </a:lnTo>
                  <a:lnTo>
                    <a:pt x="215663" y="25400"/>
                  </a:lnTo>
                  <a:lnTo>
                    <a:pt x="209930" y="12700"/>
                  </a:lnTo>
                  <a:close/>
                </a:path>
                <a:path w="1784984" h="1371600">
                  <a:moveTo>
                    <a:pt x="241300" y="12700"/>
                  </a:moveTo>
                  <a:lnTo>
                    <a:pt x="236220" y="25400"/>
                  </a:lnTo>
                  <a:lnTo>
                    <a:pt x="247015" y="25400"/>
                  </a:lnTo>
                  <a:lnTo>
                    <a:pt x="241300" y="12700"/>
                  </a:lnTo>
                  <a:close/>
                </a:path>
                <a:path w="1784984" h="1371600">
                  <a:moveTo>
                    <a:pt x="309223" y="12700"/>
                  </a:moveTo>
                  <a:lnTo>
                    <a:pt x="301767" y="12700"/>
                  </a:lnTo>
                  <a:lnTo>
                    <a:pt x="293764" y="25400"/>
                  </a:lnTo>
                  <a:lnTo>
                    <a:pt x="315214" y="25400"/>
                  </a:lnTo>
                  <a:lnTo>
                    <a:pt x="309223" y="12700"/>
                  </a:lnTo>
                  <a:close/>
                </a:path>
                <a:path w="1784984" h="1371600">
                  <a:moveTo>
                    <a:pt x="204128" y="0"/>
                  </a:moveTo>
                  <a:lnTo>
                    <a:pt x="201993" y="0"/>
                  </a:lnTo>
                  <a:lnTo>
                    <a:pt x="199858" y="12700"/>
                  </a:lnTo>
                  <a:lnTo>
                    <a:pt x="207645" y="12700"/>
                  </a:lnTo>
                  <a:lnTo>
                    <a:pt x="20412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7148448" y="2368674"/>
              <a:ext cx="1785620" cy="1372870"/>
            </a:xfrm>
            <a:custGeom>
              <a:avLst/>
              <a:gdLst/>
              <a:ahLst/>
              <a:cxnLst/>
              <a:rect l="l" t="t" r="r" b="b"/>
              <a:pathLst>
                <a:path w="1785620" h="1372870">
                  <a:moveTo>
                    <a:pt x="1765427" y="228347"/>
                  </a:moveTo>
                  <a:lnTo>
                    <a:pt x="1772030" y="231014"/>
                  </a:lnTo>
                  <a:lnTo>
                    <a:pt x="1778000" y="237618"/>
                  </a:lnTo>
                  <a:lnTo>
                    <a:pt x="1781428" y="241301"/>
                  </a:lnTo>
                  <a:lnTo>
                    <a:pt x="1784350" y="244222"/>
                  </a:lnTo>
                  <a:lnTo>
                    <a:pt x="1785239" y="247524"/>
                  </a:lnTo>
                  <a:lnTo>
                    <a:pt x="1784603" y="251080"/>
                  </a:lnTo>
                  <a:lnTo>
                    <a:pt x="1771813" y="330169"/>
                  </a:lnTo>
                  <a:lnTo>
                    <a:pt x="1759959" y="403496"/>
                  </a:lnTo>
                  <a:lnTo>
                    <a:pt x="1749006" y="471279"/>
                  </a:lnTo>
                  <a:lnTo>
                    <a:pt x="1738916" y="533735"/>
                  </a:lnTo>
                  <a:lnTo>
                    <a:pt x="1729654" y="591084"/>
                  </a:lnTo>
                  <a:lnTo>
                    <a:pt x="1721183" y="643542"/>
                  </a:lnTo>
                  <a:lnTo>
                    <a:pt x="1713465" y="691328"/>
                  </a:lnTo>
                  <a:lnTo>
                    <a:pt x="1706466" y="734659"/>
                  </a:lnTo>
                  <a:lnTo>
                    <a:pt x="1700147" y="773753"/>
                  </a:lnTo>
                  <a:lnTo>
                    <a:pt x="1689405" y="840102"/>
                  </a:lnTo>
                  <a:lnTo>
                    <a:pt x="1684908" y="867792"/>
                  </a:lnTo>
                  <a:lnTo>
                    <a:pt x="1683511" y="876555"/>
                  </a:lnTo>
                  <a:lnTo>
                    <a:pt x="1678558" y="907543"/>
                  </a:lnTo>
                  <a:lnTo>
                    <a:pt x="1673478" y="938531"/>
                  </a:lnTo>
                  <a:lnTo>
                    <a:pt x="1670684" y="956311"/>
                  </a:lnTo>
                  <a:lnTo>
                    <a:pt x="1669796" y="961772"/>
                  </a:lnTo>
                  <a:lnTo>
                    <a:pt x="1667128" y="978409"/>
                  </a:lnTo>
                  <a:lnTo>
                    <a:pt x="1665224" y="989585"/>
                  </a:lnTo>
                  <a:lnTo>
                    <a:pt x="1664207" y="996443"/>
                  </a:lnTo>
                  <a:lnTo>
                    <a:pt x="1663573" y="999872"/>
                  </a:lnTo>
                  <a:lnTo>
                    <a:pt x="1663319" y="1001396"/>
                  </a:lnTo>
                  <a:lnTo>
                    <a:pt x="1659381" y="1026161"/>
                  </a:lnTo>
                  <a:lnTo>
                    <a:pt x="1630967" y="1201787"/>
                  </a:lnTo>
                  <a:lnTo>
                    <a:pt x="1616376" y="1291972"/>
                  </a:lnTo>
                  <a:lnTo>
                    <a:pt x="1611000" y="1325199"/>
                  </a:lnTo>
                  <a:lnTo>
                    <a:pt x="1610232" y="1329945"/>
                  </a:lnTo>
                  <a:lnTo>
                    <a:pt x="1595864" y="1359874"/>
                  </a:lnTo>
                  <a:lnTo>
                    <a:pt x="1587674" y="1372681"/>
                  </a:lnTo>
                  <a:lnTo>
                    <a:pt x="1582604" y="1370915"/>
                  </a:lnTo>
                  <a:lnTo>
                    <a:pt x="1577594" y="1357123"/>
                  </a:lnTo>
                  <a:lnTo>
                    <a:pt x="1569202" y="1350220"/>
                  </a:lnTo>
                  <a:lnTo>
                    <a:pt x="1559988" y="1349710"/>
                  </a:lnTo>
                  <a:lnTo>
                    <a:pt x="1550465" y="1351891"/>
                  </a:lnTo>
                  <a:lnTo>
                    <a:pt x="1541145" y="1353059"/>
                  </a:lnTo>
                  <a:lnTo>
                    <a:pt x="1533421" y="1344588"/>
                  </a:lnTo>
                  <a:lnTo>
                    <a:pt x="1525841" y="1335200"/>
                  </a:lnTo>
                  <a:lnTo>
                    <a:pt x="1516927" y="1334075"/>
                  </a:lnTo>
                  <a:lnTo>
                    <a:pt x="1505203" y="1350392"/>
                  </a:lnTo>
                  <a:lnTo>
                    <a:pt x="1496429" y="1348402"/>
                  </a:lnTo>
                  <a:lnTo>
                    <a:pt x="1486534" y="1353329"/>
                  </a:lnTo>
                  <a:lnTo>
                    <a:pt x="1477021" y="1355804"/>
                  </a:lnTo>
                  <a:lnTo>
                    <a:pt x="1469390" y="1346455"/>
                  </a:lnTo>
                  <a:lnTo>
                    <a:pt x="1464849" y="1318337"/>
                  </a:lnTo>
                  <a:lnTo>
                    <a:pt x="1455642" y="1319150"/>
                  </a:lnTo>
                  <a:lnTo>
                    <a:pt x="1444386" y="1332632"/>
                  </a:lnTo>
                  <a:lnTo>
                    <a:pt x="1433702" y="1342518"/>
                  </a:lnTo>
                  <a:lnTo>
                    <a:pt x="1420181" y="1336559"/>
                  </a:lnTo>
                  <a:lnTo>
                    <a:pt x="1400397" y="1330374"/>
                  </a:lnTo>
                  <a:lnTo>
                    <a:pt x="1380946" y="1323784"/>
                  </a:lnTo>
                  <a:lnTo>
                    <a:pt x="1368425" y="1316610"/>
                  </a:lnTo>
                  <a:lnTo>
                    <a:pt x="1361104" y="1309625"/>
                  </a:lnTo>
                  <a:lnTo>
                    <a:pt x="1353581" y="1305022"/>
                  </a:lnTo>
                  <a:lnTo>
                    <a:pt x="1345511" y="1304466"/>
                  </a:lnTo>
                  <a:lnTo>
                    <a:pt x="1336548" y="1309625"/>
                  </a:lnTo>
                  <a:lnTo>
                    <a:pt x="1307907" y="1324244"/>
                  </a:lnTo>
                  <a:lnTo>
                    <a:pt x="1271158" y="1313515"/>
                  </a:lnTo>
                  <a:lnTo>
                    <a:pt x="1235481" y="1295284"/>
                  </a:lnTo>
                  <a:lnTo>
                    <a:pt x="1210055" y="1287400"/>
                  </a:lnTo>
                  <a:lnTo>
                    <a:pt x="1200896" y="1290462"/>
                  </a:lnTo>
                  <a:lnTo>
                    <a:pt x="1191736" y="1292655"/>
                  </a:lnTo>
                  <a:lnTo>
                    <a:pt x="1182909" y="1292633"/>
                  </a:lnTo>
                  <a:lnTo>
                    <a:pt x="1174750" y="1289051"/>
                  </a:lnTo>
                  <a:lnTo>
                    <a:pt x="1160418" y="1290806"/>
                  </a:lnTo>
                  <a:lnTo>
                    <a:pt x="1141349" y="1281082"/>
                  </a:lnTo>
                  <a:lnTo>
                    <a:pt x="1121707" y="1274835"/>
                  </a:lnTo>
                  <a:lnTo>
                    <a:pt x="1105661" y="1287019"/>
                  </a:lnTo>
                  <a:lnTo>
                    <a:pt x="1098778" y="1274064"/>
                  </a:lnTo>
                  <a:lnTo>
                    <a:pt x="1090691" y="1269763"/>
                  </a:lnTo>
                  <a:lnTo>
                    <a:pt x="1081676" y="1271964"/>
                  </a:lnTo>
                  <a:lnTo>
                    <a:pt x="1072006" y="1278510"/>
                  </a:lnTo>
                  <a:lnTo>
                    <a:pt x="1058564" y="1275288"/>
                  </a:lnTo>
                  <a:lnTo>
                    <a:pt x="1039050" y="1269303"/>
                  </a:lnTo>
                  <a:lnTo>
                    <a:pt x="1018964" y="1266080"/>
                  </a:lnTo>
                  <a:lnTo>
                    <a:pt x="1003807" y="1271144"/>
                  </a:lnTo>
                  <a:lnTo>
                    <a:pt x="988575" y="1259091"/>
                  </a:lnTo>
                  <a:lnTo>
                    <a:pt x="972153" y="1254349"/>
                  </a:lnTo>
                  <a:lnTo>
                    <a:pt x="954730" y="1255750"/>
                  </a:lnTo>
                  <a:lnTo>
                    <a:pt x="936498" y="1262127"/>
                  </a:lnTo>
                  <a:lnTo>
                    <a:pt x="920861" y="1250186"/>
                  </a:lnTo>
                  <a:lnTo>
                    <a:pt x="903795" y="1247745"/>
                  </a:lnTo>
                  <a:lnTo>
                    <a:pt x="886063" y="1249447"/>
                  </a:lnTo>
                  <a:lnTo>
                    <a:pt x="868426" y="1249935"/>
                  </a:lnTo>
                  <a:lnTo>
                    <a:pt x="858901" y="1260578"/>
                  </a:lnTo>
                  <a:lnTo>
                    <a:pt x="848137" y="1259064"/>
                  </a:lnTo>
                  <a:lnTo>
                    <a:pt x="837136" y="1250382"/>
                  </a:lnTo>
                  <a:lnTo>
                    <a:pt x="826897" y="1239521"/>
                  </a:lnTo>
                  <a:lnTo>
                    <a:pt x="822325" y="1235076"/>
                  </a:lnTo>
                  <a:lnTo>
                    <a:pt x="815212" y="1233298"/>
                  </a:lnTo>
                  <a:lnTo>
                    <a:pt x="809371" y="1236092"/>
                  </a:lnTo>
                  <a:lnTo>
                    <a:pt x="796930" y="1237999"/>
                  </a:lnTo>
                  <a:lnTo>
                    <a:pt x="781669" y="1235823"/>
                  </a:lnTo>
                  <a:lnTo>
                    <a:pt x="765526" y="1232003"/>
                  </a:lnTo>
                  <a:lnTo>
                    <a:pt x="750443" y="1228980"/>
                  </a:lnTo>
                  <a:lnTo>
                    <a:pt x="745235" y="1228091"/>
                  </a:lnTo>
                  <a:lnTo>
                    <a:pt x="739394" y="1226567"/>
                  </a:lnTo>
                  <a:lnTo>
                    <a:pt x="734441" y="1223900"/>
                  </a:lnTo>
                  <a:lnTo>
                    <a:pt x="722427" y="1226873"/>
                  </a:lnTo>
                  <a:lnTo>
                    <a:pt x="709485" y="1236537"/>
                  </a:lnTo>
                  <a:lnTo>
                    <a:pt x="697686" y="1239152"/>
                  </a:lnTo>
                  <a:lnTo>
                    <a:pt x="689101" y="1220979"/>
                  </a:lnTo>
                  <a:lnTo>
                    <a:pt x="671329" y="1220477"/>
                  </a:lnTo>
                  <a:lnTo>
                    <a:pt x="640842" y="1215153"/>
                  </a:lnTo>
                  <a:lnTo>
                    <a:pt x="607877" y="1206424"/>
                  </a:lnTo>
                  <a:lnTo>
                    <a:pt x="582676" y="1195706"/>
                  </a:lnTo>
                  <a:lnTo>
                    <a:pt x="575240" y="1179264"/>
                  </a:lnTo>
                  <a:lnTo>
                    <a:pt x="566531" y="1171037"/>
                  </a:lnTo>
                  <a:lnTo>
                    <a:pt x="556940" y="1168953"/>
                  </a:lnTo>
                  <a:lnTo>
                    <a:pt x="546861" y="1170941"/>
                  </a:lnTo>
                  <a:lnTo>
                    <a:pt x="533965" y="1188263"/>
                  </a:lnTo>
                  <a:lnTo>
                    <a:pt x="523509" y="1190547"/>
                  </a:lnTo>
                  <a:lnTo>
                    <a:pt x="514411" y="1184425"/>
                  </a:lnTo>
                  <a:lnTo>
                    <a:pt x="505586" y="1176529"/>
                  </a:lnTo>
                  <a:lnTo>
                    <a:pt x="491237" y="1166760"/>
                  </a:lnTo>
                  <a:lnTo>
                    <a:pt x="467852" y="1165528"/>
                  </a:lnTo>
                  <a:lnTo>
                    <a:pt x="444061" y="1166082"/>
                  </a:lnTo>
                  <a:lnTo>
                    <a:pt x="428498" y="1161670"/>
                  </a:lnTo>
                  <a:lnTo>
                    <a:pt x="420201" y="1150328"/>
                  </a:lnTo>
                  <a:lnTo>
                    <a:pt x="410797" y="1145986"/>
                  </a:lnTo>
                  <a:lnTo>
                    <a:pt x="400369" y="1148026"/>
                  </a:lnTo>
                  <a:lnTo>
                    <a:pt x="389000" y="1155828"/>
                  </a:lnTo>
                  <a:lnTo>
                    <a:pt x="373139" y="1150889"/>
                  </a:lnTo>
                  <a:lnTo>
                    <a:pt x="349456" y="1145938"/>
                  </a:lnTo>
                  <a:lnTo>
                    <a:pt x="325225" y="1144345"/>
                  </a:lnTo>
                  <a:lnTo>
                    <a:pt x="307721" y="1149478"/>
                  </a:lnTo>
                  <a:lnTo>
                    <a:pt x="296783" y="1151683"/>
                  </a:lnTo>
                  <a:lnTo>
                    <a:pt x="287940" y="1141303"/>
                  </a:lnTo>
                  <a:lnTo>
                    <a:pt x="278574" y="1134852"/>
                  </a:lnTo>
                  <a:lnTo>
                    <a:pt x="266065" y="1148843"/>
                  </a:lnTo>
                  <a:lnTo>
                    <a:pt x="251184" y="1158271"/>
                  </a:lnTo>
                  <a:lnTo>
                    <a:pt x="232076" y="1154447"/>
                  </a:lnTo>
                  <a:lnTo>
                    <a:pt x="213612" y="1145790"/>
                  </a:lnTo>
                  <a:lnTo>
                    <a:pt x="200659" y="1140715"/>
                  </a:lnTo>
                  <a:lnTo>
                    <a:pt x="192549" y="1142849"/>
                  </a:lnTo>
                  <a:lnTo>
                    <a:pt x="183975" y="1149685"/>
                  </a:lnTo>
                  <a:lnTo>
                    <a:pt x="175424" y="1155592"/>
                  </a:lnTo>
                  <a:lnTo>
                    <a:pt x="167385" y="1154939"/>
                  </a:lnTo>
                  <a:lnTo>
                    <a:pt x="165264" y="1146432"/>
                  </a:lnTo>
                  <a:lnTo>
                    <a:pt x="168798" y="1139938"/>
                  </a:lnTo>
                  <a:lnTo>
                    <a:pt x="160260" y="1139420"/>
                  </a:lnTo>
                  <a:lnTo>
                    <a:pt x="121920" y="1148843"/>
                  </a:lnTo>
                  <a:lnTo>
                    <a:pt x="98762" y="1148080"/>
                  </a:lnTo>
                  <a:lnTo>
                    <a:pt x="79438" y="1145113"/>
                  </a:lnTo>
                  <a:lnTo>
                    <a:pt x="66020" y="1140932"/>
                  </a:lnTo>
                  <a:lnTo>
                    <a:pt x="60578" y="1136524"/>
                  </a:lnTo>
                  <a:lnTo>
                    <a:pt x="58662" y="1132357"/>
                  </a:lnTo>
                  <a:lnTo>
                    <a:pt x="54197" y="1131667"/>
                  </a:lnTo>
                  <a:lnTo>
                    <a:pt x="47684" y="1131310"/>
                  </a:lnTo>
                  <a:lnTo>
                    <a:pt x="39624" y="1128142"/>
                  </a:lnTo>
                  <a:lnTo>
                    <a:pt x="33389" y="1126948"/>
                  </a:lnTo>
                  <a:lnTo>
                    <a:pt x="27654" y="1130016"/>
                  </a:lnTo>
                  <a:lnTo>
                    <a:pt x="21300" y="1134465"/>
                  </a:lnTo>
                  <a:lnTo>
                    <a:pt x="13207" y="1137413"/>
                  </a:lnTo>
                  <a:lnTo>
                    <a:pt x="5482" y="1134993"/>
                  </a:lnTo>
                  <a:lnTo>
                    <a:pt x="1793" y="1128714"/>
                  </a:lnTo>
                  <a:lnTo>
                    <a:pt x="509" y="1123197"/>
                  </a:lnTo>
                  <a:lnTo>
                    <a:pt x="0" y="1123062"/>
                  </a:lnTo>
                  <a:lnTo>
                    <a:pt x="10457" y="1058333"/>
                  </a:lnTo>
                  <a:lnTo>
                    <a:pt x="19980" y="999382"/>
                  </a:lnTo>
                  <a:lnTo>
                    <a:pt x="28611" y="945937"/>
                  </a:lnTo>
                  <a:lnTo>
                    <a:pt x="36396" y="897730"/>
                  </a:lnTo>
                  <a:lnTo>
                    <a:pt x="43379" y="854487"/>
                  </a:lnTo>
                  <a:lnTo>
                    <a:pt x="49605" y="815939"/>
                  </a:lnTo>
                  <a:lnTo>
                    <a:pt x="55118" y="781813"/>
                  </a:lnTo>
                  <a:lnTo>
                    <a:pt x="61468" y="742697"/>
                  </a:lnTo>
                  <a:lnTo>
                    <a:pt x="61468" y="742443"/>
                  </a:lnTo>
                  <a:lnTo>
                    <a:pt x="70944" y="681431"/>
                  </a:lnTo>
                  <a:lnTo>
                    <a:pt x="78786" y="631577"/>
                  </a:lnTo>
                  <a:lnTo>
                    <a:pt x="88151" y="572312"/>
                  </a:lnTo>
                  <a:lnTo>
                    <a:pt x="98629" y="506247"/>
                  </a:lnTo>
                  <a:lnTo>
                    <a:pt x="109810" y="435996"/>
                  </a:lnTo>
                  <a:lnTo>
                    <a:pt x="121285" y="364174"/>
                  </a:lnTo>
                  <a:lnTo>
                    <a:pt x="132642" y="293394"/>
                  </a:lnTo>
                  <a:lnTo>
                    <a:pt x="143474" y="226269"/>
                  </a:lnTo>
                  <a:lnTo>
                    <a:pt x="153368" y="165414"/>
                  </a:lnTo>
                  <a:lnTo>
                    <a:pt x="161917" y="113441"/>
                  </a:lnTo>
                  <a:lnTo>
                    <a:pt x="168710" y="72965"/>
                  </a:lnTo>
                  <a:lnTo>
                    <a:pt x="178831" y="26203"/>
                  </a:lnTo>
                  <a:lnTo>
                    <a:pt x="188975" y="11558"/>
                  </a:lnTo>
                  <a:lnTo>
                    <a:pt x="190626" y="9399"/>
                  </a:lnTo>
                  <a:lnTo>
                    <a:pt x="193421" y="8637"/>
                  </a:lnTo>
                  <a:lnTo>
                    <a:pt x="196342" y="7875"/>
                  </a:lnTo>
                  <a:lnTo>
                    <a:pt x="199858" y="4599"/>
                  </a:lnTo>
                  <a:lnTo>
                    <a:pt x="201993" y="335"/>
                  </a:lnTo>
                  <a:lnTo>
                    <a:pt x="204128" y="0"/>
                  </a:lnTo>
                  <a:lnTo>
                    <a:pt x="207645" y="8510"/>
                  </a:lnTo>
                  <a:lnTo>
                    <a:pt x="208279" y="9145"/>
                  </a:lnTo>
                  <a:lnTo>
                    <a:pt x="208660" y="10415"/>
                  </a:lnTo>
                  <a:lnTo>
                    <a:pt x="209930" y="11304"/>
                  </a:lnTo>
                  <a:lnTo>
                    <a:pt x="215663" y="16236"/>
                  </a:lnTo>
                  <a:lnTo>
                    <a:pt x="222075" y="17512"/>
                  </a:lnTo>
                  <a:lnTo>
                    <a:pt x="228986" y="16573"/>
                  </a:lnTo>
                  <a:lnTo>
                    <a:pt x="236220" y="14860"/>
                  </a:lnTo>
                  <a:lnTo>
                    <a:pt x="241300" y="13209"/>
                  </a:lnTo>
                  <a:lnTo>
                    <a:pt x="247015" y="15368"/>
                  </a:lnTo>
                  <a:lnTo>
                    <a:pt x="250317" y="19686"/>
                  </a:lnTo>
                  <a:lnTo>
                    <a:pt x="255696" y="27164"/>
                  </a:lnTo>
                  <a:lnTo>
                    <a:pt x="261350" y="32831"/>
                  </a:lnTo>
                  <a:lnTo>
                    <a:pt x="267837" y="33260"/>
                  </a:lnTo>
                  <a:lnTo>
                    <a:pt x="275717" y="25020"/>
                  </a:lnTo>
                  <a:lnTo>
                    <a:pt x="277622" y="21591"/>
                  </a:lnTo>
                  <a:lnTo>
                    <a:pt x="281431" y="19178"/>
                  </a:lnTo>
                  <a:lnTo>
                    <a:pt x="286130" y="19305"/>
                  </a:lnTo>
                  <a:lnTo>
                    <a:pt x="293764" y="16597"/>
                  </a:lnTo>
                  <a:lnTo>
                    <a:pt x="301767" y="12209"/>
                  </a:lnTo>
                  <a:lnTo>
                    <a:pt x="309223" y="11179"/>
                  </a:lnTo>
                  <a:lnTo>
                    <a:pt x="315214" y="18543"/>
                  </a:lnTo>
                  <a:lnTo>
                    <a:pt x="315722" y="19813"/>
                  </a:lnTo>
                  <a:lnTo>
                    <a:pt x="316102" y="21083"/>
                  </a:lnTo>
                  <a:lnTo>
                    <a:pt x="315975" y="22226"/>
                  </a:lnTo>
                  <a:lnTo>
                    <a:pt x="319281" y="46152"/>
                  </a:lnTo>
                  <a:lnTo>
                    <a:pt x="325945" y="50182"/>
                  </a:lnTo>
                  <a:lnTo>
                    <a:pt x="334514" y="42425"/>
                  </a:lnTo>
                  <a:lnTo>
                    <a:pt x="343534" y="30989"/>
                  </a:lnTo>
                  <a:lnTo>
                    <a:pt x="346964" y="26671"/>
                  </a:lnTo>
                  <a:lnTo>
                    <a:pt x="353186" y="25782"/>
                  </a:lnTo>
                  <a:lnTo>
                    <a:pt x="358901" y="27941"/>
                  </a:lnTo>
                  <a:lnTo>
                    <a:pt x="373886" y="33184"/>
                  </a:lnTo>
                  <a:lnTo>
                    <a:pt x="391429" y="38546"/>
                  </a:lnTo>
                  <a:lnTo>
                    <a:pt x="407283" y="44194"/>
                  </a:lnTo>
                  <a:lnTo>
                    <a:pt x="417195" y="50293"/>
                  </a:lnTo>
                  <a:lnTo>
                    <a:pt x="424116" y="56929"/>
                  </a:lnTo>
                  <a:lnTo>
                    <a:pt x="431228" y="61565"/>
                  </a:lnTo>
                  <a:lnTo>
                    <a:pt x="438911" y="62724"/>
                  </a:lnTo>
                  <a:lnTo>
                    <a:pt x="447548" y="58929"/>
                  </a:lnTo>
                  <a:lnTo>
                    <a:pt x="448436" y="57786"/>
                  </a:lnTo>
                  <a:lnTo>
                    <a:pt x="449199" y="56643"/>
                  </a:lnTo>
                  <a:lnTo>
                    <a:pt x="449960" y="56262"/>
                  </a:lnTo>
                  <a:lnTo>
                    <a:pt x="465732" y="35137"/>
                  </a:lnTo>
                  <a:lnTo>
                    <a:pt x="477456" y="31656"/>
                  </a:lnTo>
                  <a:lnTo>
                    <a:pt x="494323" y="39368"/>
                  </a:lnTo>
                  <a:lnTo>
                    <a:pt x="525526" y="51817"/>
                  </a:lnTo>
                  <a:lnTo>
                    <a:pt x="526160" y="51944"/>
                  </a:lnTo>
                  <a:lnTo>
                    <a:pt x="545214" y="57463"/>
                  </a:lnTo>
                  <a:lnTo>
                    <a:pt x="559149" y="62565"/>
                  </a:lnTo>
                  <a:lnTo>
                    <a:pt x="568559" y="67500"/>
                  </a:lnTo>
                  <a:lnTo>
                    <a:pt x="574040" y="72518"/>
                  </a:lnTo>
                  <a:lnTo>
                    <a:pt x="576199" y="75947"/>
                  </a:lnTo>
                  <a:lnTo>
                    <a:pt x="581278" y="77979"/>
                  </a:lnTo>
                  <a:lnTo>
                    <a:pt x="586104" y="77598"/>
                  </a:lnTo>
                  <a:lnTo>
                    <a:pt x="600408" y="77001"/>
                  </a:lnTo>
                  <a:lnTo>
                    <a:pt x="616140" y="77487"/>
                  </a:lnTo>
                  <a:lnTo>
                    <a:pt x="630824" y="79045"/>
                  </a:lnTo>
                  <a:lnTo>
                    <a:pt x="641984" y="81662"/>
                  </a:lnTo>
                  <a:lnTo>
                    <a:pt x="643890" y="82678"/>
                  </a:lnTo>
                  <a:lnTo>
                    <a:pt x="645922" y="82297"/>
                  </a:lnTo>
                  <a:lnTo>
                    <a:pt x="647192" y="82551"/>
                  </a:lnTo>
                  <a:lnTo>
                    <a:pt x="653341" y="84689"/>
                  </a:lnTo>
                  <a:lnTo>
                    <a:pt x="658764" y="89933"/>
                  </a:lnTo>
                  <a:lnTo>
                    <a:pt x="664211" y="94249"/>
                  </a:lnTo>
                  <a:lnTo>
                    <a:pt x="670432" y="93600"/>
                  </a:lnTo>
                  <a:lnTo>
                    <a:pt x="677164" y="89282"/>
                  </a:lnTo>
                  <a:lnTo>
                    <a:pt x="686053" y="88774"/>
                  </a:lnTo>
                  <a:lnTo>
                    <a:pt x="693547" y="92457"/>
                  </a:lnTo>
                  <a:lnTo>
                    <a:pt x="709979" y="98623"/>
                  </a:lnTo>
                  <a:lnTo>
                    <a:pt x="729567" y="102348"/>
                  </a:lnTo>
                  <a:lnTo>
                    <a:pt x="749464" y="103477"/>
                  </a:lnTo>
                  <a:lnTo>
                    <a:pt x="766826" y="101855"/>
                  </a:lnTo>
                  <a:lnTo>
                    <a:pt x="774176" y="101330"/>
                  </a:lnTo>
                  <a:lnTo>
                    <a:pt x="781526" y="102030"/>
                  </a:lnTo>
                  <a:lnTo>
                    <a:pt x="788543" y="103945"/>
                  </a:lnTo>
                  <a:lnTo>
                    <a:pt x="794893" y="107062"/>
                  </a:lnTo>
                  <a:lnTo>
                    <a:pt x="805832" y="111279"/>
                  </a:lnTo>
                  <a:lnTo>
                    <a:pt x="817260" y="112603"/>
                  </a:lnTo>
                  <a:lnTo>
                    <a:pt x="829093" y="111474"/>
                  </a:lnTo>
                  <a:lnTo>
                    <a:pt x="841248" y="108332"/>
                  </a:lnTo>
                  <a:lnTo>
                    <a:pt x="846201" y="106808"/>
                  </a:lnTo>
                  <a:lnTo>
                    <a:pt x="850773" y="107443"/>
                  </a:lnTo>
                  <a:lnTo>
                    <a:pt x="854328" y="110491"/>
                  </a:lnTo>
                  <a:lnTo>
                    <a:pt x="873214" y="120064"/>
                  </a:lnTo>
                  <a:lnTo>
                    <a:pt x="896350" y="125541"/>
                  </a:lnTo>
                  <a:lnTo>
                    <a:pt x="919462" y="127208"/>
                  </a:lnTo>
                  <a:lnTo>
                    <a:pt x="938276" y="125350"/>
                  </a:lnTo>
                  <a:lnTo>
                    <a:pt x="943101" y="124207"/>
                  </a:lnTo>
                  <a:lnTo>
                    <a:pt x="948817" y="126366"/>
                  </a:lnTo>
                  <a:lnTo>
                    <a:pt x="951483" y="130557"/>
                  </a:lnTo>
                  <a:lnTo>
                    <a:pt x="954404" y="133478"/>
                  </a:lnTo>
                  <a:lnTo>
                    <a:pt x="956818" y="135637"/>
                  </a:lnTo>
                  <a:lnTo>
                    <a:pt x="960120" y="136145"/>
                  </a:lnTo>
                  <a:lnTo>
                    <a:pt x="964565" y="137542"/>
                  </a:lnTo>
                  <a:lnTo>
                    <a:pt x="969518" y="135891"/>
                  </a:lnTo>
                  <a:lnTo>
                    <a:pt x="972693" y="132716"/>
                  </a:lnTo>
                  <a:lnTo>
                    <a:pt x="978501" y="131278"/>
                  </a:lnTo>
                  <a:lnTo>
                    <a:pt x="983345" y="135780"/>
                  </a:lnTo>
                  <a:lnTo>
                    <a:pt x="988355" y="139164"/>
                  </a:lnTo>
                  <a:lnTo>
                    <a:pt x="994664" y="134367"/>
                  </a:lnTo>
                  <a:lnTo>
                    <a:pt x="996569" y="131700"/>
                  </a:lnTo>
                  <a:lnTo>
                    <a:pt x="999490" y="130303"/>
                  </a:lnTo>
                  <a:lnTo>
                    <a:pt x="1002919" y="129668"/>
                  </a:lnTo>
                  <a:lnTo>
                    <a:pt x="1024965" y="124172"/>
                  </a:lnTo>
                  <a:lnTo>
                    <a:pt x="1052702" y="119223"/>
                  </a:lnTo>
                  <a:lnTo>
                    <a:pt x="1078535" y="122132"/>
                  </a:lnTo>
                  <a:lnTo>
                    <a:pt x="1094867" y="140209"/>
                  </a:lnTo>
                  <a:lnTo>
                    <a:pt x="1095755" y="142749"/>
                  </a:lnTo>
                  <a:lnTo>
                    <a:pt x="1097533" y="144908"/>
                  </a:lnTo>
                  <a:lnTo>
                    <a:pt x="1099947" y="146559"/>
                  </a:lnTo>
                  <a:lnTo>
                    <a:pt x="1105326" y="153233"/>
                  </a:lnTo>
                  <a:lnTo>
                    <a:pt x="1110313" y="161085"/>
                  </a:lnTo>
                  <a:lnTo>
                    <a:pt x="1115895" y="164437"/>
                  </a:lnTo>
                  <a:lnTo>
                    <a:pt x="1123060" y="157608"/>
                  </a:lnTo>
                  <a:lnTo>
                    <a:pt x="1125854" y="153163"/>
                  </a:lnTo>
                  <a:lnTo>
                    <a:pt x="1130173" y="151385"/>
                  </a:lnTo>
                  <a:lnTo>
                    <a:pt x="1168019" y="156831"/>
                  </a:lnTo>
                  <a:lnTo>
                    <a:pt x="1203578" y="172467"/>
                  </a:lnTo>
                  <a:lnTo>
                    <a:pt x="1204341" y="175642"/>
                  </a:lnTo>
                  <a:lnTo>
                    <a:pt x="1210506" y="187842"/>
                  </a:lnTo>
                  <a:lnTo>
                    <a:pt x="1217469" y="194851"/>
                  </a:lnTo>
                  <a:lnTo>
                    <a:pt x="1225075" y="197717"/>
                  </a:lnTo>
                  <a:lnTo>
                    <a:pt x="1233170" y="197486"/>
                  </a:lnTo>
                  <a:lnTo>
                    <a:pt x="1236726" y="196851"/>
                  </a:lnTo>
                  <a:lnTo>
                    <a:pt x="1239647" y="194819"/>
                  </a:lnTo>
                  <a:lnTo>
                    <a:pt x="1241552" y="192152"/>
                  </a:lnTo>
                  <a:lnTo>
                    <a:pt x="1252779" y="178294"/>
                  </a:lnTo>
                  <a:lnTo>
                    <a:pt x="1261935" y="176341"/>
                  </a:lnTo>
                  <a:lnTo>
                    <a:pt x="1269948" y="181437"/>
                  </a:lnTo>
                  <a:lnTo>
                    <a:pt x="1277747" y="188723"/>
                  </a:lnTo>
                  <a:lnTo>
                    <a:pt x="1279017" y="189612"/>
                  </a:lnTo>
                  <a:lnTo>
                    <a:pt x="1280159" y="191009"/>
                  </a:lnTo>
                  <a:lnTo>
                    <a:pt x="1281176" y="192406"/>
                  </a:lnTo>
                  <a:lnTo>
                    <a:pt x="1287895" y="201104"/>
                  </a:lnTo>
                  <a:lnTo>
                    <a:pt x="1295495" y="204265"/>
                  </a:lnTo>
                  <a:lnTo>
                    <a:pt x="1303714" y="203497"/>
                  </a:lnTo>
                  <a:lnTo>
                    <a:pt x="1312291" y="200407"/>
                  </a:lnTo>
                  <a:lnTo>
                    <a:pt x="1315847" y="199264"/>
                  </a:lnTo>
                  <a:lnTo>
                    <a:pt x="1319910" y="199264"/>
                  </a:lnTo>
                  <a:lnTo>
                    <a:pt x="1323594" y="201042"/>
                  </a:lnTo>
                  <a:lnTo>
                    <a:pt x="1338895" y="207773"/>
                  </a:lnTo>
                  <a:lnTo>
                    <a:pt x="1358090" y="213457"/>
                  </a:lnTo>
                  <a:lnTo>
                    <a:pt x="1377404" y="216044"/>
                  </a:lnTo>
                  <a:lnTo>
                    <a:pt x="1393062" y="213488"/>
                  </a:lnTo>
                  <a:lnTo>
                    <a:pt x="1395983" y="212091"/>
                  </a:lnTo>
                  <a:lnTo>
                    <a:pt x="1400048" y="212218"/>
                  </a:lnTo>
                  <a:lnTo>
                    <a:pt x="1403223" y="213361"/>
                  </a:lnTo>
                  <a:lnTo>
                    <a:pt x="1420364" y="217808"/>
                  </a:lnTo>
                  <a:lnTo>
                    <a:pt x="1441577" y="221601"/>
                  </a:lnTo>
                  <a:lnTo>
                    <a:pt x="1462123" y="222416"/>
                  </a:lnTo>
                  <a:lnTo>
                    <a:pt x="1477264" y="217933"/>
                  </a:lnTo>
                  <a:lnTo>
                    <a:pt x="1477899" y="218060"/>
                  </a:lnTo>
                  <a:lnTo>
                    <a:pt x="1478026" y="217425"/>
                  </a:lnTo>
                  <a:lnTo>
                    <a:pt x="1478787" y="216917"/>
                  </a:lnTo>
                  <a:lnTo>
                    <a:pt x="1489249" y="215417"/>
                  </a:lnTo>
                  <a:lnTo>
                    <a:pt x="1497901" y="225776"/>
                  </a:lnTo>
                  <a:lnTo>
                    <a:pt x="1507220" y="231991"/>
                  </a:lnTo>
                  <a:lnTo>
                    <a:pt x="1519681" y="218060"/>
                  </a:lnTo>
                  <a:lnTo>
                    <a:pt x="1534580" y="208633"/>
                  </a:lnTo>
                  <a:lnTo>
                    <a:pt x="1553718" y="212457"/>
                  </a:lnTo>
                  <a:lnTo>
                    <a:pt x="1572188" y="221114"/>
                  </a:lnTo>
                  <a:lnTo>
                    <a:pt x="1585086" y="226188"/>
                  </a:lnTo>
                  <a:lnTo>
                    <a:pt x="1593197" y="224109"/>
                  </a:lnTo>
                  <a:lnTo>
                    <a:pt x="1601771" y="217267"/>
                  </a:lnTo>
                  <a:lnTo>
                    <a:pt x="1610322" y="211329"/>
                  </a:lnTo>
                  <a:lnTo>
                    <a:pt x="1618360" y="211964"/>
                  </a:lnTo>
                  <a:lnTo>
                    <a:pt x="1620587" y="220406"/>
                  </a:lnTo>
                  <a:lnTo>
                    <a:pt x="1617122" y="226823"/>
                  </a:lnTo>
                  <a:lnTo>
                    <a:pt x="1625326" y="227431"/>
                  </a:lnTo>
                  <a:lnTo>
                    <a:pt x="1662556" y="218441"/>
                  </a:lnTo>
                  <a:lnTo>
                    <a:pt x="1663192" y="218568"/>
                  </a:lnTo>
                  <a:lnTo>
                    <a:pt x="1664589" y="218187"/>
                  </a:lnTo>
                  <a:lnTo>
                    <a:pt x="1665224" y="218314"/>
                  </a:lnTo>
                  <a:lnTo>
                    <a:pt x="1679120" y="218241"/>
                  </a:lnTo>
                  <a:lnTo>
                    <a:pt x="1687718" y="219346"/>
                  </a:lnTo>
                  <a:lnTo>
                    <a:pt x="1691673" y="221904"/>
                  </a:lnTo>
                  <a:lnTo>
                    <a:pt x="1691640" y="226188"/>
                  </a:lnTo>
                  <a:lnTo>
                    <a:pt x="1688337" y="233681"/>
                  </a:lnTo>
                  <a:lnTo>
                    <a:pt x="1695069" y="242063"/>
                  </a:lnTo>
                  <a:lnTo>
                    <a:pt x="1703958" y="241682"/>
                  </a:lnTo>
                  <a:lnTo>
                    <a:pt x="1714365" y="239023"/>
                  </a:lnTo>
                  <a:lnTo>
                    <a:pt x="1720723" y="234316"/>
                  </a:lnTo>
                  <a:lnTo>
                    <a:pt x="1724032" y="230467"/>
                  </a:lnTo>
                  <a:lnTo>
                    <a:pt x="1725295" y="230379"/>
                  </a:lnTo>
                  <a:lnTo>
                    <a:pt x="1727140" y="234547"/>
                  </a:lnTo>
                  <a:lnTo>
                    <a:pt x="1731581" y="235237"/>
                  </a:lnTo>
                  <a:lnTo>
                    <a:pt x="1738118" y="235594"/>
                  </a:lnTo>
                  <a:lnTo>
                    <a:pt x="1746250" y="238761"/>
                  </a:lnTo>
                  <a:lnTo>
                    <a:pt x="1750321" y="239619"/>
                  </a:lnTo>
                  <a:lnTo>
                    <a:pt x="1751298" y="235809"/>
                  </a:lnTo>
                  <a:lnTo>
                    <a:pt x="1752893" y="230618"/>
                  </a:lnTo>
                  <a:lnTo>
                    <a:pt x="1758823" y="227331"/>
                  </a:lnTo>
                  <a:lnTo>
                    <a:pt x="1761108" y="227077"/>
                  </a:lnTo>
                  <a:lnTo>
                    <a:pt x="1763268" y="227458"/>
                  </a:lnTo>
                  <a:lnTo>
                    <a:pt x="1765427" y="228347"/>
                  </a:lnTo>
                  <a:close/>
                </a:path>
              </a:pathLst>
            </a:custGeom>
            <a:ln w="9525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7210044" y="1319783"/>
              <a:ext cx="1712976" cy="125120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7211885" y="1284005"/>
              <a:ext cx="1710308" cy="125450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992123" y="1487423"/>
              <a:ext cx="1731264" cy="134112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998829" y="1462912"/>
              <a:ext cx="1718945" cy="1320800"/>
            </a:xfrm>
            <a:custGeom>
              <a:avLst/>
              <a:gdLst/>
              <a:ahLst/>
              <a:cxnLst/>
              <a:rect l="l" t="t" r="r" b="b"/>
              <a:pathLst>
                <a:path w="1718945" h="1320800">
                  <a:moveTo>
                    <a:pt x="225986" y="165100"/>
                  </a:moveTo>
                  <a:lnTo>
                    <a:pt x="163131" y="165100"/>
                  </a:lnTo>
                  <a:lnTo>
                    <a:pt x="160959" y="177800"/>
                  </a:lnTo>
                  <a:lnTo>
                    <a:pt x="155163" y="190500"/>
                  </a:lnTo>
                  <a:lnTo>
                    <a:pt x="6578" y="190500"/>
                  </a:lnTo>
                  <a:lnTo>
                    <a:pt x="4529" y="203200"/>
                  </a:lnTo>
                  <a:lnTo>
                    <a:pt x="2279" y="203200"/>
                  </a:lnTo>
                  <a:lnTo>
                    <a:pt x="534" y="215900"/>
                  </a:lnTo>
                  <a:lnTo>
                    <a:pt x="0" y="215900"/>
                  </a:lnTo>
                  <a:lnTo>
                    <a:pt x="479" y="228600"/>
                  </a:lnTo>
                  <a:lnTo>
                    <a:pt x="2763" y="254000"/>
                  </a:lnTo>
                  <a:lnTo>
                    <a:pt x="6577" y="304800"/>
                  </a:lnTo>
                  <a:lnTo>
                    <a:pt x="11645" y="355600"/>
                  </a:lnTo>
                  <a:lnTo>
                    <a:pt x="17692" y="419100"/>
                  </a:lnTo>
                  <a:lnTo>
                    <a:pt x="24443" y="482600"/>
                  </a:lnTo>
                  <a:lnTo>
                    <a:pt x="31624" y="546100"/>
                  </a:lnTo>
                  <a:lnTo>
                    <a:pt x="38959" y="622300"/>
                  </a:lnTo>
                  <a:lnTo>
                    <a:pt x="46173" y="698500"/>
                  </a:lnTo>
                  <a:lnTo>
                    <a:pt x="52991" y="762000"/>
                  </a:lnTo>
                  <a:lnTo>
                    <a:pt x="59138" y="825500"/>
                  </a:lnTo>
                  <a:lnTo>
                    <a:pt x="64339" y="876300"/>
                  </a:lnTo>
                  <a:lnTo>
                    <a:pt x="68318" y="914400"/>
                  </a:lnTo>
                  <a:lnTo>
                    <a:pt x="70802" y="927100"/>
                  </a:lnTo>
                  <a:lnTo>
                    <a:pt x="70954" y="927100"/>
                  </a:lnTo>
                  <a:lnTo>
                    <a:pt x="109118" y="1320800"/>
                  </a:lnTo>
                  <a:lnTo>
                    <a:pt x="137580" y="1320800"/>
                  </a:lnTo>
                  <a:lnTo>
                    <a:pt x="142354" y="1308100"/>
                  </a:lnTo>
                  <a:lnTo>
                    <a:pt x="233514" y="1308100"/>
                  </a:lnTo>
                  <a:lnTo>
                    <a:pt x="268150" y="1295400"/>
                  </a:lnTo>
                  <a:lnTo>
                    <a:pt x="293808" y="1295400"/>
                  </a:lnTo>
                  <a:lnTo>
                    <a:pt x="300332" y="1282700"/>
                  </a:lnTo>
                  <a:lnTo>
                    <a:pt x="360947" y="1282700"/>
                  </a:lnTo>
                  <a:lnTo>
                    <a:pt x="372897" y="1270000"/>
                  </a:lnTo>
                  <a:lnTo>
                    <a:pt x="381370" y="1257300"/>
                  </a:lnTo>
                  <a:lnTo>
                    <a:pt x="428948" y="1257300"/>
                  </a:lnTo>
                  <a:lnTo>
                    <a:pt x="452748" y="1244600"/>
                  </a:lnTo>
                  <a:lnTo>
                    <a:pt x="493420" y="1244600"/>
                  </a:lnTo>
                  <a:lnTo>
                    <a:pt x="502435" y="1231900"/>
                  </a:lnTo>
                  <a:lnTo>
                    <a:pt x="645996" y="1231900"/>
                  </a:lnTo>
                  <a:lnTo>
                    <a:pt x="650011" y="1219200"/>
                  </a:lnTo>
                  <a:lnTo>
                    <a:pt x="980973" y="1219200"/>
                  </a:lnTo>
                  <a:lnTo>
                    <a:pt x="997945" y="1206500"/>
                  </a:lnTo>
                  <a:lnTo>
                    <a:pt x="1049934" y="1206500"/>
                  </a:lnTo>
                  <a:lnTo>
                    <a:pt x="1065936" y="1193800"/>
                  </a:lnTo>
                  <a:lnTo>
                    <a:pt x="1185189" y="1193800"/>
                  </a:lnTo>
                  <a:lnTo>
                    <a:pt x="1192803" y="1181100"/>
                  </a:lnTo>
                  <a:lnTo>
                    <a:pt x="1304426" y="1181100"/>
                  </a:lnTo>
                  <a:lnTo>
                    <a:pt x="1312727" y="1168400"/>
                  </a:lnTo>
                  <a:lnTo>
                    <a:pt x="1436866" y="1168400"/>
                  </a:lnTo>
                  <a:lnTo>
                    <a:pt x="1448841" y="1155700"/>
                  </a:lnTo>
                  <a:lnTo>
                    <a:pt x="1456137" y="1143000"/>
                  </a:lnTo>
                  <a:lnTo>
                    <a:pt x="1558900" y="1143000"/>
                  </a:lnTo>
                  <a:lnTo>
                    <a:pt x="1566332" y="1130300"/>
                  </a:lnTo>
                  <a:lnTo>
                    <a:pt x="1712346" y="1130300"/>
                  </a:lnTo>
                  <a:lnTo>
                    <a:pt x="1718589" y="1104900"/>
                  </a:lnTo>
                  <a:lnTo>
                    <a:pt x="1685569" y="774700"/>
                  </a:lnTo>
                  <a:lnTo>
                    <a:pt x="1685061" y="762000"/>
                  </a:lnTo>
                  <a:lnTo>
                    <a:pt x="1684426" y="762000"/>
                  </a:lnTo>
                  <a:lnTo>
                    <a:pt x="1683283" y="749300"/>
                  </a:lnTo>
                  <a:lnTo>
                    <a:pt x="1681632" y="736600"/>
                  </a:lnTo>
                  <a:lnTo>
                    <a:pt x="1681124" y="723900"/>
                  </a:lnTo>
                  <a:lnTo>
                    <a:pt x="1679219" y="711200"/>
                  </a:lnTo>
                  <a:lnTo>
                    <a:pt x="1676171" y="673100"/>
                  </a:lnTo>
                  <a:lnTo>
                    <a:pt x="1672996" y="647700"/>
                  </a:lnTo>
                  <a:lnTo>
                    <a:pt x="1672234" y="635000"/>
                  </a:lnTo>
                  <a:lnTo>
                    <a:pt x="1666276" y="584200"/>
                  </a:lnTo>
                  <a:lnTo>
                    <a:pt x="1626441" y="177800"/>
                  </a:lnTo>
                  <a:lnTo>
                    <a:pt x="237159" y="177800"/>
                  </a:lnTo>
                  <a:lnTo>
                    <a:pt x="225986" y="165100"/>
                  </a:lnTo>
                  <a:close/>
                </a:path>
                <a:path w="1718945" h="1320800">
                  <a:moveTo>
                    <a:pt x="233514" y="1308100"/>
                  </a:moveTo>
                  <a:lnTo>
                    <a:pt x="171043" y="1308100"/>
                  </a:lnTo>
                  <a:lnTo>
                    <a:pt x="177486" y="1320800"/>
                  </a:lnTo>
                  <a:lnTo>
                    <a:pt x="210955" y="1320800"/>
                  </a:lnTo>
                  <a:lnTo>
                    <a:pt x="233514" y="1308100"/>
                  </a:lnTo>
                  <a:close/>
                </a:path>
                <a:path w="1718945" h="1320800">
                  <a:moveTo>
                    <a:pt x="293808" y="1295400"/>
                  </a:moveTo>
                  <a:lnTo>
                    <a:pt x="274841" y="1295400"/>
                  </a:lnTo>
                  <a:lnTo>
                    <a:pt x="279044" y="1308100"/>
                  </a:lnTo>
                  <a:lnTo>
                    <a:pt x="287045" y="1308100"/>
                  </a:lnTo>
                  <a:lnTo>
                    <a:pt x="293808" y="1295400"/>
                  </a:lnTo>
                  <a:close/>
                </a:path>
                <a:path w="1718945" h="1320800">
                  <a:moveTo>
                    <a:pt x="413410" y="1257300"/>
                  </a:moveTo>
                  <a:lnTo>
                    <a:pt x="392106" y="1257300"/>
                  </a:lnTo>
                  <a:lnTo>
                    <a:pt x="403365" y="1270000"/>
                  </a:lnTo>
                  <a:lnTo>
                    <a:pt x="413410" y="1257300"/>
                  </a:lnTo>
                  <a:close/>
                </a:path>
                <a:path w="1718945" h="1320800">
                  <a:moveTo>
                    <a:pt x="572208" y="1231900"/>
                  </a:moveTo>
                  <a:lnTo>
                    <a:pt x="522227" y="1231900"/>
                  </a:lnTo>
                  <a:lnTo>
                    <a:pt x="533171" y="1244600"/>
                  </a:lnTo>
                  <a:lnTo>
                    <a:pt x="549361" y="1244600"/>
                  </a:lnTo>
                  <a:lnTo>
                    <a:pt x="572208" y="1231900"/>
                  </a:lnTo>
                  <a:close/>
                </a:path>
                <a:path w="1718945" h="1320800">
                  <a:moveTo>
                    <a:pt x="645996" y="1231900"/>
                  </a:moveTo>
                  <a:lnTo>
                    <a:pt x="595125" y="1231900"/>
                  </a:lnTo>
                  <a:lnTo>
                    <a:pt x="611530" y="1244600"/>
                  </a:lnTo>
                  <a:lnTo>
                    <a:pt x="641980" y="1244600"/>
                  </a:lnTo>
                  <a:lnTo>
                    <a:pt x="645996" y="1231900"/>
                  </a:lnTo>
                  <a:close/>
                </a:path>
                <a:path w="1718945" h="1320800">
                  <a:moveTo>
                    <a:pt x="893518" y="1219200"/>
                  </a:moveTo>
                  <a:lnTo>
                    <a:pt x="679497" y="1219200"/>
                  </a:lnTo>
                  <a:lnTo>
                    <a:pt x="690905" y="1231900"/>
                  </a:lnTo>
                  <a:lnTo>
                    <a:pt x="718027" y="1244600"/>
                  </a:lnTo>
                  <a:lnTo>
                    <a:pt x="782988" y="1244600"/>
                  </a:lnTo>
                  <a:lnTo>
                    <a:pt x="800252" y="1231900"/>
                  </a:lnTo>
                  <a:lnTo>
                    <a:pt x="876942" y="1231900"/>
                  </a:lnTo>
                  <a:lnTo>
                    <a:pt x="893518" y="1219200"/>
                  </a:lnTo>
                  <a:close/>
                </a:path>
                <a:path w="1718945" h="1320800">
                  <a:moveTo>
                    <a:pt x="834006" y="1231900"/>
                  </a:moveTo>
                  <a:lnTo>
                    <a:pt x="800252" y="1231900"/>
                  </a:lnTo>
                  <a:lnTo>
                    <a:pt x="813218" y="1244600"/>
                  </a:lnTo>
                  <a:lnTo>
                    <a:pt x="823969" y="1244600"/>
                  </a:lnTo>
                  <a:lnTo>
                    <a:pt x="834006" y="1231900"/>
                  </a:lnTo>
                  <a:close/>
                </a:path>
                <a:path w="1718945" h="1320800">
                  <a:moveTo>
                    <a:pt x="980973" y="1219200"/>
                  </a:moveTo>
                  <a:lnTo>
                    <a:pt x="950898" y="1219200"/>
                  </a:lnTo>
                  <a:lnTo>
                    <a:pt x="963733" y="1231900"/>
                  </a:lnTo>
                  <a:lnTo>
                    <a:pt x="974520" y="1231900"/>
                  </a:lnTo>
                  <a:lnTo>
                    <a:pt x="980973" y="1219200"/>
                  </a:lnTo>
                  <a:close/>
                </a:path>
                <a:path w="1718945" h="1320800">
                  <a:moveTo>
                    <a:pt x="1130682" y="1193800"/>
                  </a:moveTo>
                  <a:lnTo>
                    <a:pt x="1099512" y="1193800"/>
                  </a:lnTo>
                  <a:lnTo>
                    <a:pt x="1117371" y="1206500"/>
                  </a:lnTo>
                  <a:lnTo>
                    <a:pt x="1130682" y="1193800"/>
                  </a:lnTo>
                  <a:close/>
                </a:path>
                <a:path w="1718945" h="1320800">
                  <a:moveTo>
                    <a:pt x="1232217" y="1181100"/>
                  </a:moveTo>
                  <a:lnTo>
                    <a:pt x="1209888" y="1181100"/>
                  </a:lnTo>
                  <a:lnTo>
                    <a:pt x="1219860" y="1193800"/>
                  </a:lnTo>
                  <a:lnTo>
                    <a:pt x="1232217" y="1181100"/>
                  </a:lnTo>
                  <a:close/>
                </a:path>
                <a:path w="1718945" h="1320800">
                  <a:moveTo>
                    <a:pt x="1436866" y="1168400"/>
                  </a:moveTo>
                  <a:lnTo>
                    <a:pt x="1386595" y="1168400"/>
                  </a:lnTo>
                  <a:lnTo>
                    <a:pt x="1424891" y="1181100"/>
                  </a:lnTo>
                  <a:lnTo>
                    <a:pt x="1436866" y="1168400"/>
                  </a:lnTo>
                  <a:close/>
                </a:path>
                <a:path w="1718945" h="1320800">
                  <a:moveTo>
                    <a:pt x="1629377" y="1130300"/>
                  </a:moveTo>
                  <a:lnTo>
                    <a:pt x="1575025" y="1130300"/>
                  </a:lnTo>
                  <a:lnTo>
                    <a:pt x="1586636" y="1155700"/>
                  </a:lnTo>
                  <a:lnTo>
                    <a:pt x="1596389" y="1168400"/>
                  </a:lnTo>
                  <a:lnTo>
                    <a:pt x="1604940" y="1155700"/>
                  </a:lnTo>
                  <a:lnTo>
                    <a:pt x="1622196" y="1155700"/>
                  </a:lnTo>
                  <a:lnTo>
                    <a:pt x="1629377" y="1130300"/>
                  </a:lnTo>
                  <a:close/>
                </a:path>
                <a:path w="1718945" h="1320800">
                  <a:moveTo>
                    <a:pt x="1558900" y="1143000"/>
                  </a:moveTo>
                  <a:lnTo>
                    <a:pt x="1472540" y="1143000"/>
                  </a:lnTo>
                  <a:lnTo>
                    <a:pt x="1481480" y="1155700"/>
                  </a:lnTo>
                  <a:lnTo>
                    <a:pt x="1551076" y="1155700"/>
                  </a:lnTo>
                  <a:lnTo>
                    <a:pt x="1558900" y="1143000"/>
                  </a:lnTo>
                  <a:close/>
                </a:path>
                <a:path w="1718945" h="1320800">
                  <a:moveTo>
                    <a:pt x="1712346" y="1130300"/>
                  </a:moveTo>
                  <a:lnTo>
                    <a:pt x="1684045" y="1130300"/>
                  </a:lnTo>
                  <a:lnTo>
                    <a:pt x="1693951" y="1143000"/>
                  </a:lnTo>
                  <a:lnTo>
                    <a:pt x="1702337" y="1155700"/>
                  </a:lnTo>
                  <a:lnTo>
                    <a:pt x="1707699" y="1155700"/>
                  </a:lnTo>
                  <a:lnTo>
                    <a:pt x="1712346" y="1130300"/>
                  </a:lnTo>
                  <a:close/>
                </a:path>
                <a:path w="1718945" h="1320800">
                  <a:moveTo>
                    <a:pt x="1674996" y="1130300"/>
                  </a:moveTo>
                  <a:lnTo>
                    <a:pt x="1638309" y="1130300"/>
                  </a:lnTo>
                  <a:lnTo>
                    <a:pt x="1648074" y="1143000"/>
                  </a:lnTo>
                  <a:lnTo>
                    <a:pt x="1666376" y="1143000"/>
                  </a:lnTo>
                  <a:lnTo>
                    <a:pt x="1674996" y="1130300"/>
                  </a:lnTo>
                  <a:close/>
                </a:path>
                <a:path w="1718945" h="1320800">
                  <a:moveTo>
                    <a:pt x="18249" y="177800"/>
                  </a:moveTo>
                  <a:lnTo>
                    <a:pt x="16281" y="177800"/>
                  </a:lnTo>
                  <a:lnTo>
                    <a:pt x="15313" y="190500"/>
                  </a:lnTo>
                  <a:lnTo>
                    <a:pt x="23850" y="190500"/>
                  </a:lnTo>
                  <a:lnTo>
                    <a:pt x="18249" y="177800"/>
                  </a:lnTo>
                  <a:close/>
                </a:path>
                <a:path w="1718945" h="1320800">
                  <a:moveTo>
                    <a:pt x="63639" y="177800"/>
                  </a:moveTo>
                  <a:lnTo>
                    <a:pt x="57556" y="177800"/>
                  </a:lnTo>
                  <a:lnTo>
                    <a:pt x="53162" y="190500"/>
                  </a:lnTo>
                  <a:lnTo>
                    <a:pt x="67970" y="190500"/>
                  </a:lnTo>
                  <a:lnTo>
                    <a:pt x="63639" y="177800"/>
                  </a:lnTo>
                  <a:close/>
                </a:path>
                <a:path w="1718945" h="1320800">
                  <a:moveTo>
                    <a:pt x="131953" y="165100"/>
                  </a:moveTo>
                  <a:lnTo>
                    <a:pt x="115746" y="165100"/>
                  </a:lnTo>
                  <a:lnTo>
                    <a:pt x="109125" y="177800"/>
                  </a:lnTo>
                  <a:lnTo>
                    <a:pt x="94868" y="177800"/>
                  </a:lnTo>
                  <a:lnTo>
                    <a:pt x="93903" y="190500"/>
                  </a:lnTo>
                  <a:lnTo>
                    <a:pt x="141407" y="190500"/>
                  </a:lnTo>
                  <a:lnTo>
                    <a:pt x="132067" y="177800"/>
                  </a:lnTo>
                  <a:lnTo>
                    <a:pt x="131953" y="165100"/>
                  </a:lnTo>
                  <a:close/>
                </a:path>
                <a:path w="1718945" h="1320800">
                  <a:moveTo>
                    <a:pt x="308858" y="139700"/>
                  </a:moveTo>
                  <a:lnTo>
                    <a:pt x="280171" y="139700"/>
                  </a:lnTo>
                  <a:lnTo>
                    <a:pt x="270319" y="165100"/>
                  </a:lnTo>
                  <a:lnTo>
                    <a:pt x="269709" y="165100"/>
                  </a:lnTo>
                  <a:lnTo>
                    <a:pt x="268630" y="177800"/>
                  </a:lnTo>
                  <a:lnTo>
                    <a:pt x="1626441" y="177800"/>
                  </a:lnTo>
                  <a:lnTo>
                    <a:pt x="1623951" y="152400"/>
                  </a:lnTo>
                  <a:lnTo>
                    <a:pt x="342163" y="152400"/>
                  </a:lnTo>
                  <a:lnTo>
                    <a:pt x="308858" y="139700"/>
                  </a:lnTo>
                  <a:close/>
                </a:path>
                <a:path w="1718945" h="1320800">
                  <a:moveTo>
                    <a:pt x="474213" y="139700"/>
                  </a:moveTo>
                  <a:lnTo>
                    <a:pt x="450944" y="139700"/>
                  </a:lnTo>
                  <a:lnTo>
                    <a:pt x="436349" y="152400"/>
                  </a:lnTo>
                  <a:lnTo>
                    <a:pt x="480768" y="152400"/>
                  </a:lnTo>
                  <a:lnTo>
                    <a:pt x="474213" y="139700"/>
                  </a:lnTo>
                  <a:close/>
                </a:path>
                <a:path w="1718945" h="1320800">
                  <a:moveTo>
                    <a:pt x="1513992" y="12700"/>
                  </a:moveTo>
                  <a:lnTo>
                    <a:pt x="1483893" y="12700"/>
                  </a:lnTo>
                  <a:lnTo>
                    <a:pt x="1450232" y="38100"/>
                  </a:lnTo>
                  <a:lnTo>
                    <a:pt x="1357685" y="38100"/>
                  </a:lnTo>
                  <a:lnTo>
                    <a:pt x="1345717" y="50800"/>
                  </a:lnTo>
                  <a:lnTo>
                    <a:pt x="1337291" y="63500"/>
                  </a:lnTo>
                  <a:lnTo>
                    <a:pt x="1304696" y="63500"/>
                  </a:lnTo>
                  <a:lnTo>
                    <a:pt x="1291200" y="76200"/>
                  </a:lnTo>
                  <a:lnTo>
                    <a:pt x="1222146" y="76200"/>
                  </a:lnTo>
                  <a:lnTo>
                    <a:pt x="1207672" y="88900"/>
                  </a:lnTo>
                  <a:lnTo>
                    <a:pt x="1133236" y="88900"/>
                  </a:lnTo>
                  <a:lnTo>
                    <a:pt x="1125483" y="101600"/>
                  </a:lnTo>
                  <a:lnTo>
                    <a:pt x="1063523" y="101600"/>
                  </a:lnTo>
                  <a:lnTo>
                    <a:pt x="1055768" y="114300"/>
                  </a:lnTo>
                  <a:lnTo>
                    <a:pt x="742288" y="114300"/>
                  </a:lnTo>
                  <a:lnTo>
                    <a:pt x="719512" y="127000"/>
                  </a:lnTo>
                  <a:lnTo>
                    <a:pt x="588289" y="127000"/>
                  </a:lnTo>
                  <a:lnTo>
                    <a:pt x="571892" y="139700"/>
                  </a:lnTo>
                  <a:lnTo>
                    <a:pt x="498373" y="139700"/>
                  </a:lnTo>
                  <a:lnTo>
                    <a:pt x="492912" y="152400"/>
                  </a:lnTo>
                  <a:lnTo>
                    <a:pt x="1623951" y="152400"/>
                  </a:lnTo>
                  <a:lnTo>
                    <a:pt x="1611503" y="25400"/>
                  </a:lnTo>
                  <a:lnTo>
                    <a:pt x="1512722" y="25400"/>
                  </a:lnTo>
                  <a:lnTo>
                    <a:pt x="1513992" y="12700"/>
                  </a:lnTo>
                  <a:close/>
                </a:path>
                <a:path w="1718945" h="1320800">
                  <a:moveTo>
                    <a:pt x="675030" y="114300"/>
                  </a:moveTo>
                  <a:lnTo>
                    <a:pt x="661822" y="114300"/>
                  </a:lnTo>
                  <a:lnTo>
                    <a:pt x="650884" y="127000"/>
                  </a:lnTo>
                  <a:lnTo>
                    <a:pt x="695735" y="127000"/>
                  </a:lnTo>
                  <a:lnTo>
                    <a:pt x="675030" y="114300"/>
                  </a:lnTo>
                  <a:close/>
                </a:path>
                <a:path w="1718945" h="1320800">
                  <a:moveTo>
                    <a:pt x="800440" y="101600"/>
                  </a:moveTo>
                  <a:lnTo>
                    <a:pt x="795172" y="114300"/>
                  </a:lnTo>
                  <a:lnTo>
                    <a:pt x="806269" y="114300"/>
                  </a:lnTo>
                  <a:lnTo>
                    <a:pt x="800440" y="101600"/>
                  </a:lnTo>
                  <a:close/>
                </a:path>
                <a:path w="1718945" h="1320800">
                  <a:moveTo>
                    <a:pt x="1047680" y="101600"/>
                  </a:moveTo>
                  <a:lnTo>
                    <a:pt x="816889" y="101600"/>
                  </a:lnTo>
                  <a:lnTo>
                    <a:pt x="811978" y="114300"/>
                  </a:lnTo>
                  <a:lnTo>
                    <a:pt x="1055768" y="114300"/>
                  </a:lnTo>
                  <a:lnTo>
                    <a:pt x="1047680" y="101600"/>
                  </a:lnTo>
                  <a:close/>
                </a:path>
                <a:path w="1718945" h="1320800">
                  <a:moveTo>
                    <a:pt x="894736" y="76200"/>
                  </a:moveTo>
                  <a:lnTo>
                    <a:pt x="869022" y="76200"/>
                  </a:lnTo>
                  <a:lnTo>
                    <a:pt x="843499" y="88900"/>
                  </a:lnTo>
                  <a:lnTo>
                    <a:pt x="823620" y="101600"/>
                  </a:lnTo>
                  <a:lnTo>
                    <a:pt x="928577" y="101600"/>
                  </a:lnTo>
                  <a:lnTo>
                    <a:pt x="921664" y="88900"/>
                  </a:lnTo>
                  <a:lnTo>
                    <a:pt x="915187" y="88900"/>
                  </a:lnTo>
                  <a:lnTo>
                    <a:pt x="894736" y="76200"/>
                  </a:lnTo>
                  <a:close/>
                </a:path>
                <a:path w="1718945" h="1320800">
                  <a:moveTo>
                    <a:pt x="1030122" y="88900"/>
                  </a:moveTo>
                  <a:lnTo>
                    <a:pt x="948334" y="88900"/>
                  </a:lnTo>
                  <a:lnTo>
                    <a:pt x="946937" y="101600"/>
                  </a:lnTo>
                  <a:lnTo>
                    <a:pt x="1039163" y="101600"/>
                  </a:lnTo>
                  <a:lnTo>
                    <a:pt x="1030122" y="88900"/>
                  </a:lnTo>
                  <a:close/>
                </a:path>
                <a:path w="1718945" h="1320800">
                  <a:moveTo>
                    <a:pt x="1094953" y="76200"/>
                  </a:moveTo>
                  <a:lnTo>
                    <a:pt x="1077503" y="76200"/>
                  </a:lnTo>
                  <a:lnTo>
                    <a:pt x="1070254" y="101600"/>
                  </a:lnTo>
                  <a:lnTo>
                    <a:pt x="1125483" y="101600"/>
                  </a:lnTo>
                  <a:lnTo>
                    <a:pt x="1117325" y="88900"/>
                  </a:lnTo>
                  <a:lnTo>
                    <a:pt x="1104417" y="88900"/>
                  </a:lnTo>
                  <a:lnTo>
                    <a:pt x="1094953" y="76200"/>
                  </a:lnTo>
                  <a:close/>
                </a:path>
                <a:path w="1718945" h="1320800">
                  <a:moveTo>
                    <a:pt x="1443870" y="25400"/>
                  </a:moveTo>
                  <a:lnTo>
                    <a:pt x="1424901" y="25400"/>
                  </a:lnTo>
                  <a:lnTo>
                    <a:pt x="1418353" y="38100"/>
                  </a:lnTo>
                  <a:lnTo>
                    <a:pt x="1442158" y="38100"/>
                  </a:lnTo>
                  <a:lnTo>
                    <a:pt x="1443870" y="25400"/>
                  </a:lnTo>
                  <a:close/>
                </a:path>
                <a:path w="1718945" h="1320800">
                  <a:moveTo>
                    <a:pt x="1610258" y="12700"/>
                  </a:moveTo>
                  <a:lnTo>
                    <a:pt x="1544234" y="12700"/>
                  </a:lnTo>
                  <a:lnTo>
                    <a:pt x="1539271" y="25400"/>
                  </a:lnTo>
                  <a:lnTo>
                    <a:pt x="1611503" y="25400"/>
                  </a:lnTo>
                  <a:lnTo>
                    <a:pt x="1610258" y="12700"/>
                  </a:lnTo>
                  <a:close/>
                </a:path>
                <a:path w="1718945" h="1320800">
                  <a:moveTo>
                    <a:pt x="1592986" y="0"/>
                  </a:moveTo>
                  <a:lnTo>
                    <a:pt x="1574392" y="0"/>
                  </a:lnTo>
                  <a:lnTo>
                    <a:pt x="1574158" y="12700"/>
                  </a:lnTo>
                  <a:lnTo>
                    <a:pt x="1604797" y="12700"/>
                  </a:lnTo>
                  <a:lnTo>
                    <a:pt x="1592986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998829" y="1455165"/>
              <a:ext cx="1718945" cy="1329055"/>
            </a:xfrm>
            <a:custGeom>
              <a:avLst/>
              <a:gdLst/>
              <a:ahLst/>
              <a:cxnLst/>
              <a:rect l="l" t="t" r="r" b="b"/>
              <a:pathLst>
                <a:path w="1718945" h="1329055">
                  <a:moveTo>
                    <a:pt x="1586001" y="381"/>
                  </a:moveTo>
                  <a:lnTo>
                    <a:pt x="1592986" y="1270"/>
                  </a:lnTo>
                  <a:lnTo>
                    <a:pt x="1600479" y="6096"/>
                  </a:lnTo>
                  <a:lnTo>
                    <a:pt x="1604797" y="8889"/>
                  </a:lnTo>
                  <a:lnTo>
                    <a:pt x="1608353" y="10922"/>
                  </a:lnTo>
                  <a:lnTo>
                    <a:pt x="1618213" y="97130"/>
                  </a:lnTo>
                  <a:lnTo>
                    <a:pt x="1625582" y="171054"/>
                  </a:lnTo>
                  <a:lnTo>
                    <a:pt x="1632390" y="239389"/>
                  </a:lnTo>
                  <a:lnTo>
                    <a:pt x="1638659" y="302354"/>
                  </a:lnTo>
                  <a:lnTo>
                    <a:pt x="1644413" y="360168"/>
                  </a:lnTo>
                  <a:lnTo>
                    <a:pt x="1649676" y="413051"/>
                  </a:lnTo>
                  <a:lnTo>
                    <a:pt x="1654470" y="461222"/>
                  </a:lnTo>
                  <a:lnTo>
                    <a:pt x="1658819" y="504900"/>
                  </a:lnTo>
                  <a:lnTo>
                    <a:pt x="1662747" y="544304"/>
                  </a:lnTo>
                  <a:lnTo>
                    <a:pt x="1669431" y="611166"/>
                  </a:lnTo>
                  <a:lnTo>
                    <a:pt x="1672234" y="639063"/>
                  </a:lnTo>
                  <a:lnTo>
                    <a:pt x="1672996" y="647826"/>
                  </a:lnTo>
                  <a:lnTo>
                    <a:pt x="1676171" y="679196"/>
                  </a:lnTo>
                  <a:lnTo>
                    <a:pt x="1679219" y="710311"/>
                  </a:lnTo>
                  <a:lnTo>
                    <a:pt x="1681124" y="728345"/>
                  </a:lnTo>
                  <a:lnTo>
                    <a:pt x="1681632" y="733806"/>
                  </a:lnTo>
                  <a:lnTo>
                    <a:pt x="1683283" y="750570"/>
                  </a:lnTo>
                  <a:lnTo>
                    <a:pt x="1684426" y="761873"/>
                  </a:lnTo>
                  <a:lnTo>
                    <a:pt x="1685061" y="768731"/>
                  </a:lnTo>
                  <a:lnTo>
                    <a:pt x="1685442" y="772160"/>
                  </a:lnTo>
                  <a:lnTo>
                    <a:pt x="1685569" y="773684"/>
                  </a:lnTo>
                  <a:lnTo>
                    <a:pt x="1688109" y="798703"/>
                  </a:lnTo>
                  <a:lnTo>
                    <a:pt x="1705730" y="975723"/>
                  </a:lnTo>
                  <a:lnTo>
                    <a:pt x="1714779" y="1066625"/>
                  </a:lnTo>
                  <a:lnTo>
                    <a:pt x="1718113" y="1100115"/>
                  </a:lnTo>
                  <a:lnTo>
                    <a:pt x="1718589" y="1104900"/>
                  </a:lnTo>
                  <a:lnTo>
                    <a:pt x="1712346" y="1137517"/>
                  </a:lnTo>
                  <a:lnTo>
                    <a:pt x="1707699" y="1152001"/>
                  </a:lnTo>
                  <a:lnTo>
                    <a:pt x="1702337" y="1151602"/>
                  </a:lnTo>
                  <a:lnTo>
                    <a:pt x="1693951" y="1139571"/>
                  </a:lnTo>
                  <a:lnTo>
                    <a:pt x="1684045" y="1135048"/>
                  </a:lnTo>
                  <a:lnTo>
                    <a:pt x="1674996" y="1136919"/>
                  </a:lnTo>
                  <a:lnTo>
                    <a:pt x="1666376" y="1141481"/>
                  </a:lnTo>
                  <a:lnTo>
                    <a:pt x="1657756" y="1145032"/>
                  </a:lnTo>
                  <a:lnTo>
                    <a:pt x="1648074" y="1138759"/>
                  </a:lnTo>
                  <a:lnTo>
                    <a:pt x="1638309" y="1131617"/>
                  </a:lnTo>
                  <a:lnTo>
                    <a:pt x="1629377" y="1132834"/>
                  </a:lnTo>
                  <a:lnTo>
                    <a:pt x="1622196" y="1151636"/>
                  </a:lnTo>
                  <a:lnTo>
                    <a:pt x="1613229" y="1151933"/>
                  </a:lnTo>
                  <a:lnTo>
                    <a:pt x="1604940" y="1159256"/>
                  </a:lnTo>
                  <a:lnTo>
                    <a:pt x="1596389" y="1164101"/>
                  </a:lnTo>
                  <a:lnTo>
                    <a:pt x="1586636" y="1156970"/>
                  </a:lnTo>
                  <a:lnTo>
                    <a:pt x="1575025" y="1130996"/>
                  </a:lnTo>
                  <a:lnTo>
                    <a:pt x="1566332" y="1134157"/>
                  </a:lnTo>
                  <a:lnTo>
                    <a:pt x="1558900" y="1150058"/>
                  </a:lnTo>
                  <a:lnTo>
                    <a:pt x="1551076" y="1162304"/>
                  </a:lnTo>
                  <a:lnTo>
                    <a:pt x="1536558" y="1160014"/>
                  </a:lnTo>
                  <a:lnTo>
                    <a:pt x="1515897" y="1159128"/>
                  </a:lnTo>
                  <a:lnTo>
                    <a:pt x="1495426" y="1157767"/>
                  </a:lnTo>
                  <a:lnTo>
                    <a:pt x="1481480" y="1154049"/>
                  </a:lnTo>
                  <a:lnTo>
                    <a:pt x="1472540" y="1149213"/>
                  </a:lnTo>
                  <a:lnTo>
                    <a:pt x="1464065" y="1146698"/>
                  </a:lnTo>
                  <a:lnTo>
                    <a:pt x="1456137" y="1148208"/>
                  </a:lnTo>
                  <a:lnTo>
                    <a:pt x="1448841" y="1155446"/>
                  </a:lnTo>
                  <a:lnTo>
                    <a:pt x="1424891" y="1176976"/>
                  </a:lnTo>
                  <a:lnTo>
                    <a:pt x="1386595" y="1176051"/>
                  </a:lnTo>
                  <a:lnTo>
                    <a:pt x="1347418" y="1167554"/>
                  </a:lnTo>
                  <a:lnTo>
                    <a:pt x="1320825" y="1166368"/>
                  </a:lnTo>
                  <a:lnTo>
                    <a:pt x="1312727" y="1171785"/>
                  </a:lnTo>
                  <a:lnTo>
                    <a:pt x="1304426" y="1176274"/>
                  </a:lnTo>
                  <a:lnTo>
                    <a:pt x="1295911" y="1178476"/>
                  </a:lnTo>
                  <a:lnTo>
                    <a:pt x="1287170" y="1177036"/>
                  </a:lnTo>
                  <a:lnTo>
                    <a:pt x="1273742" y="1182463"/>
                  </a:lnTo>
                  <a:lnTo>
                    <a:pt x="1252801" y="1177972"/>
                  </a:lnTo>
                  <a:lnTo>
                    <a:pt x="1232217" y="1176982"/>
                  </a:lnTo>
                  <a:lnTo>
                    <a:pt x="1219860" y="1192911"/>
                  </a:lnTo>
                  <a:lnTo>
                    <a:pt x="1209888" y="1182147"/>
                  </a:lnTo>
                  <a:lnTo>
                    <a:pt x="1200953" y="1180052"/>
                  </a:lnTo>
                  <a:lnTo>
                    <a:pt x="1192803" y="1184481"/>
                  </a:lnTo>
                  <a:lnTo>
                    <a:pt x="1185189" y="1193292"/>
                  </a:lnTo>
                  <a:lnTo>
                    <a:pt x="1171306" y="1193615"/>
                  </a:lnTo>
                  <a:lnTo>
                    <a:pt x="1150899" y="1192831"/>
                  </a:lnTo>
                  <a:lnTo>
                    <a:pt x="1130682" y="1194881"/>
                  </a:lnTo>
                  <a:lnTo>
                    <a:pt x="1117371" y="1203706"/>
                  </a:lnTo>
                  <a:lnTo>
                    <a:pt x="1099512" y="1195909"/>
                  </a:lnTo>
                  <a:lnTo>
                    <a:pt x="1082414" y="1195530"/>
                  </a:lnTo>
                  <a:lnTo>
                    <a:pt x="1065936" y="1201366"/>
                  </a:lnTo>
                  <a:lnTo>
                    <a:pt x="1049934" y="1212214"/>
                  </a:lnTo>
                  <a:lnTo>
                    <a:pt x="1031747" y="1204678"/>
                  </a:lnTo>
                  <a:lnTo>
                    <a:pt x="1014644" y="1206690"/>
                  </a:lnTo>
                  <a:lnTo>
                    <a:pt x="997945" y="1212893"/>
                  </a:lnTo>
                  <a:lnTo>
                    <a:pt x="980973" y="1217930"/>
                  </a:lnTo>
                  <a:lnTo>
                    <a:pt x="974520" y="1230618"/>
                  </a:lnTo>
                  <a:lnTo>
                    <a:pt x="963733" y="1231900"/>
                  </a:lnTo>
                  <a:lnTo>
                    <a:pt x="950898" y="1226323"/>
                  </a:lnTo>
                  <a:lnTo>
                    <a:pt x="938301" y="1218438"/>
                  </a:lnTo>
                  <a:lnTo>
                    <a:pt x="932586" y="1215389"/>
                  </a:lnTo>
                  <a:lnTo>
                    <a:pt x="925220" y="1215517"/>
                  </a:lnTo>
                  <a:lnTo>
                    <a:pt x="920394" y="1219708"/>
                  </a:lnTo>
                  <a:lnTo>
                    <a:pt x="908831" y="1224712"/>
                  </a:lnTo>
                  <a:lnTo>
                    <a:pt x="893518" y="1226502"/>
                  </a:lnTo>
                  <a:lnTo>
                    <a:pt x="876942" y="1226958"/>
                  </a:lnTo>
                  <a:lnTo>
                    <a:pt x="861593" y="1227963"/>
                  </a:lnTo>
                  <a:lnTo>
                    <a:pt x="856386" y="1228471"/>
                  </a:lnTo>
                  <a:lnTo>
                    <a:pt x="850290" y="1228471"/>
                  </a:lnTo>
                  <a:lnTo>
                    <a:pt x="844829" y="1227201"/>
                  </a:lnTo>
                  <a:lnTo>
                    <a:pt x="834006" y="1233140"/>
                  </a:lnTo>
                  <a:lnTo>
                    <a:pt x="823969" y="1245758"/>
                  </a:lnTo>
                  <a:lnTo>
                    <a:pt x="813218" y="1251257"/>
                  </a:lnTo>
                  <a:lnTo>
                    <a:pt x="800252" y="1235837"/>
                  </a:lnTo>
                  <a:lnTo>
                    <a:pt x="782988" y="1239938"/>
                  </a:lnTo>
                  <a:lnTo>
                    <a:pt x="752151" y="1242647"/>
                  </a:lnTo>
                  <a:lnTo>
                    <a:pt x="718027" y="1242712"/>
                  </a:lnTo>
                  <a:lnTo>
                    <a:pt x="690905" y="1238885"/>
                  </a:lnTo>
                  <a:lnTo>
                    <a:pt x="679497" y="1224867"/>
                  </a:lnTo>
                  <a:lnTo>
                    <a:pt x="668982" y="1219136"/>
                  </a:lnTo>
                  <a:lnTo>
                    <a:pt x="659205" y="1219596"/>
                  </a:lnTo>
                  <a:lnTo>
                    <a:pt x="650011" y="1224153"/>
                  </a:lnTo>
                  <a:lnTo>
                    <a:pt x="641980" y="1244153"/>
                  </a:lnTo>
                  <a:lnTo>
                    <a:pt x="632437" y="1248997"/>
                  </a:lnTo>
                  <a:lnTo>
                    <a:pt x="622061" y="1245387"/>
                  </a:lnTo>
                  <a:lnTo>
                    <a:pt x="611530" y="1240028"/>
                  </a:lnTo>
                  <a:lnTo>
                    <a:pt x="595125" y="1234309"/>
                  </a:lnTo>
                  <a:lnTo>
                    <a:pt x="572208" y="1239139"/>
                  </a:lnTo>
                  <a:lnTo>
                    <a:pt x="549361" y="1245778"/>
                  </a:lnTo>
                  <a:lnTo>
                    <a:pt x="533171" y="1245489"/>
                  </a:lnTo>
                  <a:lnTo>
                    <a:pt x="522227" y="1236648"/>
                  </a:lnTo>
                  <a:lnTo>
                    <a:pt x="512010" y="1234868"/>
                  </a:lnTo>
                  <a:lnTo>
                    <a:pt x="502435" y="1239541"/>
                  </a:lnTo>
                  <a:lnTo>
                    <a:pt x="493420" y="1250061"/>
                  </a:lnTo>
                  <a:lnTo>
                    <a:pt x="476882" y="1249289"/>
                  </a:lnTo>
                  <a:lnTo>
                    <a:pt x="452748" y="1250553"/>
                  </a:lnTo>
                  <a:lnTo>
                    <a:pt x="428948" y="1255222"/>
                  </a:lnTo>
                  <a:lnTo>
                    <a:pt x="413410" y="1264666"/>
                  </a:lnTo>
                  <a:lnTo>
                    <a:pt x="403365" y="1269628"/>
                  </a:lnTo>
                  <a:lnTo>
                    <a:pt x="392106" y="1261887"/>
                  </a:lnTo>
                  <a:lnTo>
                    <a:pt x="381370" y="1258075"/>
                  </a:lnTo>
                  <a:lnTo>
                    <a:pt x="372897" y="1274826"/>
                  </a:lnTo>
                  <a:lnTo>
                    <a:pt x="360947" y="1287734"/>
                  </a:lnTo>
                  <a:lnTo>
                    <a:pt x="341496" y="1288938"/>
                  </a:lnTo>
                  <a:lnTo>
                    <a:pt x="321426" y="1285309"/>
                  </a:lnTo>
                  <a:lnTo>
                    <a:pt x="307619" y="1283716"/>
                  </a:lnTo>
                  <a:lnTo>
                    <a:pt x="300332" y="1287831"/>
                  </a:lnTo>
                  <a:lnTo>
                    <a:pt x="293808" y="1296638"/>
                  </a:lnTo>
                  <a:lnTo>
                    <a:pt x="287045" y="1304540"/>
                  </a:lnTo>
                  <a:lnTo>
                    <a:pt x="279044" y="1305941"/>
                  </a:lnTo>
                  <a:lnTo>
                    <a:pt x="274841" y="1298263"/>
                  </a:lnTo>
                  <a:lnTo>
                    <a:pt x="276567" y="1291097"/>
                  </a:lnTo>
                  <a:lnTo>
                    <a:pt x="268150" y="1292814"/>
                  </a:lnTo>
                  <a:lnTo>
                    <a:pt x="233514" y="1311783"/>
                  </a:lnTo>
                  <a:lnTo>
                    <a:pt x="210955" y="1316948"/>
                  </a:lnTo>
                  <a:lnTo>
                    <a:pt x="191535" y="1319006"/>
                  </a:lnTo>
                  <a:lnTo>
                    <a:pt x="177486" y="1318373"/>
                  </a:lnTo>
                  <a:lnTo>
                    <a:pt x="171043" y="1315466"/>
                  </a:lnTo>
                  <a:lnTo>
                    <a:pt x="168183" y="1311943"/>
                  </a:lnTo>
                  <a:lnTo>
                    <a:pt x="163718" y="1312433"/>
                  </a:lnTo>
                  <a:lnTo>
                    <a:pt x="157334" y="1313805"/>
                  </a:lnTo>
                  <a:lnTo>
                    <a:pt x="148717" y="1312926"/>
                  </a:lnTo>
                  <a:lnTo>
                    <a:pt x="142354" y="1313295"/>
                  </a:lnTo>
                  <a:lnTo>
                    <a:pt x="137580" y="1317688"/>
                  </a:lnTo>
                  <a:lnTo>
                    <a:pt x="132581" y="1323605"/>
                  </a:lnTo>
                  <a:lnTo>
                    <a:pt x="125539" y="1328547"/>
                  </a:lnTo>
                  <a:lnTo>
                    <a:pt x="117464" y="1328239"/>
                  </a:lnTo>
                  <a:lnTo>
                    <a:pt x="112294" y="1323133"/>
                  </a:lnTo>
                  <a:lnTo>
                    <a:pt x="109642" y="1318099"/>
                  </a:lnTo>
                  <a:lnTo>
                    <a:pt x="109118" y="1318006"/>
                  </a:lnTo>
                  <a:lnTo>
                    <a:pt x="102624" y="1252802"/>
                  </a:lnTo>
                  <a:lnTo>
                    <a:pt x="96709" y="1193410"/>
                  </a:lnTo>
                  <a:lnTo>
                    <a:pt x="91347" y="1139561"/>
                  </a:lnTo>
                  <a:lnTo>
                    <a:pt x="86510" y="1090986"/>
                  </a:lnTo>
                  <a:lnTo>
                    <a:pt x="82171" y="1047416"/>
                  </a:lnTo>
                  <a:lnTo>
                    <a:pt x="78303" y="1008582"/>
                  </a:lnTo>
                  <a:lnTo>
                    <a:pt x="74879" y="974217"/>
                  </a:lnTo>
                  <a:lnTo>
                    <a:pt x="70954" y="934720"/>
                  </a:lnTo>
                  <a:lnTo>
                    <a:pt x="64339" y="873056"/>
                  </a:lnTo>
                  <a:lnTo>
                    <a:pt x="59138" y="822856"/>
                  </a:lnTo>
                  <a:lnTo>
                    <a:pt x="52991" y="763167"/>
                  </a:lnTo>
                  <a:lnTo>
                    <a:pt x="46173" y="696621"/>
                  </a:lnTo>
                  <a:lnTo>
                    <a:pt x="38959" y="625849"/>
                  </a:lnTo>
                  <a:lnTo>
                    <a:pt x="31624" y="553481"/>
                  </a:lnTo>
                  <a:lnTo>
                    <a:pt x="24443" y="482150"/>
                  </a:lnTo>
                  <a:lnTo>
                    <a:pt x="17692" y="414486"/>
                  </a:lnTo>
                  <a:lnTo>
                    <a:pt x="11645" y="353120"/>
                  </a:lnTo>
                  <a:lnTo>
                    <a:pt x="6577" y="300684"/>
                  </a:lnTo>
                  <a:lnTo>
                    <a:pt x="2763" y="259809"/>
                  </a:lnTo>
                  <a:lnTo>
                    <a:pt x="0" y="223266"/>
                  </a:lnTo>
                  <a:lnTo>
                    <a:pt x="534" y="212042"/>
                  </a:lnTo>
                  <a:lnTo>
                    <a:pt x="2279" y="204152"/>
                  </a:lnTo>
                  <a:lnTo>
                    <a:pt x="4529" y="198834"/>
                  </a:lnTo>
                  <a:lnTo>
                    <a:pt x="6578" y="195325"/>
                  </a:lnTo>
                  <a:lnTo>
                    <a:pt x="7658" y="192786"/>
                  </a:lnTo>
                  <a:lnTo>
                    <a:pt x="10185" y="191262"/>
                  </a:lnTo>
                  <a:lnTo>
                    <a:pt x="12712" y="189864"/>
                  </a:lnTo>
                  <a:lnTo>
                    <a:pt x="15313" y="185791"/>
                  </a:lnTo>
                  <a:lnTo>
                    <a:pt x="16281" y="181086"/>
                  </a:lnTo>
                  <a:lnTo>
                    <a:pt x="18249" y="180167"/>
                  </a:lnTo>
                  <a:lnTo>
                    <a:pt x="23850" y="187451"/>
                  </a:lnTo>
                  <a:lnTo>
                    <a:pt x="24574" y="188087"/>
                  </a:lnTo>
                  <a:lnTo>
                    <a:pt x="25361" y="189230"/>
                  </a:lnTo>
                  <a:lnTo>
                    <a:pt x="26746" y="189611"/>
                  </a:lnTo>
                  <a:lnTo>
                    <a:pt x="33602" y="192972"/>
                  </a:lnTo>
                  <a:lnTo>
                    <a:pt x="40154" y="192595"/>
                  </a:lnTo>
                  <a:lnTo>
                    <a:pt x="46605" y="189932"/>
                  </a:lnTo>
                  <a:lnTo>
                    <a:pt x="53162" y="186436"/>
                  </a:lnTo>
                  <a:lnTo>
                    <a:pt x="57556" y="183514"/>
                  </a:lnTo>
                  <a:lnTo>
                    <a:pt x="63639" y="184150"/>
                  </a:lnTo>
                  <a:lnTo>
                    <a:pt x="67970" y="187325"/>
                  </a:lnTo>
                  <a:lnTo>
                    <a:pt x="75078" y="193252"/>
                  </a:lnTo>
                  <a:lnTo>
                    <a:pt x="81999" y="197310"/>
                  </a:lnTo>
                  <a:lnTo>
                    <a:pt x="88389" y="196058"/>
                  </a:lnTo>
                  <a:lnTo>
                    <a:pt x="93903" y="186055"/>
                  </a:lnTo>
                  <a:lnTo>
                    <a:pt x="94868" y="182245"/>
                  </a:lnTo>
                  <a:lnTo>
                    <a:pt x="97878" y="178943"/>
                  </a:lnTo>
                  <a:lnTo>
                    <a:pt x="102463" y="177800"/>
                  </a:lnTo>
                  <a:lnTo>
                    <a:pt x="109125" y="173241"/>
                  </a:lnTo>
                  <a:lnTo>
                    <a:pt x="115746" y="166957"/>
                  </a:lnTo>
                  <a:lnTo>
                    <a:pt x="122707" y="164030"/>
                  </a:lnTo>
                  <a:lnTo>
                    <a:pt x="130390" y="169545"/>
                  </a:lnTo>
                  <a:lnTo>
                    <a:pt x="131165" y="170687"/>
                  </a:lnTo>
                  <a:lnTo>
                    <a:pt x="131953" y="171831"/>
                  </a:lnTo>
                  <a:lnTo>
                    <a:pt x="132067" y="173100"/>
                  </a:lnTo>
                  <a:lnTo>
                    <a:pt x="141407" y="195304"/>
                  </a:lnTo>
                  <a:lnTo>
                    <a:pt x="148875" y="197469"/>
                  </a:lnTo>
                  <a:lnTo>
                    <a:pt x="155163" y="187799"/>
                  </a:lnTo>
                  <a:lnTo>
                    <a:pt x="160959" y="174498"/>
                  </a:lnTo>
                  <a:lnTo>
                    <a:pt x="163131" y="169418"/>
                  </a:lnTo>
                  <a:lnTo>
                    <a:pt x="168909" y="167005"/>
                  </a:lnTo>
                  <a:lnTo>
                    <a:pt x="174980" y="167639"/>
                  </a:lnTo>
                  <a:lnTo>
                    <a:pt x="190825" y="168777"/>
                  </a:lnTo>
                  <a:lnTo>
                    <a:pt x="209184" y="169402"/>
                  </a:lnTo>
                  <a:lnTo>
                    <a:pt x="225986" y="170765"/>
                  </a:lnTo>
                  <a:lnTo>
                    <a:pt x="237159" y="174117"/>
                  </a:lnTo>
                  <a:lnTo>
                    <a:pt x="245534" y="178768"/>
                  </a:lnTo>
                  <a:lnTo>
                    <a:pt x="253590" y="181419"/>
                  </a:lnTo>
                  <a:lnTo>
                    <a:pt x="261298" y="180546"/>
                  </a:lnTo>
                  <a:lnTo>
                    <a:pt x="268630" y="174625"/>
                  </a:lnTo>
                  <a:lnTo>
                    <a:pt x="269176" y="173355"/>
                  </a:lnTo>
                  <a:lnTo>
                    <a:pt x="269709" y="172085"/>
                  </a:lnTo>
                  <a:lnTo>
                    <a:pt x="270319" y="171450"/>
                  </a:lnTo>
                  <a:lnTo>
                    <a:pt x="280171" y="147062"/>
                  </a:lnTo>
                  <a:lnTo>
                    <a:pt x="290606" y="140747"/>
                  </a:lnTo>
                  <a:lnTo>
                    <a:pt x="308858" y="143910"/>
                  </a:lnTo>
                  <a:lnTo>
                    <a:pt x="342163" y="147955"/>
                  </a:lnTo>
                  <a:lnTo>
                    <a:pt x="342798" y="147828"/>
                  </a:lnTo>
                  <a:lnTo>
                    <a:pt x="362644" y="148250"/>
                  </a:lnTo>
                  <a:lnTo>
                    <a:pt x="377453" y="149590"/>
                  </a:lnTo>
                  <a:lnTo>
                    <a:pt x="387857" y="151953"/>
                  </a:lnTo>
                  <a:lnTo>
                    <a:pt x="394487" y="155448"/>
                  </a:lnTo>
                  <a:lnTo>
                    <a:pt x="397408" y="158242"/>
                  </a:lnTo>
                  <a:lnTo>
                    <a:pt x="402742" y="158876"/>
                  </a:lnTo>
                  <a:lnTo>
                    <a:pt x="450944" y="147189"/>
                  </a:lnTo>
                  <a:lnTo>
                    <a:pt x="462432" y="146938"/>
                  </a:lnTo>
                  <a:lnTo>
                    <a:pt x="464464" y="147320"/>
                  </a:lnTo>
                  <a:lnTo>
                    <a:pt x="466369" y="146431"/>
                  </a:lnTo>
                  <a:lnTo>
                    <a:pt x="467766" y="146304"/>
                  </a:lnTo>
                  <a:lnTo>
                    <a:pt x="474213" y="146843"/>
                  </a:lnTo>
                  <a:lnTo>
                    <a:pt x="480768" y="150526"/>
                  </a:lnTo>
                  <a:lnTo>
                    <a:pt x="487108" y="153304"/>
                  </a:lnTo>
                  <a:lnTo>
                    <a:pt x="492912" y="151130"/>
                  </a:lnTo>
                  <a:lnTo>
                    <a:pt x="498373" y="145161"/>
                  </a:lnTo>
                  <a:lnTo>
                    <a:pt x="506755" y="142494"/>
                  </a:lnTo>
                  <a:lnTo>
                    <a:pt x="515010" y="144018"/>
                  </a:lnTo>
                  <a:lnTo>
                    <a:pt x="532478" y="145778"/>
                  </a:lnTo>
                  <a:lnTo>
                    <a:pt x="552364" y="144383"/>
                  </a:lnTo>
                  <a:lnTo>
                    <a:pt x="571892" y="140392"/>
                  </a:lnTo>
                  <a:lnTo>
                    <a:pt x="588289" y="134366"/>
                  </a:lnTo>
                  <a:lnTo>
                    <a:pt x="595234" y="131972"/>
                  </a:lnTo>
                  <a:lnTo>
                    <a:pt x="602513" y="130746"/>
                  </a:lnTo>
                  <a:lnTo>
                    <a:pt x="609792" y="130758"/>
                  </a:lnTo>
                  <a:lnTo>
                    <a:pt x="616737" y="132080"/>
                  </a:lnTo>
                  <a:lnTo>
                    <a:pt x="628389" y="133415"/>
                  </a:lnTo>
                  <a:lnTo>
                    <a:pt x="639756" y="131810"/>
                  </a:lnTo>
                  <a:lnTo>
                    <a:pt x="650884" y="127704"/>
                  </a:lnTo>
                  <a:lnTo>
                    <a:pt x="661822" y="121538"/>
                  </a:lnTo>
                  <a:lnTo>
                    <a:pt x="666267" y="118745"/>
                  </a:lnTo>
                  <a:lnTo>
                    <a:pt x="670839" y="118237"/>
                  </a:lnTo>
                  <a:lnTo>
                    <a:pt x="675030" y="120269"/>
                  </a:lnTo>
                  <a:lnTo>
                    <a:pt x="695735" y="124620"/>
                  </a:lnTo>
                  <a:lnTo>
                    <a:pt x="719512" y="123936"/>
                  </a:lnTo>
                  <a:lnTo>
                    <a:pt x="742288" y="119608"/>
                  </a:lnTo>
                  <a:lnTo>
                    <a:pt x="759993" y="113030"/>
                  </a:lnTo>
                  <a:lnTo>
                    <a:pt x="764438" y="110744"/>
                  </a:lnTo>
                  <a:lnTo>
                    <a:pt x="770534" y="111379"/>
                  </a:lnTo>
                  <a:lnTo>
                    <a:pt x="774090" y="114681"/>
                  </a:lnTo>
                  <a:lnTo>
                    <a:pt x="777646" y="116712"/>
                  </a:lnTo>
                  <a:lnTo>
                    <a:pt x="780567" y="118237"/>
                  </a:lnTo>
                  <a:lnTo>
                    <a:pt x="783869" y="117983"/>
                  </a:lnTo>
                  <a:lnTo>
                    <a:pt x="788568" y="118110"/>
                  </a:lnTo>
                  <a:lnTo>
                    <a:pt x="792886" y="115188"/>
                  </a:lnTo>
                  <a:lnTo>
                    <a:pt x="795172" y="111251"/>
                  </a:lnTo>
                  <a:lnTo>
                    <a:pt x="800440" y="108422"/>
                  </a:lnTo>
                  <a:lnTo>
                    <a:pt x="806269" y="111569"/>
                  </a:lnTo>
                  <a:lnTo>
                    <a:pt x="811978" y="113573"/>
                  </a:lnTo>
                  <a:lnTo>
                    <a:pt x="816889" y="107314"/>
                  </a:lnTo>
                  <a:lnTo>
                    <a:pt x="817905" y="104139"/>
                  </a:lnTo>
                  <a:lnTo>
                    <a:pt x="820318" y="102108"/>
                  </a:lnTo>
                  <a:lnTo>
                    <a:pt x="823620" y="100584"/>
                  </a:lnTo>
                  <a:lnTo>
                    <a:pt x="843499" y="89660"/>
                  </a:lnTo>
                  <a:lnTo>
                    <a:pt x="869022" y="77771"/>
                  </a:lnTo>
                  <a:lnTo>
                    <a:pt x="894736" y="73955"/>
                  </a:lnTo>
                  <a:lnTo>
                    <a:pt x="915187" y="87249"/>
                  </a:lnTo>
                  <a:lnTo>
                    <a:pt x="916711" y="89535"/>
                  </a:lnTo>
                  <a:lnTo>
                    <a:pt x="918870" y="91059"/>
                  </a:lnTo>
                  <a:lnTo>
                    <a:pt x="921664" y="92075"/>
                  </a:lnTo>
                  <a:lnTo>
                    <a:pt x="928577" y="97113"/>
                  </a:lnTo>
                  <a:lnTo>
                    <a:pt x="935443" y="103425"/>
                  </a:lnTo>
                  <a:lnTo>
                    <a:pt x="941738" y="105237"/>
                  </a:lnTo>
                  <a:lnTo>
                    <a:pt x="946937" y="96774"/>
                  </a:lnTo>
                  <a:lnTo>
                    <a:pt x="948334" y="91821"/>
                  </a:lnTo>
                  <a:lnTo>
                    <a:pt x="952144" y="89026"/>
                  </a:lnTo>
                  <a:lnTo>
                    <a:pt x="957351" y="87884"/>
                  </a:lnTo>
                  <a:lnTo>
                    <a:pt x="973672" y="85653"/>
                  </a:lnTo>
                  <a:lnTo>
                    <a:pt x="990101" y="84518"/>
                  </a:lnTo>
                  <a:lnTo>
                    <a:pt x="1006696" y="85097"/>
                  </a:lnTo>
                  <a:lnTo>
                    <a:pt x="1023518" y="88011"/>
                  </a:lnTo>
                  <a:lnTo>
                    <a:pt x="1026312" y="88900"/>
                  </a:lnTo>
                  <a:lnTo>
                    <a:pt x="1028471" y="90550"/>
                  </a:lnTo>
                  <a:lnTo>
                    <a:pt x="1030122" y="93345"/>
                  </a:lnTo>
                  <a:lnTo>
                    <a:pt x="1039163" y="103596"/>
                  </a:lnTo>
                  <a:lnTo>
                    <a:pt x="1047680" y="108585"/>
                  </a:lnTo>
                  <a:lnTo>
                    <a:pt x="1055768" y="109382"/>
                  </a:lnTo>
                  <a:lnTo>
                    <a:pt x="1063523" y="107061"/>
                  </a:lnTo>
                  <a:lnTo>
                    <a:pt x="1066825" y="105537"/>
                  </a:lnTo>
                  <a:lnTo>
                    <a:pt x="1069238" y="102870"/>
                  </a:lnTo>
                  <a:lnTo>
                    <a:pt x="1070254" y="99695"/>
                  </a:lnTo>
                  <a:lnTo>
                    <a:pt x="1077503" y="83444"/>
                  </a:lnTo>
                  <a:lnTo>
                    <a:pt x="1085859" y="79232"/>
                  </a:lnTo>
                  <a:lnTo>
                    <a:pt x="1094953" y="82139"/>
                  </a:lnTo>
                  <a:lnTo>
                    <a:pt x="1104417" y="87249"/>
                  </a:lnTo>
                  <a:lnTo>
                    <a:pt x="1105814" y="87630"/>
                  </a:lnTo>
                  <a:lnTo>
                    <a:pt x="1107211" y="88773"/>
                  </a:lnTo>
                  <a:lnTo>
                    <a:pt x="1108608" y="89788"/>
                  </a:lnTo>
                  <a:lnTo>
                    <a:pt x="1117325" y="96537"/>
                  </a:lnTo>
                  <a:lnTo>
                    <a:pt x="1125483" y="97678"/>
                  </a:lnTo>
                  <a:lnTo>
                    <a:pt x="1133236" y="94843"/>
                  </a:lnTo>
                  <a:lnTo>
                    <a:pt x="1140739" y="89662"/>
                  </a:lnTo>
                  <a:lnTo>
                    <a:pt x="1143914" y="87503"/>
                  </a:lnTo>
                  <a:lnTo>
                    <a:pt x="1147851" y="86613"/>
                  </a:lnTo>
                  <a:lnTo>
                    <a:pt x="1151915" y="87375"/>
                  </a:lnTo>
                  <a:lnTo>
                    <a:pt x="1168389" y="89945"/>
                  </a:lnTo>
                  <a:lnTo>
                    <a:pt x="1188364" y="90503"/>
                  </a:lnTo>
                  <a:lnTo>
                    <a:pt x="1207672" y="88036"/>
                  </a:lnTo>
                  <a:lnTo>
                    <a:pt x="1222146" y="81534"/>
                  </a:lnTo>
                  <a:lnTo>
                    <a:pt x="1224686" y="79501"/>
                  </a:lnTo>
                  <a:lnTo>
                    <a:pt x="1228623" y="78486"/>
                  </a:lnTo>
                  <a:lnTo>
                    <a:pt x="1231925" y="78739"/>
                  </a:lnTo>
                  <a:lnTo>
                    <a:pt x="1249635" y="78692"/>
                  </a:lnTo>
                  <a:lnTo>
                    <a:pt x="1271120" y="76930"/>
                  </a:lnTo>
                  <a:lnTo>
                    <a:pt x="1291200" y="72453"/>
                  </a:lnTo>
                  <a:lnTo>
                    <a:pt x="1304696" y="64262"/>
                  </a:lnTo>
                  <a:lnTo>
                    <a:pt x="1305331" y="64135"/>
                  </a:lnTo>
                  <a:lnTo>
                    <a:pt x="1305331" y="63626"/>
                  </a:lnTo>
                  <a:lnTo>
                    <a:pt x="1305966" y="62864"/>
                  </a:lnTo>
                  <a:lnTo>
                    <a:pt x="1315677" y="58735"/>
                  </a:lnTo>
                  <a:lnTo>
                    <a:pt x="1326699" y="66500"/>
                  </a:lnTo>
                  <a:lnTo>
                    <a:pt x="1337291" y="70098"/>
                  </a:lnTo>
                  <a:lnTo>
                    <a:pt x="1345717" y="53467"/>
                  </a:lnTo>
                  <a:lnTo>
                    <a:pt x="1357685" y="40505"/>
                  </a:lnTo>
                  <a:lnTo>
                    <a:pt x="1377165" y="39306"/>
                  </a:lnTo>
                  <a:lnTo>
                    <a:pt x="1397241" y="42965"/>
                  </a:lnTo>
                  <a:lnTo>
                    <a:pt x="1410995" y="44576"/>
                  </a:lnTo>
                  <a:lnTo>
                    <a:pt x="1418353" y="40441"/>
                  </a:lnTo>
                  <a:lnTo>
                    <a:pt x="1424901" y="31591"/>
                  </a:lnTo>
                  <a:lnTo>
                    <a:pt x="1431640" y="23645"/>
                  </a:lnTo>
                  <a:lnTo>
                    <a:pt x="1439570" y="22225"/>
                  </a:lnTo>
                  <a:lnTo>
                    <a:pt x="1443870" y="29827"/>
                  </a:lnTo>
                  <a:lnTo>
                    <a:pt x="1442158" y="36941"/>
                  </a:lnTo>
                  <a:lnTo>
                    <a:pt x="1450232" y="35458"/>
                  </a:lnTo>
                  <a:lnTo>
                    <a:pt x="1483893" y="17272"/>
                  </a:lnTo>
                  <a:lnTo>
                    <a:pt x="1484528" y="17145"/>
                  </a:lnTo>
                  <a:lnTo>
                    <a:pt x="1485798" y="16383"/>
                  </a:lnTo>
                  <a:lnTo>
                    <a:pt x="1486433" y="16383"/>
                  </a:lnTo>
                  <a:lnTo>
                    <a:pt x="1499883" y="12753"/>
                  </a:lnTo>
                  <a:lnTo>
                    <a:pt x="1508499" y="11636"/>
                  </a:lnTo>
                  <a:lnTo>
                    <a:pt x="1512972" y="13114"/>
                  </a:lnTo>
                  <a:lnTo>
                    <a:pt x="1513992" y="17272"/>
                  </a:lnTo>
                  <a:lnTo>
                    <a:pt x="1512722" y="25273"/>
                  </a:lnTo>
                  <a:lnTo>
                    <a:pt x="1521485" y="31750"/>
                  </a:lnTo>
                  <a:lnTo>
                    <a:pt x="1529867" y="29083"/>
                  </a:lnTo>
                  <a:lnTo>
                    <a:pt x="1539271" y="23790"/>
                  </a:lnTo>
                  <a:lnTo>
                    <a:pt x="1544234" y="17605"/>
                  </a:lnTo>
                  <a:lnTo>
                    <a:pt x="1546458" y="13063"/>
                  </a:lnTo>
                  <a:lnTo>
                    <a:pt x="1547647" y="12700"/>
                  </a:lnTo>
                  <a:lnTo>
                    <a:pt x="1550514" y="16224"/>
                  </a:lnTo>
                  <a:lnTo>
                    <a:pt x="1554965" y="15747"/>
                  </a:lnTo>
                  <a:lnTo>
                    <a:pt x="1561345" y="14414"/>
                  </a:lnTo>
                  <a:lnTo>
                    <a:pt x="1569999" y="15367"/>
                  </a:lnTo>
                  <a:lnTo>
                    <a:pt x="1574162" y="15142"/>
                  </a:lnTo>
                  <a:lnTo>
                    <a:pt x="1574158" y="11191"/>
                  </a:lnTo>
                  <a:lnTo>
                    <a:pt x="1574392" y="5740"/>
                  </a:lnTo>
                  <a:lnTo>
                    <a:pt x="1579270" y="1016"/>
                  </a:lnTo>
                  <a:lnTo>
                    <a:pt x="1581302" y="254"/>
                  </a:lnTo>
                  <a:lnTo>
                    <a:pt x="1583588" y="0"/>
                  </a:lnTo>
                  <a:lnTo>
                    <a:pt x="1586001" y="381"/>
                  </a:lnTo>
                  <a:close/>
                </a:path>
              </a:pathLst>
            </a:custGeom>
            <a:ln w="9525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380232" y="2476500"/>
              <a:ext cx="1636776" cy="119024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3382514" y="2439352"/>
              <a:ext cx="1633541" cy="1187069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612391" y="2433827"/>
              <a:ext cx="1783080" cy="143103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618366" y="2410652"/>
              <a:ext cx="1771650" cy="1409700"/>
            </a:xfrm>
            <a:custGeom>
              <a:avLst/>
              <a:gdLst/>
              <a:ahLst/>
              <a:cxnLst/>
              <a:rect l="l" t="t" r="r" b="b"/>
              <a:pathLst>
                <a:path w="1771650" h="1409700">
                  <a:moveTo>
                    <a:pt x="233674" y="254000"/>
                  </a:moveTo>
                  <a:lnTo>
                    <a:pt x="159506" y="254000"/>
                  </a:lnTo>
                  <a:lnTo>
                    <a:pt x="157728" y="266700"/>
                  </a:lnTo>
                  <a:lnTo>
                    <a:pt x="152810" y="279400"/>
                  </a:lnTo>
                  <a:lnTo>
                    <a:pt x="91561" y="279400"/>
                  </a:lnTo>
                  <a:lnTo>
                    <a:pt x="86675" y="292100"/>
                  </a:lnTo>
                  <a:lnTo>
                    <a:pt x="3123" y="292100"/>
                  </a:lnTo>
                  <a:lnTo>
                    <a:pt x="1216" y="304800"/>
                  </a:lnTo>
                  <a:lnTo>
                    <a:pt x="0" y="304800"/>
                  </a:lnTo>
                  <a:lnTo>
                    <a:pt x="248" y="317500"/>
                  </a:lnTo>
                  <a:lnTo>
                    <a:pt x="1342" y="330200"/>
                  </a:lnTo>
                  <a:lnTo>
                    <a:pt x="5311" y="355600"/>
                  </a:lnTo>
                  <a:lnTo>
                    <a:pt x="11712" y="393700"/>
                  </a:lnTo>
                  <a:lnTo>
                    <a:pt x="20102" y="444500"/>
                  </a:lnTo>
                  <a:lnTo>
                    <a:pt x="30041" y="508000"/>
                  </a:lnTo>
                  <a:lnTo>
                    <a:pt x="41086" y="571500"/>
                  </a:lnTo>
                  <a:lnTo>
                    <a:pt x="52794" y="647700"/>
                  </a:lnTo>
                  <a:lnTo>
                    <a:pt x="64724" y="723900"/>
                  </a:lnTo>
                  <a:lnTo>
                    <a:pt x="76433" y="787400"/>
                  </a:lnTo>
                  <a:lnTo>
                    <a:pt x="87480" y="850900"/>
                  </a:lnTo>
                  <a:lnTo>
                    <a:pt x="97422" y="914400"/>
                  </a:lnTo>
                  <a:lnTo>
                    <a:pt x="105817" y="965200"/>
                  </a:lnTo>
                  <a:lnTo>
                    <a:pt x="112223" y="1003300"/>
                  </a:lnTo>
                  <a:lnTo>
                    <a:pt x="116199" y="1028700"/>
                  </a:lnTo>
                  <a:lnTo>
                    <a:pt x="122803" y="1066800"/>
                  </a:lnTo>
                  <a:lnTo>
                    <a:pt x="178937" y="1409700"/>
                  </a:lnTo>
                  <a:lnTo>
                    <a:pt x="207289" y="1409700"/>
                  </a:lnTo>
                  <a:lnTo>
                    <a:pt x="211742" y="1397000"/>
                  </a:lnTo>
                  <a:lnTo>
                    <a:pt x="302635" y="1397000"/>
                  </a:lnTo>
                  <a:lnTo>
                    <a:pt x="336040" y="1371600"/>
                  </a:lnTo>
                  <a:lnTo>
                    <a:pt x="361817" y="1371600"/>
                  </a:lnTo>
                  <a:lnTo>
                    <a:pt x="367758" y="1358900"/>
                  </a:lnTo>
                  <a:lnTo>
                    <a:pt x="428295" y="1358900"/>
                  </a:lnTo>
                  <a:lnTo>
                    <a:pt x="439414" y="1346200"/>
                  </a:lnTo>
                  <a:lnTo>
                    <a:pt x="446786" y="1333500"/>
                  </a:lnTo>
                  <a:lnTo>
                    <a:pt x="479165" y="1333500"/>
                  </a:lnTo>
                  <a:lnTo>
                    <a:pt x="494097" y="1320800"/>
                  </a:lnTo>
                  <a:lnTo>
                    <a:pt x="517566" y="1320800"/>
                  </a:lnTo>
                  <a:lnTo>
                    <a:pt x="541583" y="1308100"/>
                  </a:lnTo>
                  <a:lnTo>
                    <a:pt x="566433" y="1308100"/>
                  </a:lnTo>
                  <a:lnTo>
                    <a:pt x="575685" y="1295400"/>
                  </a:lnTo>
                  <a:lnTo>
                    <a:pt x="705971" y="1295400"/>
                  </a:lnTo>
                  <a:lnTo>
                    <a:pt x="712718" y="1282700"/>
                  </a:lnTo>
                  <a:lnTo>
                    <a:pt x="721604" y="1270000"/>
                  </a:lnTo>
                  <a:lnTo>
                    <a:pt x="955907" y="1270000"/>
                  </a:lnTo>
                  <a:lnTo>
                    <a:pt x="971053" y="1257300"/>
                  </a:lnTo>
                  <a:lnTo>
                    <a:pt x="1039839" y="1257300"/>
                  </a:lnTo>
                  <a:lnTo>
                    <a:pt x="1042664" y="1244600"/>
                  </a:lnTo>
                  <a:lnTo>
                    <a:pt x="1059235" y="1244600"/>
                  </a:lnTo>
                  <a:lnTo>
                    <a:pt x="1075509" y="1231900"/>
                  </a:lnTo>
                  <a:lnTo>
                    <a:pt x="1126339" y="1231900"/>
                  </a:lnTo>
                  <a:lnTo>
                    <a:pt x="1142406" y="1219200"/>
                  </a:lnTo>
                  <a:lnTo>
                    <a:pt x="1244848" y="1219200"/>
                  </a:lnTo>
                  <a:lnTo>
                    <a:pt x="1251888" y="1206500"/>
                  </a:lnTo>
                  <a:lnTo>
                    <a:pt x="1259738" y="1193800"/>
                  </a:lnTo>
                  <a:lnTo>
                    <a:pt x="1362767" y="1193800"/>
                  </a:lnTo>
                  <a:lnTo>
                    <a:pt x="1370740" y="1181100"/>
                  </a:lnTo>
                  <a:lnTo>
                    <a:pt x="1482965" y="1181100"/>
                  </a:lnTo>
                  <a:lnTo>
                    <a:pt x="1505452" y="1155700"/>
                  </a:lnTo>
                  <a:lnTo>
                    <a:pt x="1512300" y="1155700"/>
                  </a:lnTo>
                  <a:lnTo>
                    <a:pt x="1520136" y="1143000"/>
                  </a:lnTo>
                  <a:lnTo>
                    <a:pt x="1615064" y="1143000"/>
                  </a:lnTo>
                  <a:lnTo>
                    <a:pt x="1621466" y="1130300"/>
                  </a:lnTo>
                  <a:lnTo>
                    <a:pt x="1684240" y="1130300"/>
                  </a:lnTo>
                  <a:lnTo>
                    <a:pt x="1693062" y="1117600"/>
                  </a:lnTo>
                  <a:lnTo>
                    <a:pt x="1768760" y="1117600"/>
                  </a:lnTo>
                  <a:lnTo>
                    <a:pt x="1771517" y="1092200"/>
                  </a:lnTo>
                  <a:lnTo>
                    <a:pt x="1717161" y="762000"/>
                  </a:lnTo>
                  <a:lnTo>
                    <a:pt x="1716653" y="762000"/>
                  </a:lnTo>
                  <a:lnTo>
                    <a:pt x="1715510" y="749300"/>
                  </a:lnTo>
                  <a:lnTo>
                    <a:pt x="1713732" y="736600"/>
                  </a:lnTo>
                  <a:lnTo>
                    <a:pt x="1710938" y="723900"/>
                  </a:lnTo>
                  <a:lnTo>
                    <a:pt x="1696968" y="635000"/>
                  </a:lnTo>
                  <a:lnTo>
                    <a:pt x="1695444" y="635000"/>
                  </a:lnTo>
                  <a:lnTo>
                    <a:pt x="1635463" y="266700"/>
                  </a:lnTo>
                  <a:lnTo>
                    <a:pt x="242345" y="266700"/>
                  </a:lnTo>
                  <a:lnTo>
                    <a:pt x="233674" y="254000"/>
                  </a:lnTo>
                  <a:close/>
                </a:path>
                <a:path w="1771650" h="1409700">
                  <a:moveTo>
                    <a:pt x="361817" y="1371600"/>
                  </a:moveTo>
                  <a:lnTo>
                    <a:pt x="343032" y="1371600"/>
                  </a:lnTo>
                  <a:lnTo>
                    <a:pt x="347720" y="1384300"/>
                  </a:lnTo>
                  <a:lnTo>
                    <a:pt x="355590" y="1384300"/>
                  </a:lnTo>
                  <a:lnTo>
                    <a:pt x="361817" y="1371600"/>
                  </a:lnTo>
                  <a:close/>
                </a:path>
                <a:path w="1771650" h="1409700">
                  <a:moveTo>
                    <a:pt x="636041" y="1295400"/>
                  </a:moveTo>
                  <a:lnTo>
                    <a:pt x="585983" y="1295400"/>
                  </a:lnTo>
                  <a:lnTo>
                    <a:pt x="597402" y="1308100"/>
                  </a:lnTo>
                  <a:lnTo>
                    <a:pt x="613638" y="1308100"/>
                  </a:lnTo>
                  <a:lnTo>
                    <a:pt x="636041" y="1295400"/>
                  </a:lnTo>
                  <a:close/>
                </a:path>
                <a:path w="1771650" h="1409700">
                  <a:moveTo>
                    <a:pt x="705971" y="1295400"/>
                  </a:moveTo>
                  <a:lnTo>
                    <a:pt x="686143" y="1295400"/>
                  </a:lnTo>
                  <a:lnTo>
                    <a:pt x="696747" y="1308100"/>
                  </a:lnTo>
                  <a:lnTo>
                    <a:pt x="705971" y="1295400"/>
                  </a:lnTo>
                  <a:close/>
                </a:path>
                <a:path w="1771650" h="1409700">
                  <a:moveTo>
                    <a:pt x="896935" y="1270000"/>
                  </a:moveTo>
                  <a:lnTo>
                    <a:pt x="731323" y="1270000"/>
                  </a:lnTo>
                  <a:lnTo>
                    <a:pt x="742186" y="1282700"/>
                  </a:lnTo>
                  <a:lnTo>
                    <a:pt x="754501" y="1295400"/>
                  </a:lnTo>
                  <a:lnTo>
                    <a:pt x="815794" y="1295400"/>
                  </a:lnTo>
                  <a:lnTo>
                    <a:pt x="846423" y="1282700"/>
                  </a:lnTo>
                  <a:lnTo>
                    <a:pt x="887724" y="1282700"/>
                  </a:lnTo>
                  <a:lnTo>
                    <a:pt x="896935" y="1270000"/>
                  </a:lnTo>
                  <a:close/>
                </a:path>
                <a:path w="1771650" h="1409700">
                  <a:moveTo>
                    <a:pt x="887724" y="1282700"/>
                  </a:moveTo>
                  <a:lnTo>
                    <a:pt x="863467" y="1282700"/>
                  </a:lnTo>
                  <a:lnTo>
                    <a:pt x="877369" y="1295400"/>
                  </a:lnTo>
                  <a:lnTo>
                    <a:pt x="887724" y="1282700"/>
                  </a:lnTo>
                  <a:close/>
                </a:path>
                <a:path w="1771650" h="1409700">
                  <a:moveTo>
                    <a:pt x="1039839" y="1257300"/>
                  </a:moveTo>
                  <a:lnTo>
                    <a:pt x="1013142" y="1257300"/>
                  </a:lnTo>
                  <a:lnTo>
                    <a:pt x="1026328" y="1270000"/>
                  </a:lnTo>
                  <a:lnTo>
                    <a:pt x="1037014" y="1270000"/>
                  </a:lnTo>
                  <a:lnTo>
                    <a:pt x="1039839" y="1257300"/>
                  </a:lnTo>
                  <a:close/>
                </a:path>
                <a:path w="1771650" h="1409700">
                  <a:moveTo>
                    <a:pt x="1126339" y="1231900"/>
                  </a:moveTo>
                  <a:lnTo>
                    <a:pt x="1092473" y="1231900"/>
                  </a:lnTo>
                  <a:lnTo>
                    <a:pt x="1111117" y="1244600"/>
                  </a:lnTo>
                  <a:lnTo>
                    <a:pt x="1126339" y="1231900"/>
                  </a:lnTo>
                  <a:close/>
                </a:path>
                <a:path w="1771650" h="1409700">
                  <a:moveTo>
                    <a:pt x="1190537" y="1219200"/>
                  </a:moveTo>
                  <a:lnTo>
                    <a:pt x="1159498" y="1219200"/>
                  </a:lnTo>
                  <a:lnTo>
                    <a:pt x="1177792" y="1231900"/>
                  </a:lnTo>
                  <a:lnTo>
                    <a:pt x="1190537" y="1219200"/>
                  </a:lnTo>
                  <a:close/>
                </a:path>
                <a:path w="1771650" h="1409700">
                  <a:moveTo>
                    <a:pt x="1290730" y="1193800"/>
                  </a:moveTo>
                  <a:lnTo>
                    <a:pt x="1259738" y="1193800"/>
                  </a:lnTo>
                  <a:lnTo>
                    <a:pt x="1268779" y="1206500"/>
                  </a:lnTo>
                  <a:lnTo>
                    <a:pt x="1279392" y="1206500"/>
                  </a:lnTo>
                  <a:lnTo>
                    <a:pt x="1290730" y="1193800"/>
                  </a:lnTo>
                  <a:close/>
                </a:path>
                <a:path w="1771650" h="1409700">
                  <a:moveTo>
                    <a:pt x="1615064" y="1143000"/>
                  </a:moveTo>
                  <a:lnTo>
                    <a:pt x="1520136" y="1143000"/>
                  </a:lnTo>
                  <a:lnTo>
                    <a:pt x="1528758" y="1155700"/>
                  </a:lnTo>
                  <a:lnTo>
                    <a:pt x="1608068" y="1155700"/>
                  </a:lnTo>
                  <a:lnTo>
                    <a:pt x="1615064" y="1143000"/>
                  </a:lnTo>
                  <a:close/>
                </a:path>
                <a:path w="1771650" h="1409700">
                  <a:moveTo>
                    <a:pt x="1684240" y="1130300"/>
                  </a:moveTo>
                  <a:lnTo>
                    <a:pt x="1629963" y="1130300"/>
                  </a:lnTo>
                  <a:lnTo>
                    <a:pt x="1643247" y="1155700"/>
                  </a:lnTo>
                  <a:lnTo>
                    <a:pt x="1661582" y="1155700"/>
                  </a:lnTo>
                  <a:lnTo>
                    <a:pt x="1669375" y="1143000"/>
                  </a:lnTo>
                  <a:lnTo>
                    <a:pt x="1678299" y="1143000"/>
                  </a:lnTo>
                  <a:lnTo>
                    <a:pt x="1684240" y="1130300"/>
                  </a:lnTo>
                  <a:close/>
                </a:path>
                <a:path w="1771650" h="1409700">
                  <a:moveTo>
                    <a:pt x="1768760" y="1117600"/>
                  </a:moveTo>
                  <a:lnTo>
                    <a:pt x="1738979" y="1117600"/>
                  </a:lnTo>
                  <a:lnTo>
                    <a:pt x="1749165" y="1130300"/>
                  </a:lnTo>
                  <a:lnTo>
                    <a:pt x="1758301" y="1143000"/>
                  </a:lnTo>
                  <a:lnTo>
                    <a:pt x="1763674" y="1143000"/>
                  </a:lnTo>
                  <a:lnTo>
                    <a:pt x="1767381" y="1130300"/>
                  </a:lnTo>
                  <a:lnTo>
                    <a:pt x="1768760" y="1117600"/>
                  </a:lnTo>
                  <a:close/>
                </a:path>
                <a:path w="1771650" h="1409700">
                  <a:moveTo>
                    <a:pt x="1738979" y="1117600"/>
                  </a:moveTo>
                  <a:lnTo>
                    <a:pt x="1693062" y="1117600"/>
                  </a:lnTo>
                  <a:lnTo>
                    <a:pt x="1703266" y="1130300"/>
                  </a:lnTo>
                  <a:lnTo>
                    <a:pt x="1730067" y="1130300"/>
                  </a:lnTo>
                  <a:lnTo>
                    <a:pt x="1738979" y="1117600"/>
                  </a:lnTo>
                  <a:close/>
                </a:path>
                <a:path w="1771650" h="1409700">
                  <a:moveTo>
                    <a:pt x="24759" y="279400"/>
                  </a:moveTo>
                  <a:lnTo>
                    <a:pt x="13084" y="279400"/>
                  </a:lnTo>
                  <a:lnTo>
                    <a:pt x="10789" y="292100"/>
                  </a:lnTo>
                  <a:lnTo>
                    <a:pt x="31811" y="292100"/>
                  </a:lnTo>
                  <a:lnTo>
                    <a:pt x="24759" y="279400"/>
                  </a:lnTo>
                  <a:close/>
                </a:path>
                <a:path w="1771650" h="1409700">
                  <a:moveTo>
                    <a:pt x="65780" y="279400"/>
                  </a:moveTo>
                  <a:lnTo>
                    <a:pt x="44582" y="279400"/>
                  </a:lnTo>
                  <a:lnTo>
                    <a:pt x="38316" y="292100"/>
                  </a:lnTo>
                  <a:lnTo>
                    <a:pt x="73237" y="292100"/>
                  </a:lnTo>
                  <a:lnTo>
                    <a:pt x="65780" y="279400"/>
                  </a:lnTo>
                  <a:close/>
                </a:path>
                <a:path w="1771650" h="1409700">
                  <a:moveTo>
                    <a:pt x="128772" y="266700"/>
                  </a:moveTo>
                  <a:lnTo>
                    <a:pt x="94990" y="266700"/>
                  </a:lnTo>
                  <a:lnTo>
                    <a:pt x="92196" y="279400"/>
                  </a:lnTo>
                  <a:lnTo>
                    <a:pt x="139547" y="279400"/>
                  </a:lnTo>
                  <a:lnTo>
                    <a:pt x="128772" y="266700"/>
                  </a:lnTo>
                  <a:close/>
                </a:path>
                <a:path w="1771650" h="1409700">
                  <a:moveTo>
                    <a:pt x="127756" y="254000"/>
                  </a:moveTo>
                  <a:lnTo>
                    <a:pt x="112119" y="254000"/>
                  </a:lnTo>
                  <a:lnTo>
                    <a:pt x="105917" y="266700"/>
                  </a:lnTo>
                  <a:lnTo>
                    <a:pt x="128645" y="266700"/>
                  </a:lnTo>
                  <a:lnTo>
                    <a:pt x="127756" y="254000"/>
                  </a:lnTo>
                  <a:close/>
                </a:path>
                <a:path w="1771650" h="1409700">
                  <a:moveTo>
                    <a:pt x="303359" y="215900"/>
                  </a:moveTo>
                  <a:lnTo>
                    <a:pt x="284902" y="215900"/>
                  </a:lnTo>
                  <a:lnTo>
                    <a:pt x="274899" y="228600"/>
                  </a:lnTo>
                  <a:lnTo>
                    <a:pt x="266694" y="254000"/>
                  </a:lnTo>
                  <a:lnTo>
                    <a:pt x="265170" y="254000"/>
                  </a:lnTo>
                  <a:lnTo>
                    <a:pt x="258212" y="266700"/>
                  </a:lnTo>
                  <a:lnTo>
                    <a:pt x="1635463" y="266700"/>
                  </a:lnTo>
                  <a:lnTo>
                    <a:pt x="1629258" y="228600"/>
                  </a:lnTo>
                  <a:lnTo>
                    <a:pt x="336925" y="228600"/>
                  </a:lnTo>
                  <a:lnTo>
                    <a:pt x="303359" y="215900"/>
                  </a:lnTo>
                  <a:close/>
                </a:path>
                <a:path w="1771650" h="1409700">
                  <a:moveTo>
                    <a:pt x="1424045" y="25400"/>
                  </a:moveTo>
                  <a:lnTo>
                    <a:pt x="1416175" y="25400"/>
                  </a:lnTo>
                  <a:lnTo>
                    <a:pt x="1409948" y="38100"/>
                  </a:lnTo>
                  <a:lnTo>
                    <a:pt x="1404006" y="50800"/>
                  </a:lnTo>
                  <a:lnTo>
                    <a:pt x="1343469" y="50800"/>
                  </a:lnTo>
                  <a:lnTo>
                    <a:pt x="1332351" y="63500"/>
                  </a:lnTo>
                  <a:lnTo>
                    <a:pt x="1324953" y="88900"/>
                  </a:lnTo>
                  <a:lnTo>
                    <a:pt x="1259357" y="88900"/>
                  </a:lnTo>
                  <a:lnTo>
                    <a:pt x="1238013" y="101600"/>
                  </a:lnTo>
                  <a:lnTo>
                    <a:pt x="1210812" y="101600"/>
                  </a:lnTo>
                  <a:lnTo>
                    <a:pt x="1196774" y="114300"/>
                  </a:lnTo>
                  <a:lnTo>
                    <a:pt x="1122896" y="114300"/>
                  </a:lnTo>
                  <a:lnTo>
                    <a:pt x="1115371" y="127000"/>
                  </a:lnTo>
                  <a:lnTo>
                    <a:pt x="1059555" y="127000"/>
                  </a:lnTo>
                  <a:lnTo>
                    <a:pt x="1057269" y="139700"/>
                  </a:lnTo>
                  <a:lnTo>
                    <a:pt x="814191" y="139700"/>
                  </a:lnTo>
                  <a:lnTo>
                    <a:pt x="811143" y="152400"/>
                  </a:lnTo>
                  <a:lnTo>
                    <a:pt x="807968" y="152400"/>
                  </a:lnTo>
                  <a:lnTo>
                    <a:pt x="803491" y="165100"/>
                  </a:lnTo>
                  <a:lnTo>
                    <a:pt x="734333" y="165100"/>
                  </a:lnTo>
                  <a:lnTo>
                    <a:pt x="711908" y="177800"/>
                  </a:lnTo>
                  <a:lnTo>
                    <a:pt x="643655" y="177800"/>
                  </a:lnTo>
                  <a:lnTo>
                    <a:pt x="632819" y="190500"/>
                  </a:lnTo>
                  <a:lnTo>
                    <a:pt x="581527" y="190500"/>
                  </a:lnTo>
                  <a:lnTo>
                    <a:pt x="565570" y="203200"/>
                  </a:lnTo>
                  <a:lnTo>
                    <a:pt x="546363" y="203200"/>
                  </a:lnTo>
                  <a:lnTo>
                    <a:pt x="526609" y="215900"/>
                  </a:lnTo>
                  <a:lnTo>
                    <a:pt x="430968" y="215900"/>
                  </a:lnTo>
                  <a:lnTo>
                    <a:pt x="415879" y="228600"/>
                  </a:lnTo>
                  <a:lnTo>
                    <a:pt x="1629258" y="228600"/>
                  </a:lnTo>
                  <a:lnTo>
                    <a:pt x="1598234" y="38100"/>
                  </a:lnTo>
                  <a:lnTo>
                    <a:pt x="1428801" y="38100"/>
                  </a:lnTo>
                  <a:lnTo>
                    <a:pt x="1424045" y="25400"/>
                  </a:lnTo>
                  <a:close/>
                </a:path>
                <a:path w="1771650" h="1409700">
                  <a:moveTo>
                    <a:pt x="509010" y="203200"/>
                  </a:moveTo>
                  <a:lnTo>
                    <a:pt x="500755" y="203200"/>
                  </a:lnTo>
                  <a:lnTo>
                    <a:pt x="492500" y="215900"/>
                  </a:lnTo>
                  <a:lnTo>
                    <a:pt x="526609" y="215900"/>
                  </a:lnTo>
                  <a:lnTo>
                    <a:pt x="509010" y="203200"/>
                  </a:lnTo>
                  <a:close/>
                </a:path>
                <a:path w="1771650" h="1409700">
                  <a:moveTo>
                    <a:pt x="797681" y="152400"/>
                  </a:moveTo>
                  <a:lnTo>
                    <a:pt x="786632" y="152400"/>
                  </a:lnTo>
                  <a:lnTo>
                    <a:pt x="784600" y="165100"/>
                  </a:lnTo>
                  <a:lnTo>
                    <a:pt x="803491" y="165100"/>
                  </a:lnTo>
                  <a:lnTo>
                    <a:pt x="797681" y="152400"/>
                  </a:lnTo>
                  <a:close/>
                </a:path>
                <a:path w="1771650" h="1409700">
                  <a:moveTo>
                    <a:pt x="883574" y="114300"/>
                  </a:moveTo>
                  <a:lnTo>
                    <a:pt x="858148" y="114300"/>
                  </a:lnTo>
                  <a:lnTo>
                    <a:pt x="833413" y="139700"/>
                  </a:lnTo>
                  <a:lnTo>
                    <a:pt x="918839" y="139700"/>
                  </a:lnTo>
                  <a:lnTo>
                    <a:pt x="911600" y="127000"/>
                  </a:lnTo>
                  <a:lnTo>
                    <a:pt x="904869" y="127000"/>
                  </a:lnTo>
                  <a:lnTo>
                    <a:pt x="883574" y="114300"/>
                  </a:lnTo>
                  <a:close/>
                </a:path>
                <a:path w="1771650" h="1409700">
                  <a:moveTo>
                    <a:pt x="1019931" y="127000"/>
                  </a:moveTo>
                  <a:lnTo>
                    <a:pt x="938270" y="127000"/>
                  </a:lnTo>
                  <a:lnTo>
                    <a:pt x="937127" y="139700"/>
                  </a:lnTo>
                  <a:lnTo>
                    <a:pt x="1029628" y="139700"/>
                  </a:lnTo>
                  <a:lnTo>
                    <a:pt x="1019931" y="127000"/>
                  </a:lnTo>
                  <a:close/>
                </a:path>
                <a:path w="1771650" h="1409700">
                  <a:moveTo>
                    <a:pt x="1013073" y="114300"/>
                  </a:moveTo>
                  <a:lnTo>
                    <a:pt x="979418" y="114300"/>
                  </a:lnTo>
                  <a:lnTo>
                    <a:pt x="963066" y="127000"/>
                  </a:lnTo>
                  <a:lnTo>
                    <a:pt x="1015867" y="127000"/>
                  </a:lnTo>
                  <a:lnTo>
                    <a:pt x="1013073" y="114300"/>
                  </a:lnTo>
                  <a:close/>
                </a:path>
                <a:path w="1771650" h="1409700">
                  <a:moveTo>
                    <a:pt x="1074668" y="101600"/>
                  </a:moveTo>
                  <a:lnTo>
                    <a:pt x="1066587" y="114300"/>
                  </a:lnTo>
                  <a:lnTo>
                    <a:pt x="1060317" y="127000"/>
                  </a:lnTo>
                  <a:lnTo>
                    <a:pt x="1107180" y="127000"/>
                  </a:lnTo>
                  <a:lnTo>
                    <a:pt x="1096512" y="114300"/>
                  </a:lnTo>
                  <a:lnTo>
                    <a:pt x="1083891" y="114300"/>
                  </a:lnTo>
                  <a:lnTo>
                    <a:pt x="1074668" y="101600"/>
                  </a:lnTo>
                  <a:close/>
                </a:path>
                <a:path w="1771650" h="1409700">
                  <a:moveTo>
                    <a:pt x="1314126" y="76200"/>
                  </a:moveTo>
                  <a:lnTo>
                    <a:pt x="1292092" y="76200"/>
                  </a:lnTo>
                  <a:lnTo>
                    <a:pt x="1279130" y="88900"/>
                  </a:lnTo>
                  <a:lnTo>
                    <a:pt x="1324953" y="88900"/>
                  </a:lnTo>
                  <a:lnTo>
                    <a:pt x="1314126" y="76200"/>
                  </a:lnTo>
                  <a:close/>
                </a:path>
                <a:path w="1771650" h="1409700">
                  <a:moveTo>
                    <a:pt x="1497959" y="12700"/>
                  </a:moveTo>
                  <a:lnTo>
                    <a:pt x="1483564" y="12700"/>
                  </a:lnTo>
                  <a:lnTo>
                    <a:pt x="1470400" y="25400"/>
                  </a:lnTo>
                  <a:lnTo>
                    <a:pt x="1467860" y="25400"/>
                  </a:lnTo>
                  <a:lnTo>
                    <a:pt x="1435457" y="38100"/>
                  </a:lnTo>
                  <a:lnTo>
                    <a:pt x="1506341" y="38100"/>
                  </a:lnTo>
                  <a:lnTo>
                    <a:pt x="1497197" y="25400"/>
                  </a:lnTo>
                  <a:lnTo>
                    <a:pt x="1497959" y="12700"/>
                  </a:lnTo>
                  <a:close/>
                </a:path>
                <a:path w="1771650" h="1409700">
                  <a:moveTo>
                    <a:pt x="1594098" y="12700"/>
                  </a:moveTo>
                  <a:lnTo>
                    <a:pt x="1528105" y="12700"/>
                  </a:lnTo>
                  <a:lnTo>
                    <a:pt x="1523571" y="25400"/>
                  </a:lnTo>
                  <a:lnTo>
                    <a:pt x="1514596" y="25400"/>
                  </a:lnTo>
                  <a:lnTo>
                    <a:pt x="1506341" y="38100"/>
                  </a:lnTo>
                  <a:lnTo>
                    <a:pt x="1598234" y="38100"/>
                  </a:lnTo>
                  <a:lnTo>
                    <a:pt x="1594098" y="12700"/>
                  </a:lnTo>
                  <a:close/>
                </a:path>
                <a:path w="1771650" h="1409700">
                  <a:moveTo>
                    <a:pt x="1591685" y="0"/>
                  </a:moveTo>
                  <a:lnTo>
                    <a:pt x="1557444" y="0"/>
                  </a:lnTo>
                  <a:lnTo>
                    <a:pt x="1557601" y="12700"/>
                  </a:lnTo>
                  <a:lnTo>
                    <a:pt x="1593463" y="12700"/>
                  </a:lnTo>
                  <a:lnTo>
                    <a:pt x="1591685" y="0"/>
                  </a:lnTo>
                  <a:close/>
                </a:path>
              </a:pathLst>
            </a:custGeom>
            <a:solidFill>
              <a:srgbClr val="EBEF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618366" y="2401442"/>
              <a:ext cx="1771650" cy="1419225"/>
            </a:xfrm>
            <a:custGeom>
              <a:avLst/>
              <a:gdLst/>
              <a:ahLst/>
              <a:cxnLst/>
              <a:rect l="l" t="t" r="r" b="b"/>
              <a:pathLst>
                <a:path w="1771650" h="1419225">
                  <a:moveTo>
                    <a:pt x="1568698" y="127"/>
                  </a:moveTo>
                  <a:lnTo>
                    <a:pt x="1575683" y="508"/>
                  </a:lnTo>
                  <a:lnTo>
                    <a:pt x="1583557" y="4826"/>
                  </a:lnTo>
                  <a:lnTo>
                    <a:pt x="1588002" y="7366"/>
                  </a:lnTo>
                  <a:lnTo>
                    <a:pt x="1591685" y="9144"/>
                  </a:lnTo>
                  <a:lnTo>
                    <a:pt x="1607105" y="94580"/>
                  </a:lnTo>
                  <a:lnTo>
                    <a:pt x="1619164" y="167899"/>
                  </a:lnTo>
                  <a:lnTo>
                    <a:pt x="1630310" y="235672"/>
                  </a:lnTo>
                  <a:lnTo>
                    <a:pt x="1640580" y="298116"/>
                  </a:lnTo>
                  <a:lnTo>
                    <a:pt x="1650007" y="355449"/>
                  </a:lnTo>
                  <a:lnTo>
                    <a:pt x="1658629" y="407892"/>
                  </a:lnTo>
                  <a:lnTo>
                    <a:pt x="1666482" y="455662"/>
                  </a:lnTo>
                  <a:lnTo>
                    <a:pt x="1673600" y="498978"/>
                  </a:lnTo>
                  <a:lnTo>
                    <a:pt x="1680019" y="538059"/>
                  </a:lnTo>
                  <a:lnTo>
                    <a:pt x="1690905" y="604390"/>
                  </a:lnTo>
                  <a:lnTo>
                    <a:pt x="1695444" y="632079"/>
                  </a:lnTo>
                  <a:lnTo>
                    <a:pt x="1696968" y="640715"/>
                  </a:lnTo>
                  <a:lnTo>
                    <a:pt x="1702048" y="671703"/>
                  </a:lnTo>
                  <a:lnTo>
                    <a:pt x="1707128" y="702691"/>
                  </a:lnTo>
                  <a:lnTo>
                    <a:pt x="1710049" y="720471"/>
                  </a:lnTo>
                  <a:lnTo>
                    <a:pt x="1710938" y="725932"/>
                  </a:lnTo>
                  <a:lnTo>
                    <a:pt x="1713732" y="742569"/>
                  </a:lnTo>
                  <a:lnTo>
                    <a:pt x="1715510" y="753745"/>
                  </a:lnTo>
                  <a:lnTo>
                    <a:pt x="1716653" y="760603"/>
                  </a:lnTo>
                  <a:lnTo>
                    <a:pt x="1717161" y="764032"/>
                  </a:lnTo>
                  <a:lnTo>
                    <a:pt x="1717415" y="765556"/>
                  </a:lnTo>
                  <a:lnTo>
                    <a:pt x="1721479" y="790321"/>
                  </a:lnTo>
                  <a:lnTo>
                    <a:pt x="1750407" y="965872"/>
                  </a:lnTo>
                  <a:lnTo>
                    <a:pt x="1765262" y="1056020"/>
                  </a:lnTo>
                  <a:lnTo>
                    <a:pt x="1770735" y="1089233"/>
                  </a:lnTo>
                  <a:lnTo>
                    <a:pt x="1771517" y="1093978"/>
                  </a:lnTo>
                  <a:lnTo>
                    <a:pt x="1767381" y="1126904"/>
                  </a:lnTo>
                  <a:lnTo>
                    <a:pt x="1763674" y="1141650"/>
                  </a:lnTo>
                  <a:lnTo>
                    <a:pt x="1758301" y="1141608"/>
                  </a:lnTo>
                  <a:lnTo>
                    <a:pt x="1749165" y="1130173"/>
                  </a:lnTo>
                  <a:lnTo>
                    <a:pt x="1738979" y="1126275"/>
                  </a:lnTo>
                  <a:lnTo>
                    <a:pt x="1730067" y="1128712"/>
                  </a:lnTo>
                  <a:lnTo>
                    <a:pt x="1721750" y="1133816"/>
                  </a:lnTo>
                  <a:lnTo>
                    <a:pt x="1713351" y="1137920"/>
                  </a:lnTo>
                  <a:lnTo>
                    <a:pt x="1703266" y="1132252"/>
                  </a:lnTo>
                  <a:lnTo>
                    <a:pt x="1693062" y="1125727"/>
                  </a:lnTo>
                  <a:lnTo>
                    <a:pt x="1684240" y="1127490"/>
                  </a:lnTo>
                  <a:lnTo>
                    <a:pt x="1678299" y="1146683"/>
                  </a:lnTo>
                  <a:lnTo>
                    <a:pt x="1669375" y="1147570"/>
                  </a:lnTo>
                  <a:lnTo>
                    <a:pt x="1661582" y="1155398"/>
                  </a:lnTo>
                  <a:lnTo>
                    <a:pt x="1653385" y="1160774"/>
                  </a:lnTo>
                  <a:lnTo>
                    <a:pt x="1643247" y="1154303"/>
                  </a:lnTo>
                  <a:lnTo>
                    <a:pt x="1629963" y="1129115"/>
                  </a:lnTo>
                  <a:lnTo>
                    <a:pt x="1621466" y="1132824"/>
                  </a:lnTo>
                  <a:lnTo>
                    <a:pt x="1615064" y="1149177"/>
                  </a:lnTo>
                  <a:lnTo>
                    <a:pt x="1608068" y="1161923"/>
                  </a:lnTo>
                  <a:lnTo>
                    <a:pt x="1593381" y="1160541"/>
                  </a:lnTo>
                  <a:lnTo>
                    <a:pt x="1572682" y="1160970"/>
                  </a:lnTo>
                  <a:lnTo>
                    <a:pt x="1552150" y="1160922"/>
                  </a:lnTo>
                  <a:lnTo>
                    <a:pt x="1537964" y="1158113"/>
                  </a:lnTo>
                  <a:lnTo>
                    <a:pt x="1528758" y="1153846"/>
                  </a:lnTo>
                  <a:lnTo>
                    <a:pt x="1520136" y="1151889"/>
                  </a:lnTo>
                  <a:lnTo>
                    <a:pt x="1512300" y="1153933"/>
                  </a:lnTo>
                  <a:lnTo>
                    <a:pt x="1505452" y="1161669"/>
                  </a:lnTo>
                  <a:lnTo>
                    <a:pt x="1482965" y="1184648"/>
                  </a:lnTo>
                  <a:lnTo>
                    <a:pt x="1444714" y="1186148"/>
                  </a:lnTo>
                  <a:lnTo>
                    <a:pt x="1405082" y="1180171"/>
                  </a:lnTo>
                  <a:lnTo>
                    <a:pt x="1378452" y="1180719"/>
                  </a:lnTo>
                  <a:lnTo>
                    <a:pt x="1370740" y="1186561"/>
                  </a:lnTo>
                  <a:lnTo>
                    <a:pt x="1362767" y="1191545"/>
                  </a:lnTo>
                  <a:lnTo>
                    <a:pt x="1354413" y="1194292"/>
                  </a:lnTo>
                  <a:lnTo>
                    <a:pt x="1345559" y="1193419"/>
                  </a:lnTo>
                  <a:lnTo>
                    <a:pt x="1332505" y="1199679"/>
                  </a:lnTo>
                  <a:lnTo>
                    <a:pt x="1311332" y="1196546"/>
                  </a:lnTo>
                  <a:lnTo>
                    <a:pt x="1290730" y="1196865"/>
                  </a:lnTo>
                  <a:lnTo>
                    <a:pt x="1279392" y="1213485"/>
                  </a:lnTo>
                  <a:lnTo>
                    <a:pt x="1268779" y="1203418"/>
                  </a:lnTo>
                  <a:lnTo>
                    <a:pt x="1259738" y="1201912"/>
                  </a:lnTo>
                  <a:lnTo>
                    <a:pt x="1251888" y="1206859"/>
                  </a:lnTo>
                  <a:lnTo>
                    <a:pt x="1244848" y="1216152"/>
                  </a:lnTo>
                  <a:lnTo>
                    <a:pt x="1231030" y="1217382"/>
                  </a:lnTo>
                  <a:lnTo>
                    <a:pt x="1210605" y="1217898"/>
                  </a:lnTo>
                  <a:lnTo>
                    <a:pt x="1190537" y="1221224"/>
                  </a:lnTo>
                  <a:lnTo>
                    <a:pt x="1177792" y="1230884"/>
                  </a:lnTo>
                  <a:lnTo>
                    <a:pt x="1159498" y="1224262"/>
                  </a:lnTo>
                  <a:lnTo>
                    <a:pt x="1142406" y="1224962"/>
                  </a:lnTo>
                  <a:lnTo>
                    <a:pt x="1126339" y="1231830"/>
                  </a:lnTo>
                  <a:lnTo>
                    <a:pt x="1111117" y="1243711"/>
                  </a:lnTo>
                  <a:lnTo>
                    <a:pt x="1092473" y="1237349"/>
                  </a:lnTo>
                  <a:lnTo>
                    <a:pt x="1075509" y="1240440"/>
                  </a:lnTo>
                  <a:lnTo>
                    <a:pt x="1059235" y="1247675"/>
                  </a:lnTo>
                  <a:lnTo>
                    <a:pt x="1042664" y="1253744"/>
                  </a:lnTo>
                  <a:lnTo>
                    <a:pt x="1037014" y="1266832"/>
                  </a:lnTo>
                  <a:lnTo>
                    <a:pt x="1026328" y="1268825"/>
                  </a:lnTo>
                  <a:lnTo>
                    <a:pt x="1013142" y="1264102"/>
                  </a:lnTo>
                  <a:lnTo>
                    <a:pt x="999992" y="1257046"/>
                  </a:lnTo>
                  <a:lnTo>
                    <a:pt x="994150" y="1254379"/>
                  </a:lnTo>
                  <a:lnTo>
                    <a:pt x="986911" y="1254887"/>
                  </a:lnTo>
                  <a:lnTo>
                    <a:pt x="982212" y="1259332"/>
                  </a:lnTo>
                  <a:lnTo>
                    <a:pt x="971053" y="1265092"/>
                  </a:lnTo>
                  <a:lnTo>
                    <a:pt x="955907" y="1267888"/>
                  </a:lnTo>
                  <a:lnTo>
                    <a:pt x="939403" y="1269422"/>
                  </a:lnTo>
                  <a:lnTo>
                    <a:pt x="924173" y="1271397"/>
                  </a:lnTo>
                  <a:lnTo>
                    <a:pt x="918966" y="1272286"/>
                  </a:lnTo>
                  <a:lnTo>
                    <a:pt x="912870" y="1272667"/>
                  </a:lnTo>
                  <a:lnTo>
                    <a:pt x="907409" y="1271651"/>
                  </a:lnTo>
                  <a:lnTo>
                    <a:pt x="896935" y="1278278"/>
                  </a:lnTo>
                  <a:lnTo>
                    <a:pt x="887724" y="1291526"/>
                  </a:lnTo>
                  <a:lnTo>
                    <a:pt x="877369" y="1297725"/>
                  </a:lnTo>
                  <a:lnTo>
                    <a:pt x="863467" y="1283208"/>
                  </a:lnTo>
                  <a:lnTo>
                    <a:pt x="846423" y="1288363"/>
                  </a:lnTo>
                  <a:lnTo>
                    <a:pt x="815794" y="1293018"/>
                  </a:lnTo>
                  <a:lnTo>
                    <a:pt x="781760" y="1295245"/>
                  </a:lnTo>
                  <a:lnTo>
                    <a:pt x="754501" y="1293114"/>
                  </a:lnTo>
                  <a:lnTo>
                    <a:pt x="742186" y="1279888"/>
                  </a:lnTo>
                  <a:lnTo>
                    <a:pt x="731323" y="1274841"/>
                  </a:lnTo>
                  <a:lnTo>
                    <a:pt x="721604" y="1275915"/>
                  </a:lnTo>
                  <a:lnTo>
                    <a:pt x="712718" y="1281049"/>
                  </a:lnTo>
                  <a:lnTo>
                    <a:pt x="705971" y="1301589"/>
                  </a:lnTo>
                  <a:lnTo>
                    <a:pt x="696747" y="1307068"/>
                  </a:lnTo>
                  <a:lnTo>
                    <a:pt x="686143" y="1304141"/>
                  </a:lnTo>
                  <a:lnTo>
                    <a:pt x="675253" y="1299464"/>
                  </a:lnTo>
                  <a:lnTo>
                    <a:pt x="658588" y="1294751"/>
                  </a:lnTo>
                  <a:lnTo>
                    <a:pt x="636041" y="1301003"/>
                  </a:lnTo>
                  <a:lnTo>
                    <a:pt x="613638" y="1309090"/>
                  </a:lnTo>
                  <a:lnTo>
                    <a:pt x="597402" y="1309878"/>
                  </a:lnTo>
                  <a:lnTo>
                    <a:pt x="585983" y="1301753"/>
                  </a:lnTo>
                  <a:lnTo>
                    <a:pt x="575685" y="1300607"/>
                  </a:lnTo>
                  <a:lnTo>
                    <a:pt x="566433" y="1305841"/>
                  </a:lnTo>
                  <a:lnTo>
                    <a:pt x="558159" y="1316863"/>
                  </a:lnTo>
                  <a:lnTo>
                    <a:pt x="541583" y="1317226"/>
                  </a:lnTo>
                  <a:lnTo>
                    <a:pt x="517566" y="1320053"/>
                  </a:lnTo>
                  <a:lnTo>
                    <a:pt x="494097" y="1326239"/>
                  </a:lnTo>
                  <a:lnTo>
                    <a:pt x="479165" y="1336675"/>
                  </a:lnTo>
                  <a:lnTo>
                    <a:pt x="469435" y="1342229"/>
                  </a:lnTo>
                  <a:lnTo>
                    <a:pt x="457717" y="1335198"/>
                  </a:lnTo>
                  <a:lnTo>
                    <a:pt x="446786" y="1332049"/>
                  </a:lnTo>
                  <a:lnTo>
                    <a:pt x="439414" y="1349248"/>
                  </a:lnTo>
                  <a:lnTo>
                    <a:pt x="428295" y="1362918"/>
                  </a:lnTo>
                  <a:lnTo>
                    <a:pt x="408949" y="1365361"/>
                  </a:lnTo>
                  <a:lnTo>
                    <a:pt x="388675" y="1363017"/>
                  </a:lnTo>
                  <a:lnTo>
                    <a:pt x="374771" y="1362329"/>
                  </a:lnTo>
                  <a:lnTo>
                    <a:pt x="367758" y="1366938"/>
                  </a:lnTo>
                  <a:lnTo>
                    <a:pt x="361817" y="1376156"/>
                  </a:lnTo>
                  <a:lnTo>
                    <a:pt x="355590" y="1384492"/>
                  </a:lnTo>
                  <a:lnTo>
                    <a:pt x="347720" y="1386459"/>
                  </a:lnTo>
                  <a:lnTo>
                    <a:pt x="343032" y="1379021"/>
                  </a:lnTo>
                  <a:lnTo>
                    <a:pt x="344322" y="1371727"/>
                  </a:lnTo>
                  <a:lnTo>
                    <a:pt x="336040" y="1373957"/>
                  </a:lnTo>
                  <a:lnTo>
                    <a:pt x="302635" y="1395095"/>
                  </a:lnTo>
                  <a:lnTo>
                    <a:pt x="280483" y="1401734"/>
                  </a:lnTo>
                  <a:lnTo>
                    <a:pt x="261248" y="1405064"/>
                  </a:lnTo>
                  <a:lnTo>
                    <a:pt x="247181" y="1405346"/>
                  </a:lnTo>
                  <a:lnTo>
                    <a:pt x="240532" y="1402842"/>
                  </a:lnTo>
                  <a:lnTo>
                    <a:pt x="237466" y="1399482"/>
                  </a:lnTo>
                  <a:lnTo>
                    <a:pt x="233054" y="1400254"/>
                  </a:lnTo>
                  <a:lnTo>
                    <a:pt x="226762" y="1402002"/>
                  </a:lnTo>
                  <a:lnTo>
                    <a:pt x="218053" y="1401572"/>
                  </a:lnTo>
                  <a:lnTo>
                    <a:pt x="211742" y="1402411"/>
                  </a:lnTo>
                  <a:lnTo>
                    <a:pt x="207289" y="1407144"/>
                  </a:lnTo>
                  <a:lnTo>
                    <a:pt x="202693" y="1413377"/>
                  </a:lnTo>
                  <a:lnTo>
                    <a:pt x="195955" y="1418717"/>
                  </a:lnTo>
                  <a:lnTo>
                    <a:pt x="187866" y="1418909"/>
                  </a:lnTo>
                  <a:lnTo>
                    <a:pt x="182397" y="1414160"/>
                  </a:lnTo>
                  <a:lnTo>
                    <a:pt x="179452" y="1409340"/>
                  </a:lnTo>
                  <a:lnTo>
                    <a:pt x="178937" y="1409319"/>
                  </a:lnTo>
                  <a:lnTo>
                    <a:pt x="168276" y="1344636"/>
                  </a:lnTo>
                  <a:lnTo>
                    <a:pt x="158577" y="1285721"/>
                  </a:lnTo>
                  <a:lnTo>
                    <a:pt x="149792" y="1232307"/>
                  </a:lnTo>
                  <a:lnTo>
                    <a:pt x="141870" y="1184126"/>
                  </a:lnTo>
                  <a:lnTo>
                    <a:pt x="134764" y="1140913"/>
                  </a:lnTo>
                  <a:lnTo>
                    <a:pt x="128425" y="1102401"/>
                  </a:lnTo>
                  <a:lnTo>
                    <a:pt x="122803" y="1068324"/>
                  </a:lnTo>
                  <a:lnTo>
                    <a:pt x="116326" y="1029208"/>
                  </a:lnTo>
                  <a:lnTo>
                    <a:pt x="116199" y="1028954"/>
                  </a:lnTo>
                  <a:lnTo>
                    <a:pt x="112223" y="1005832"/>
                  </a:lnTo>
                  <a:lnTo>
                    <a:pt x="105817" y="968088"/>
                  </a:lnTo>
                  <a:lnTo>
                    <a:pt x="97422" y="918328"/>
                  </a:lnTo>
                  <a:lnTo>
                    <a:pt x="87480" y="859161"/>
                  </a:lnTo>
                  <a:lnTo>
                    <a:pt x="76433" y="793193"/>
                  </a:lnTo>
                  <a:lnTo>
                    <a:pt x="64724" y="723033"/>
                  </a:lnTo>
                  <a:lnTo>
                    <a:pt x="52794" y="651287"/>
                  </a:lnTo>
                  <a:lnTo>
                    <a:pt x="41086" y="580564"/>
                  </a:lnTo>
                  <a:lnTo>
                    <a:pt x="30041" y="513471"/>
                  </a:lnTo>
                  <a:lnTo>
                    <a:pt x="20102" y="452616"/>
                  </a:lnTo>
                  <a:lnTo>
                    <a:pt x="11712" y="400606"/>
                  </a:lnTo>
                  <a:lnTo>
                    <a:pt x="5311" y="360049"/>
                  </a:lnTo>
                  <a:lnTo>
                    <a:pt x="0" y="312475"/>
                  </a:lnTo>
                  <a:lnTo>
                    <a:pt x="1216" y="304514"/>
                  </a:lnTo>
                  <a:lnTo>
                    <a:pt x="3123" y="299077"/>
                  </a:lnTo>
                  <a:lnTo>
                    <a:pt x="4947" y="295402"/>
                  </a:lnTo>
                  <a:lnTo>
                    <a:pt x="5836" y="292862"/>
                  </a:lnTo>
                  <a:lnTo>
                    <a:pt x="8249" y="291211"/>
                  </a:lnTo>
                  <a:lnTo>
                    <a:pt x="10789" y="289560"/>
                  </a:lnTo>
                  <a:lnTo>
                    <a:pt x="13084" y="285333"/>
                  </a:lnTo>
                  <a:lnTo>
                    <a:pt x="13725" y="280606"/>
                  </a:lnTo>
                  <a:lnTo>
                    <a:pt x="15628" y="279594"/>
                  </a:lnTo>
                  <a:lnTo>
                    <a:pt x="21711" y="286512"/>
                  </a:lnTo>
                  <a:lnTo>
                    <a:pt x="22473" y="287020"/>
                  </a:lnTo>
                  <a:lnTo>
                    <a:pt x="23362" y="288036"/>
                  </a:lnTo>
                  <a:lnTo>
                    <a:pt x="24759" y="288417"/>
                  </a:lnTo>
                  <a:lnTo>
                    <a:pt x="31811" y="291324"/>
                  </a:lnTo>
                  <a:lnTo>
                    <a:pt x="38316" y="290528"/>
                  </a:lnTo>
                  <a:lnTo>
                    <a:pt x="44582" y="287470"/>
                  </a:lnTo>
                  <a:lnTo>
                    <a:pt x="50921" y="283591"/>
                  </a:lnTo>
                  <a:lnTo>
                    <a:pt x="55112" y="280416"/>
                  </a:lnTo>
                  <a:lnTo>
                    <a:pt x="61208" y="280670"/>
                  </a:lnTo>
                  <a:lnTo>
                    <a:pt x="65780" y="283591"/>
                  </a:lnTo>
                  <a:lnTo>
                    <a:pt x="73237" y="289026"/>
                  </a:lnTo>
                  <a:lnTo>
                    <a:pt x="80385" y="292592"/>
                  </a:lnTo>
                  <a:lnTo>
                    <a:pt x="86675" y="290895"/>
                  </a:lnTo>
                  <a:lnTo>
                    <a:pt x="91561" y="280543"/>
                  </a:lnTo>
                  <a:lnTo>
                    <a:pt x="92196" y="276733"/>
                  </a:lnTo>
                  <a:lnTo>
                    <a:pt x="94990" y="273177"/>
                  </a:lnTo>
                  <a:lnTo>
                    <a:pt x="99562" y="271907"/>
                  </a:lnTo>
                  <a:lnTo>
                    <a:pt x="105917" y="266892"/>
                  </a:lnTo>
                  <a:lnTo>
                    <a:pt x="112119" y="260175"/>
                  </a:lnTo>
                  <a:lnTo>
                    <a:pt x="118868" y="256815"/>
                  </a:lnTo>
                  <a:lnTo>
                    <a:pt x="126867" y="261874"/>
                  </a:lnTo>
                  <a:lnTo>
                    <a:pt x="127756" y="262890"/>
                  </a:lnTo>
                  <a:lnTo>
                    <a:pt x="128645" y="264033"/>
                  </a:lnTo>
                  <a:lnTo>
                    <a:pt x="128772" y="265176"/>
                  </a:lnTo>
                  <a:lnTo>
                    <a:pt x="139547" y="286797"/>
                  </a:lnTo>
                  <a:lnTo>
                    <a:pt x="147155" y="288512"/>
                  </a:lnTo>
                  <a:lnTo>
                    <a:pt x="152810" y="278463"/>
                  </a:lnTo>
                  <a:lnTo>
                    <a:pt x="157728" y="264795"/>
                  </a:lnTo>
                  <a:lnTo>
                    <a:pt x="159506" y="259587"/>
                  </a:lnTo>
                  <a:lnTo>
                    <a:pt x="165094" y="256794"/>
                  </a:lnTo>
                  <a:lnTo>
                    <a:pt x="171317" y="257048"/>
                  </a:lnTo>
                  <a:lnTo>
                    <a:pt x="187150" y="257176"/>
                  </a:lnTo>
                  <a:lnTo>
                    <a:pt x="205495" y="256651"/>
                  </a:lnTo>
                  <a:lnTo>
                    <a:pt x="222341" y="256958"/>
                  </a:lnTo>
                  <a:lnTo>
                    <a:pt x="233674" y="259587"/>
                  </a:lnTo>
                  <a:lnTo>
                    <a:pt x="242345" y="263689"/>
                  </a:lnTo>
                  <a:lnTo>
                    <a:pt x="250565" y="265826"/>
                  </a:lnTo>
                  <a:lnTo>
                    <a:pt x="258212" y="264463"/>
                  </a:lnTo>
                  <a:lnTo>
                    <a:pt x="265170" y="258064"/>
                  </a:lnTo>
                  <a:lnTo>
                    <a:pt x="265678" y="256794"/>
                  </a:lnTo>
                  <a:lnTo>
                    <a:pt x="266059" y="255524"/>
                  </a:lnTo>
                  <a:lnTo>
                    <a:pt x="266694" y="254762"/>
                  </a:lnTo>
                  <a:lnTo>
                    <a:pt x="274899" y="229802"/>
                  </a:lnTo>
                  <a:lnTo>
                    <a:pt x="284902" y="222821"/>
                  </a:lnTo>
                  <a:lnTo>
                    <a:pt x="303359" y="224793"/>
                  </a:lnTo>
                  <a:lnTo>
                    <a:pt x="336925" y="226695"/>
                  </a:lnTo>
                  <a:lnTo>
                    <a:pt x="337560" y="226568"/>
                  </a:lnTo>
                  <a:lnTo>
                    <a:pt x="357356" y="225742"/>
                  </a:lnTo>
                  <a:lnTo>
                    <a:pt x="372199" y="226155"/>
                  </a:lnTo>
                  <a:lnTo>
                    <a:pt x="382708" y="227853"/>
                  </a:lnTo>
                  <a:lnTo>
                    <a:pt x="389503" y="230886"/>
                  </a:lnTo>
                  <a:lnTo>
                    <a:pt x="392551" y="233426"/>
                  </a:lnTo>
                  <a:lnTo>
                    <a:pt x="398012" y="233807"/>
                  </a:lnTo>
                  <a:lnTo>
                    <a:pt x="445390" y="219025"/>
                  </a:lnTo>
                  <a:lnTo>
                    <a:pt x="456813" y="218059"/>
                  </a:lnTo>
                  <a:lnTo>
                    <a:pt x="458845" y="218312"/>
                  </a:lnTo>
                  <a:lnTo>
                    <a:pt x="460750" y="217297"/>
                  </a:lnTo>
                  <a:lnTo>
                    <a:pt x="462020" y="217170"/>
                  </a:lnTo>
                  <a:lnTo>
                    <a:pt x="468491" y="217237"/>
                  </a:lnTo>
                  <a:lnTo>
                    <a:pt x="475307" y="220472"/>
                  </a:lnTo>
                  <a:lnTo>
                    <a:pt x="481861" y="222849"/>
                  </a:lnTo>
                  <a:lnTo>
                    <a:pt x="487547" y="220345"/>
                  </a:lnTo>
                  <a:lnTo>
                    <a:pt x="492500" y="213995"/>
                  </a:lnTo>
                  <a:lnTo>
                    <a:pt x="500755" y="210820"/>
                  </a:lnTo>
                  <a:lnTo>
                    <a:pt x="509010" y="211836"/>
                  </a:lnTo>
                  <a:lnTo>
                    <a:pt x="526609" y="212433"/>
                  </a:lnTo>
                  <a:lnTo>
                    <a:pt x="546363" y="209756"/>
                  </a:lnTo>
                  <a:lnTo>
                    <a:pt x="565570" y="204531"/>
                  </a:lnTo>
                  <a:lnTo>
                    <a:pt x="581527" y="197485"/>
                  </a:lnTo>
                  <a:lnTo>
                    <a:pt x="588363" y="194617"/>
                  </a:lnTo>
                  <a:lnTo>
                    <a:pt x="595544" y="192928"/>
                  </a:lnTo>
                  <a:lnTo>
                    <a:pt x="602797" y="192502"/>
                  </a:lnTo>
                  <a:lnTo>
                    <a:pt x="609848" y="193421"/>
                  </a:lnTo>
                  <a:lnTo>
                    <a:pt x="621577" y="193996"/>
                  </a:lnTo>
                  <a:lnTo>
                    <a:pt x="632819" y="191643"/>
                  </a:lnTo>
                  <a:lnTo>
                    <a:pt x="643655" y="186813"/>
                  </a:lnTo>
                  <a:lnTo>
                    <a:pt x="654171" y="179959"/>
                  </a:lnTo>
                  <a:lnTo>
                    <a:pt x="658362" y="176911"/>
                  </a:lnTo>
                  <a:lnTo>
                    <a:pt x="662934" y="176149"/>
                  </a:lnTo>
                  <a:lnTo>
                    <a:pt x="667379" y="177800"/>
                  </a:lnTo>
                  <a:lnTo>
                    <a:pt x="688268" y="180853"/>
                  </a:lnTo>
                  <a:lnTo>
                    <a:pt x="711908" y="178704"/>
                  </a:lnTo>
                  <a:lnTo>
                    <a:pt x="734333" y="172960"/>
                  </a:lnTo>
                  <a:lnTo>
                    <a:pt x="751580" y="165227"/>
                  </a:lnTo>
                  <a:lnTo>
                    <a:pt x="755898" y="162687"/>
                  </a:lnTo>
                  <a:lnTo>
                    <a:pt x="761994" y="162941"/>
                  </a:lnTo>
                  <a:lnTo>
                    <a:pt x="765804" y="165989"/>
                  </a:lnTo>
                  <a:lnTo>
                    <a:pt x="769487" y="167767"/>
                  </a:lnTo>
                  <a:lnTo>
                    <a:pt x="772408" y="169164"/>
                  </a:lnTo>
                  <a:lnTo>
                    <a:pt x="775710" y="168656"/>
                  </a:lnTo>
                  <a:lnTo>
                    <a:pt x="780409" y="168402"/>
                  </a:lnTo>
                  <a:lnTo>
                    <a:pt x="784600" y="165227"/>
                  </a:lnTo>
                  <a:lnTo>
                    <a:pt x="786632" y="161290"/>
                  </a:lnTo>
                  <a:lnTo>
                    <a:pt x="791680" y="158116"/>
                  </a:lnTo>
                  <a:lnTo>
                    <a:pt x="797681" y="160861"/>
                  </a:lnTo>
                  <a:lnTo>
                    <a:pt x="803491" y="162486"/>
                  </a:lnTo>
                  <a:lnTo>
                    <a:pt x="807968" y="155956"/>
                  </a:lnTo>
                  <a:lnTo>
                    <a:pt x="808857" y="152781"/>
                  </a:lnTo>
                  <a:lnTo>
                    <a:pt x="811143" y="150495"/>
                  </a:lnTo>
                  <a:lnTo>
                    <a:pt x="814191" y="148717"/>
                  </a:lnTo>
                  <a:lnTo>
                    <a:pt x="833413" y="136540"/>
                  </a:lnTo>
                  <a:lnTo>
                    <a:pt x="858148" y="123031"/>
                  </a:lnTo>
                  <a:lnTo>
                    <a:pt x="883574" y="117570"/>
                  </a:lnTo>
                  <a:lnTo>
                    <a:pt x="904869" y="129540"/>
                  </a:lnTo>
                  <a:lnTo>
                    <a:pt x="906520" y="131699"/>
                  </a:lnTo>
                  <a:lnTo>
                    <a:pt x="908806" y="133223"/>
                  </a:lnTo>
                  <a:lnTo>
                    <a:pt x="911600" y="133985"/>
                  </a:lnTo>
                  <a:lnTo>
                    <a:pt x="918839" y="138606"/>
                  </a:lnTo>
                  <a:lnTo>
                    <a:pt x="926078" y="144478"/>
                  </a:lnTo>
                  <a:lnTo>
                    <a:pt x="932459" y="145897"/>
                  </a:lnTo>
                  <a:lnTo>
                    <a:pt x="937127" y="137160"/>
                  </a:lnTo>
                  <a:lnTo>
                    <a:pt x="938270" y="132080"/>
                  </a:lnTo>
                  <a:lnTo>
                    <a:pt x="941826" y="129032"/>
                  </a:lnTo>
                  <a:lnTo>
                    <a:pt x="946906" y="127508"/>
                  </a:lnTo>
                  <a:lnTo>
                    <a:pt x="963066" y="124301"/>
                  </a:lnTo>
                  <a:lnTo>
                    <a:pt x="979418" y="122142"/>
                  </a:lnTo>
                  <a:lnTo>
                    <a:pt x="996055" y="121650"/>
                  </a:lnTo>
                  <a:lnTo>
                    <a:pt x="1013073" y="123444"/>
                  </a:lnTo>
                  <a:lnTo>
                    <a:pt x="1015867" y="124206"/>
                  </a:lnTo>
                  <a:lnTo>
                    <a:pt x="1018153" y="125603"/>
                  </a:lnTo>
                  <a:lnTo>
                    <a:pt x="1019931" y="128397"/>
                  </a:lnTo>
                  <a:lnTo>
                    <a:pt x="1029628" y="138025"/>
                  </a:lnTo>
                  <a:lnTo>
                    <a:pt x="1038457" y="142462"/>
                  </a:lnTo>
                  <a:lnTo>
                    <a:pt x="1046595" y="142755"/>
                  </a:lnTo>
                  <a:lnTo>
                    <a:pt x="1054221" y="139954"/>
                  </a:lnTo>
                  <a:lnTo>
                    <a:pt x="1057269" y="138176"/>
                  </a:lnTo>
                  <a:lnTo>
                    <a:pt x="1059555" y="135382"/>
                  </a:lnTo>
                  <a:lnTo>
                    <a:pt x="1060317" y="132207"/>
                  </a:lnTo>
                  <a:lnTo>
                    <a:pt x="1066587" y="115510"/>
                  </a:lnTo>
                  <a:lnTo>
                    <a:pt x="1074668" y="110744"/>
                  </a:lnTo>
                  <a:lnTo>
                    <a:pt x="1083891" y="113026"/>
                  </a:lnTo>
                  <a:lnTo>
                    <a:pt x="1093591" y="117475"/>
                  </a:lnTo>
                  <a:lnTo>
                    <a:pt x="1095115" y="117856"/>
                  </a:lnTo>
                  <a:lnTo>
                    <a:pt x="1096512" y="118872"/>
                  </a:lnTo>
                  <a:lnTo>
                    <a:pt x="1098036" y="119887"/>
                  </a:lnTo>
                  <a:lnTo>
                    <a:pt x="1107180" y="126013"/>
                  </a:lnTo>
                  <a:lnTo>
                    <a:pt x="1115371" y="126603"/>
                  </a:lnTo>
                  <a:lnTo>
                    <a:pt x="1122896" y="123263"/>
                  </a:lnTo>
                  <a:lnTo>
                    <a:pt x="1130040" y="117602"/>
                  </a:lnTo>
                  <a:lnTo>
                    <a:pt x="1133088" y="115316"/>
                  </a:lnTo>
                  <a:lnTo>
                    <a:pt x="1136898" y="114046"/>
                  </a:lnTo>
                  <a:lnTo>
                    <a:pt x="1141089" y="114554"/>
                  </a:lnTo>
                  <a:lnTo>
                    <a:pt x="1157698" y="116074"/>
                  </a:lnTo>
                  <a:lnTo>
                    <a:pt x="1177665" y="115379"/>
                  </a:lnTo>
                  <a:lnTo>
                    <a:pt x="1196774" y="111732"/>
                  </a:lnTo>
                  <a:lnTo>
                    <a:pt x="1210812" y="104394"/>
                  </a:lnTo>
                  <a:lnTo>
                    <a:pt x="1213225" y="102108"/>
                  </a:lnTo>
                  <a:lnTo>
                    <a:pt x="1217035" y="100837"/>
                  </a:lnTo>
                  <a:lnTo>
                    <a:pt x="1259357" y="96615"/>
                  </a:lnTo>
                  <a:lnTo>
                    <a:pt x="1292092" y="81787"/>
                  </a:lnTo>
                  <a:lnTo>
                    <a:pt x="1292727" y="81661"/>
                  </a:lnTo>
                  <a:lnTo>
                    <a:pt x="1292600" y="81026"/>
                  </a:lnTo>
                  <a:lnTo>
                    <a:pt x="1293235" y="80391"/>
                  </a:lnTo>
                  <a:lnTo>
                    <a:pt x="1302633" y="75614"/>
                  </a:lnTo>
                  <a:lnTo>
                    <a:pt x="1314126" y="82661"/>
                  </a:lnTo>
                  <a:lnTo>
                    <a:pt x="1324953" y="85588"/>
                  </a:lnTo>
                  <a:lnTo>
                    <a:pt x="1332351" y="68453"/>
                  </a:lnTo>
                  <a:lnTo>
                    <a:pt x="1343469" y="54782"/>
                  </a:lnTo>
                  <a:lnTo>
                    <a:pt x="1362815" y="52339"/>
                  </a:lnTo>
                  <a:lnTo>
                    <a:pt x="1383089" y="54683"/>
                  </a:lnTo>
                  <a:lnTo>
                    <a:pt x="1396994" y="55372"/>
                  </a:lnTo>
                  <a:lnTo>
                    <a:pt x="1404006" y="50815"/>
                  </a:lnTo>
                  <a:lnTo>
                    <a:pt x="1409948" y="41592"/>
                  </a:lnTo>
                  <a:lnTo>
                    <a:pt x="1416175" y="33226"/>
                  </a:lnTo>
                  <a:lnTo>
                    <a:pt x="1424045" y="31242"/>
                  </a:lnTo>
                  <a:lnTo>
                    <a:pt x="1428801" y="38584"/>
                  </a:lnTo>
                  <a:lnTo>
                    <a:pt x="1427521" y="45783"/>
                  </a:lnTo>
                  <a:lnTo>
                    <a:pt x="1435457" y="43743"/>
                  </a:lnTo>
                  <a:lnTo>
                    <a:pt x="1467860" y="23368"/>
                  </a:lnTo>
                  <a:lnTo>
                    <a:pt x="1468622" y="23368"/>
                  </a:lnTo>
                  <a:lnTo>
                    <a:pt x="1469765" y="22479"/>
                  </a:lnTo>
                  <a:lnTo>
                    <a:pt x="1470400" y="22352"/>
                  </a:lnTo>
                  <a:lnTo>
                    <a:pt x="1483564" y="17928"/>
                  </a:lnTo>
                  <a:lnTo>
                    <a:pt x="1492085" y="16303"/>
                  </a:lnTo>
                  <a:lnTo>
                    <a:pt x="1496653" y="17512"/>
                  </a:lnTo>
                  <a:lnTo>
                    <a:pt x="1497959" y="21590"/>
                  </a:lnTo>
                  <a:lnTo>
                    <a:pt x="1497197" y="29591"/>
                  </a:lnTo>
                  <a:lnTo>
                    <a:pt x="1506341" y="35560"/>
                  </a:lnTo>
                  <a:lnTo>
                    <a:pt x="1514596" y="32258"/>
                  </a:lnTo>
                  <a:lnTo>
                    <a:pt x="1523571" y="26431"/>
                  </a:lnTo>
                  <a:lnTo>
                    <a:pt x="1528105" y="19938"/>
                  </a:lnTo>
                  <a:lnTo>
                    <a:pt x="1530044" y="15255"/>
                  </a:lnTo>
                  <a:lnTo>
                    <a:pt x="1531233" y="14859"/>
                  </a:lnTo>
                  <a:lnTo>
                    <a:pt x="1534316" y="18216"/>
                  </a:lnTo>
                  <a:lnTo>
                    <a:pt x="1538757" y="17430"/>
                  </a:lnTo>
                  <a:lnTo>
                    <a:pt x="1545056" y="15644"/>
                  </a:lnTo>
                  <a:lnTo>
                    <a:pt x="1553712" y="16002"/>
                  </a:lnTo>
                  <a:lnTo>
                    <a:pt x="1557877" y="15591"/>
                  </a:lnTo>
                  <a:lnTo>
                    <a:pt x="1557601" y="11668"/>
                  </a:lnTo>
                  <a:lnTo>
                    <a:pt x="1557444" y="6197"/>
                  </a:lnTo>
                  <a:lnTo>
                    <a:pt x="1561967" y="1143"/>
                  </a:lnTo>
                  <a:lnTo>
                    <a:pt x="1563999" y="254"/>
                  </a:lnTo>
                  <a:lnTo>
                    <a:pt x="1566285" y="0"/>
                  </a:lnTo>
                  <a:lnTo>
                    <a:pt x="1568698" y="127"/>
                  </a:lnTo>
                  <a:close/>
                </a:path>
              </a:pathLst>
            </a:custGeom>
            <a:ln w="9524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2677667" y="1274063"/>
              <a:ext cx="1761744" cy="1321308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2683764" y="1252108"/>
              <a:ext cx="1750060" cy="1308100"/>
            </a:xfrm>
            <a:custGeom>
              <a:avLst/>
              <a:gdLst/>
              <a:ahLst/>
              <a:cxnLst/>
              <a:rect l="l" t="t" r="r" b="b"/>
              <a:pathLst>
                <a:path w="1750060" h="1308100">
                  <a:moveTo>
                    <a:pt x="1618641" y="1257300"/>
                  </a:moveTo>
                  <a:lnTo>
                    <a:pt x="1367309" y="1257300"/>
                  </a:lnTo>
                  <a:lnTo>
                    <a:pt x="1374902" y="1270000"/>
                  </a:lnTo>
                  <a:lnTo>
                    <a:pt x="1471340" y="1270000"/>
                  </a:lnTo>
                  <a:lnTo>
                    <a:pt x="1477010" y="1295400"/>
                  </a:lnTo>
                  <a:lnTo>
                    <a:pt x="1484909" y="1308100"/>
                  </a:lnTo>
                  <a:lnTo>
                    <a:pt x="1494297" y="1295400"/>
                  </a:lnTo>
                  <a:lnTo>
                    <a:pt x="1512824" y="1295400"/>
                  </a:lnTo>
                  <a:lnTo>
                    <a:pt x="1523942" y="1282700"/>
                  </a:lnTo>
                  <a:lnTo>
                    <a:pt x="1610486" y="1282700"/>
                  </a:lnTo>
                  <a:lnTo>
                    <a:pt x="1617090" y="1270000"/>
                  </a:lnTo>
                  <a:lnTo>
                    <a:pt x="1618641" y="1257300"/>
                  </a:lnTo>
                  <a:close/>
                </a:path>
                <a:path w="1750060" h="1308100">
                  <a:moveTo>
                    <a:pt x="1610486" y="1282700"/>
                  </a:moveTo>
                  <a:lnTo>
                    <a:pt x="1540845" y="1282700"/>
                  </a:lnTo>
                  <a:lnTo>
                    <a:pt x="1548891" y="1295400"/>
                  </a:lnTo>
                  <a:lnTo>
                    <a:pt x="1585468" y="1295400"/>
                  </a:lnTo>
                  <a:lnTo>
                    <a:pt x="1591034" y="1308100"/>
                  </a:lnTo>
                  <a:lnTo>
                    <a:pt x="1596183" y="1308100"/>
                  </a:lnTo>
                  <a:lnTo>
                    <a:pt x="1603881" y="1295400"/>
                  </a:lnTo>
                  <a:lnTo>
                    <a:pt x="1610486" y="1282700"/>
                  </a:lnTo>
                  <a:close/>
                </a:path>
                <a:path w="1750060" h="1308100">
                  <a:moveTo>
                    <a:pt x="1462135" y="1270000"/>
                  </a:moveTo>
                  <a:lnTo>
                    <a:pt x="1387687" y="1270000"/>
                  </a:lnTo>
                  <a:lnTo>
                    <a:pt x="1407366" y="1282700"/>
                  </a:lnTo>
                  <a:lnTo>
                    <a:pt x="1427354" y="1282700"/>
                  </a:lnTo>
                  <a:lnTo>
                    <a:pt x="1441069" y="1295400"/>
                  </a:lnTo>
                  <a:lnTo>
                    <a:pt x="1451381" y="1282700"/>
                  </a:lnTo>
                  <a:lnTo>
                    <a:pt x="1462135" y="1270000"/>
                  </a:lnTo>
                  <a:close/>
                </a:path>
                <a:path w="1750060" h="1308100">
                  <a:moveTo>
                    <a:pt x="1623292" y="1219200"/>
                  </a:moveTo>
                  <a:lnTo>
                    <a:pt x="993096" y="1219200"/>
                  </a:lnTo>
                  <a:lnTo>
                    <a:pt x="1008761" y="1231900"/>
                  </a:lnTo>
                  <a:lnTo>
                    <a:pt x="1126795" y="1231900"/>
                  </a:lnTo>
                  <a:lnTo>
                    <a:pt x="1146651" y="1244600"/>
                  </a:lnTo>
                  <a:lnTo>
                    <a:pt x="1241204" y="1244600"/>
                  </a:lnTo>
                  <a:lnTo>
                    <a:pt x="1277572" y="1270000"/>
                  </a:lnTo>
                  <a:lnTo>
                    <a:pt x="1314725" y="1282700"/>
                  </a:lnTo>
                  <a:lnTo>
                    <a:pt x="1342771" y="1257300"/>
                  </a:lnTo>
                  <a:lnTo>
                    <a:pt x="1618641" y="1257300"/>
                  </a:lnTo>
                  <a:lnTo>
                    <a:pt x="1623292" y="1219200"/>
                  </a:lnTo>
                  <a:close/>
                </a:path>
                <a:path w="1750060" h="1308100">
                  <a:moveTo>
                    <a:pt x="1086639" y="1231900"/>
                  </a:moveTo>
                  <a:lnTo>
                    <a:pt x="1063660" y="1231900"/>
                  </a:lnTo>
                  <a:lnTo>
                    <a:pt x="1077214" y="1244600"/>
                  </a:lnTo>
                  <a:lnTo>
                    <a:pt x="1086639" y="1231900"/>
                  </a:lnTo>
                  <a:close/>
                </a:path>
                <a:path w="1750060" h="1308100">
                  <a:moveTo>
                    <a:pt x="1126795" y="1231900"/>
                  </a:moveTo>
                  <a:lnTo>
                    <a:pt x="1103824" y="1231900"/>
                  </a:lnTo>
                  <a:lnTo>
                    <a:pt x="1111250" y="1244600"/>
                  </a:lnTo>
                  <a:lnTo>
                    <a:pt x="1126795" y="1231900"/>
                  </a:lnTo>
                  <a:close/>
                </a:path>
                <a:path w="1750060" h="1308100">
                  <a:moveTo>
                    <a:pt x="375412" y="38100"/>
                  </a:moveTo>
                  <a:lnTo>
                    <a:pt x="131532" y="38100"/>
                  </a:lnTo>
                  <a:lnTo>
                    <a:pt x="127918" y="76200"/>
                  </a:lnTo>
                  <a:lnTo>
                    <a:pt x="122688" y="114300"/>
                  </a:lnTo>
                  <a:lnTo>
                    <a:pt x="116151" y="165100"/>
                  </a:lnTo>
                  <a:lnTo>
                    <a:pt x="108614" y="228600"/>
                  </a:lnTo>
                  <a:lnTo>
                    <a:pt x="100385" y="292100"/>
                  </a:lnTo>
                  <a:lnTo>
                    <a:pt x="91773" y="368300"/>
                  </a:lnTo>
                  <a:lnTo>
                    <a:pt x="83085" y="431800"/>
                  </a:lnTo>
                  <a:lnTo>
                    <a:pt x="74628" y="508000"/>
                  </a:lnTo>
                  <a:lnTo>
                    <a:pt x="66712" y="571500"/>
                  </a:lnTo>
                  <a:lnTo>
                    <a:pt x="59644" y="635000"/>
                  </a:lnTo>
                  <a:lnTo>
                    <a:pt x="49284" y="723900"/>
                  </a:lnTo>
                  <a:lnTo>
                    <a:pt x="46609" y="749300"/>
                  </a:lnTo>
                  <a:lnTo>
                    <a:pt x="41910" y="787400"/>
                  </a:lnTo>
                  <a:lnTo>
                    <a:pt x="0" y="1130300"/>
                  </a:lnTo>
                  <a:lnTo>
                    <a:pt x="411337" y="1130300"/>
                  </a:lnTo>
                  <a:lnTo>
                    <a:pt x="420911" y="1143000"/>
                  </a:lnTo>
                  <a:lnTo>
                    <a:pt x="429641" y="1143000"/>
                  </a:lnTo>
                  <a:lnTo>
                    <a:pt x="445373" y="1155700"/>
                  </a:lnTo>
                  <a:lnTo>
                    <a:pt x="576996" y="1155700"/>
                  </a:lnTo>
                  <a:lnTo>
                    <a:pt x="585088" y="1181100"/>
                  </a:lnTo>
                  <a:lnTo>
                    <a:pt x="610661" y="1181100"/>
                  </a:lnTo>
                  <a:lnTo>
                    <a:pt x="643937" y="1193800"/>
                  </a:lnTo>
                  <a:lnTo>
                    <a:pt x="737743" y="1193800"/>
                  </a:lnTo>
                  <a:lnTo>
                    <a:pt x="742823" y="1206500"/>
                  </a:lnTo>
                  <a:lnTo>
                    <a:pt x="830834" y="1206500"/>
                  </a:lnTo>
                  <a:lnTo>
                    <a:pt x="841416" y="1219200"/>
                  </a:lnTo>
                  <a:lnTo>
                    <a:pt x="852725" y="1231900"/>
                  </a:lnTo>
                  <a:lnTo>
                    <a:pt x="863534" y="1231900"/>
                  </a:lnTo>
                  <a:lnTo>
                    <a:pt x="872616" y="1219200"/>
                  </a:lnTo>
                  <a:lnTo>
                    <a:pt x="1623292" y="1219200"/>
                  </a:lnTo>
                  <a:lnTo>
                    <a:pt x="1654302" y="965200"/>
                  </a:lnTo>
                  <a:lnTo>
                    <a:pt x="1657350" y="939800"/>
                  </a:lnTo>
                  <a:lnTo>
                    <a:pt x="1657985" y="939800"/>
                  </a:lnTo>
                  <a:lnTo>
                    <a:pt x="1658874" y="927100"/>
                  </a:lnTo>
                  <a:lnTo>
                    <a:pt x="1660271" y="914400"/>
                  </a:lnTo>
                  <a:lnTo>
                    <a:pt x="1662302" y="901700"/>
                  </a:lnTo>
                  <a:lnTo>
                    <a:pt x="1662938" y="889000"/>
                  </a:lnTo>
                  <a:lnTo>
                    <a:pt x="1665097" y="876300"/>
                  </a:lnTo>
                  <a:lnTo>
                    <a:pt x="1672716" y="812800"/>
                  </a:lnTo>
                  <a:lnTo>
                    <a:pt x="1673733" y="800100"/>
                  </a:lnTo>
                  <a:lnTo>
                    <a:pt x="1749552" y="190500"/>
                  </a:lnTo>
                  <a:lnTo>
                    <a:pt x="1749933" y="177800"/>
                  </a:lnTo>
                  <a:lnTo>
                    <a:pt x="1461992" y="177800"/>
                  </a:lnTo>
                  <a:lnTo>
                    <a:pt x="1452947" y="165100"/>
                  </a:lnTo>
                  <a:lnTo>
                    <a:pt x="1302466" y="165100"/>
                  </a:lnTo>
                  <a:lnTo>
                    <a:pt x="1286890" y="152400"/>
                  </a:lnTo>
                  <a:lnTo>
                    <a:pt x="1180607" y="152400"/>
                  </a:lnTo>
                  <a:lnTo>
                    <a:pt x="1173374" y="139700"/>
                  </a:lnTo>
                  <a:lnTo>
                    <a:pt x="1166749" y="127000"/>
                  </a:lnTo>
                  <a:lnTo>
                    <a:pt x="1072165" y="127000"/>
                  </a:lnTo>
                  <a:lnTo>
                    <a:pt x="1066867" y="114300"/>
                  </a:lnTo>
                  <a:lnTo>
                    <a:pt x="1061212" y="114300"/>
                  </a:lnTo>
                  <a:lnTo>
                    <a:pt x="1058799" y="101600"/>
                  </a:lnTo>
                  <a:lnTo>
                    <a:pt x="880155" y="101600"/>
                  </a:lnTo>
                  <a:lnTo>
                    <a:pt x="857011" y="88900"/>
                  </a:lnTo>
                  <a:lnTo>
                    <a:pt x="766077" y="88900"/>
                  </a:lnTo>
                  <a:lnTo>
                    <a:pt x="755014" y="76200"/>
                  </a:lnTo>
                  <a:lnTo>
                    <a:pt x="623855" y="76200"/>
                  </a:lnTo>
                  <a:lnTo>
                    <a:pt x="618236" y="63500"/>
                  </a:lnTo>
                  <a:lnTo>
                    <a:pt x="535178" y="63500"/>
                  </a:lnTo>
                  <a:lnTo>
                    <a:pt x="532892" y="50800"/>
                  </a:lnTo>
                  <a:lnTo>
                    <a:pt x="382533" y="50800"/>
                  </a:lnTo>
                  <a:lnTo>
                    <a:pt x="375412" y="38100"/>
                  </a:lnTo>
                  <a:close/>
                </a:path>
                <a:path w="1750060" h="1308100">
                  <a:moveTo>
                    <a:pt x="959147" y="1219200"/>
                  </a:moveTo>
                  <a:lnTo>
                    <a:pt x="925087" y="1219200"/>
                  </a:lnTo>
                  <a:lnTo>
                    <a:pt x="941197" y="1231900"/>
                  </a:lnTo>
                  <a:lnTo>
                    <a:pt x="959147" y="1219200"/>
                  </a:lnTo>
                  <a:close/>
                </a:path>
                <a:path w="1750060" h="1308100">
                  <a:moveTo>
                    <a:pt x="737743" y="1193800"/>
                  </a:moveTo>
                  <a:lnTo>
                    <a:pt x="692403" y="1193800"/>
                  </a:lnTo>
                  <a:lnTo>
                    <a:pt x="701667" y="1219200"/>
                  </a:lnTo>
                  <a:lnTo>
                    <a:pt x="713358" y="1206500"/>
                  </a:lnTo>
                  <a:lnTo>
                    <a:pt x="725908" y="1206500"/>
                  </a:lnTo>
                  <a:lnTo>
                    <a:pt x="737743" y="1193800"/>
                  </a:lnTo>
                  <a:close/>
                </a:path>
                <a:path w="1750060" h="1308100">
                  <a:moveTo>
                    <a:pt x="548386" y="1155700"/>
                  </a:moveTo>
                  <a:lnTo>
                    <a:pt x="507238" y="1155700"/>
                  </a:lnTo>
                  <a:lnTo>
                    <a:pt x="516399" y="1168400"/>
                  </a:lnTo>
                  <a:lnTo>
                    <a:pt x="536152" y="1168400"/>
                  </a:lnTo>
                  <a:lnTo>
                    <a:pt x="548386" y="1155700"/>
                  </a:lnTo>
                  <a:close/>
                </a:path>
                <a:path w="1750060" h="1308100">
                  <a:moveTo>
                    <a:pt x="184848" y="1143000"/>
                  </a:moveTo>
                  <a:lnTo>
                    <a:pt x="166082" y="1143000"/>
                  </a:lnTo>
                  <a:lnTo>
                    <a:pt x="168529" y="1155700"/>
                  </a:lnTo>
                  <a:lnTo>
                    <a:pt x="176557" y="1155700"/>
                  </a:lnTo>
                  <a:lnTo>
                    <a:pt x="184848" y="1143000"/>
                  </a:lnTo>
                  <a:close/>
                </a:path>
                <a:path w="1750060" h="1308100">
                  <a:moveTo>
                    <a:pt x="278802" y="1130300"/>
                  </a:moveTo>
                  <a:lnTo>
                    <a:pt x="201168" y="1130300"/>
                  </a:lnTo>
                  <a:lnTo>
                    <a:pt x="214302" y="1143000"/>
                  </a:lnTo>
                  <a:lnTo>
                    <a:pt x="233092" y="1143000"/>
                  </a:lnTo>
                  <a:lnTo>
                    <a:pt x="252335" y="1155700"/>
                  </a:lnTo>
                  <a:lnTo>
                    <a:pt x="266827" y="1143000"/>
                  </a:lnTo>
                  <a:lnTo>
                    <a:pt x="278802" y="1130300"/>
                  </a:lnTo>
                  <a:close/>
                </a:path>
                <a:path w="1750060" h="1308100">
                  <a:moveTo>
                    <a:pt x="27828" y="1130300"/>
                  </a:moveTo>
                  <a:lnTo>
                    <a:pt x="2000" y="1130300"/>
                  </a:lnTo>
                  <a:lnTo>
                    <a:pt x="5929" y="1143000"/>
                  </a:lnTo>
                  <a:lnTo>
                    <a:pt x="21659" y="1143000"/>
                  </a:lnTo>
                  <a:lnTo>
                    <a:pt x="27828" y="1130300"/>
                  </a:lnTo>
                  <a:close/>
                </a:path>
                <a:path w="1750060" h="1308100">
                  <a:moveTo>
                    <a:pt x="201168" y="1130300"/>
                  </a:moveTo>
                  <a:lnTo>
                    <a:pt x="58949" y="1130300"/>
                  </a:lnTo>
                  <a:lnTo>
                    <a:pt x="60960" y="1143000"/>
                  </a:lnTo>
                  <a:lnTo>
                    <a:pt x="193139" y="1143000"/>
                  </a:lnTo>
                  <a:lnTo>
                    <a:pt x="201168" y="1130300"/>
                  </a:lnTo>
                  <a:close/>
                </a:path>
                <a:path w="1750060" h="1308100">
                  <a:moveTo>
                    <a:pt x="325828" y="1130300"/>
                  </a:moveTo>
                  <a:lnTo>
                    <a:pt x="288432" y="1130300"/>
                  </a:lnTo>
                  <a:lnTo>
                    <a:pt x="297705" y="1143000"/>
                  </a:lnTo>
                  <a:lnTo>
                    <a:pt x="308610" y="1143000"/>
                  </a:lnTo>
                  <a:lnTo>
                    <a:pt x="325828" y="1130300"/>
                  </a:lnTo>
                  <a:close/>
                </a:path>
                <a:path w="1750060" h="1308100">
                  <a:moveTo>
                    <a:pt x="400976" y="1130300"/>
                  </a:moveTo>
                  <a:lnTo>
                    <a:pt x="350059" y="1130300"/>
                  </a:lnTo>
                  <a:lnTo>
                    <a:pt x="373886" y="1143000"/>
                  </a:lnTo>
                  <a:lnTo>
                    <a:pt x="389890" y="1143000"/>
                  </a:lnTo>
                  <a:lnTo>
                    <a:pt x="400976" y="1130300"/>
                  </a:lnTo>
                  <a:close/>
                </a:path>
                <a:path w="1750060" h="1308100">
                  <a:moveTo>
                    <a:pt x="1517269" y="152400"/>
                  </a:moveTo>
                  <a:lnTo>
                    <a:pt x="1497996" y="152400"/>
                  </a:lnTo>
                  <a:lnTo>
                    <a:pt x="1483487" y="165100"/>
                  </a:lnTo>
                  <a:lnTo>
                    <a:pt x="1471560" y="177800"/>
                  </a:lnTo>
                  <a:lnTo>
                    <a:pt x="1652651" y="177800"/>
                  </a:lnTo>
                  <a:lnTo>
                    <a:pt x="1655572" y="165100"/>
                  </a:lnTo>
                  <a:lnTo>
                    <a:pt x="1536065" y="165100"/>
                  </a:lnTo>
                  <a:lnTo>
                    <a:pt x="1517269" y="152400"/>
                  </a:lnTo>
                  <a:close/>
                </a:path>
                <a:path w="1750060" h="1308100">
                  <a:moveTo>
                    <a:pt x="1689353" y="165100"/>
                  </a:moveTo>
                  <a:lnTo>
                    <a:pt x="1688099" y="165100"/>
                  </a:lnTo>
                  <a:lnTo>
                    <a:pt x="1684940" y="177800"/>
                  </a:lnTo>
                  <a:lnTo>
                    <a:pt x="1691382" y="177800"/>
                  </a:lnTo>
                  <a:lnTo>
                    <a:pt x="1689353" y="165100"/>
                  </a:lnTo>
                  <a:close/>
                </a:path>
                <a:path w="1750060" h="1308100">
                  <a:moveTo>
                    <a:pt x="1736089" y="165100"/>
                  </a:moveTo>
                  <a:lnTo>
                    <a:pt x="1716974" y="165100"/>
                  </a:lnTo>
                  <a:lnTo>
                    <a:pt x="1715563" y="177800"/>
                  </a:lnTo>
                  <a:lnTo>
                    <a:pt x="1742439" y="177800"/>
                  </a:lnTo>
                  <a:lnTo>
                    <a:pt x="1736089" y="165100"/>
                  </a:lnTo>
                  <a:close/>
                </a:path>
                <a:path w="1750060" h="1308100">
                  <a:moveTo>
                    <a:pt x="1581912" y="152400"/>
                  </a:moveTo>
                  <a:lnTo>
                    <a:pt x="1573809" y="152400"/>
                  </a:lnTo>
                  <a:lnTo>
                    <a:pt x="1565481" y="165100"/>
                  </a:lnTo>
                  <a:lnTo>
                    <a:pt x="1584426" y="165100"/>
                  </a:lnTo>
                  <a:lnTo>
                    <a:pt x="1581912" y="152400"/>
                  </a:lnTo>
                  <a:close/>
                </a:path>
                <a:path w="1750060" h="1308100">
                  <a:moveTo>
                    <a:pt x="1651428" y="152400"/>
                  </a:moveTo>
                  <a:lnTo>
                    <a:pt x="1626235" y="152400"/>
                  </a:lnTo>
                  <a:lnTo>
                    <a:pt x="1589359" y="165100"/>
                  </a:lnTo>
                  <a:lnTo>
                    <a:pt x="1655458" y="165100"/>
                  </a:lnTo>
                  <a:lnTo>
                    <a:pt x="1651428" y="152400"/>
                  </a:lnTo>
                  <a:close/>
                </a:path>
                <a:path w="1750060" h="1308100">
                  <a:moveTo>
                    <a:pt x="1224279" y="127000"/>
                  </a:moveTo>
                  <a:lnTo>
                    <a:pt x="1215159" y="139700"/>
                  </a:lnTo>
                  <a:lnTo>
                    <a:pt x="1204468" y="152400"/>
                  </a:lnTo>
                  <a:lnTo>
                    <a:pt x="1251209" y="152400"/>
                  </a:lnTo>
                  <a:lnTo>
                    <a:pt x="1243076" y="139700"/>
                  </a:lnTo>
                  <a:lnTo>
                    <a:pt x="1232542" y="139700"/>
                  </a:lnTo>
                  <a:lnTo>
                    <a:pt x="1224279" y="127000"/>
                  </a:lnTo>
                  <a:close/>
                </a:path>
                <a:path w="1750060" h="1308100">
                  <a:moveTo>
                    <a:pt x="1145764" y="114300"/>
                  </a:moveTo>
                  <a:lnTo>
                    <a:pt x="1084834" y="114300"/>
                  </a:lnTo>
                  <a:lnTo>
                    <a:pt x="1077892" y="127000"/>
                  </a:lnTo>
                  <a:lnTo>
                    <a:pt x="1161541" y="127000"/>
                  </a:lnTo>
                  <a:lnTo>
                    <a:pt x="1145764" y="114300"/>
                  </a:lnTo>
                  <a:close/>
                </a:path>
                <a:path w="1750060" h="1308100">
                  <a:moveTo>
                    <a:pt x="909574" y="88900"/>
                  </a:moveTo>
                  <a:lnTo>
                    <a:pt x="898906" y="88900"/>
                  </a:lnTo>
                  <a:lnTo>
                    <a:pt x="880155" y="101600"/>
                  </a:lnTo>
                  <a:lnTo>
                    <a:pt x="912368" y="101600"/>
                  </a:lnTo>
                  <a:lnTo>
                    <a:pt x="909574" y="88900"/>
                  </a:lnTo>
                  <a:close/>
                </a:path>
                <a:path w="1750060" h="1308100">
                  <a:moveTo>
                    <a:pt x="1038953" y="88900"/>
                  </a:moveTo>
                  <a:lnTo>
                    <a:pt x="963676" y="88900"/>
                  </a:lnTo>
                  <a:lnTo>
                    <a:pt x="960247" y="101600"/>
                  </a:lnTo>
                  <a:lnTo>
                    <a:pt x="1056005" y="101600"/>
                  </a:lnTo>
                  <a:lnTo>
                    <a:pt x="1038953" y="88900"/>
                  </a:lnTo>
                  <a:close/>
                </a:path>
                <a:path w="1750060" h="1308100">
                  <a:moveTo>
                    <a:pt x="814451" y="76200"/>
                  </a:moveTo>
                  <a:lnTo>
                    <a:pt x="801243" y="76200"/>
                  </a:lnTo>
                  <a:lnTo>
                    <a:pt x="789251" y="88900"/>
                  </a:lnTo>
                  <a:lnTo>
                    <a:pt x="833701" y="88900"/>
                  </a:lnTo>
                  <a:lnTo>
                    <a:pt x="814451" y="76200"/>
                  </a:lnTo>
                  <a:close/>
                </a:path>
                <a:path w="1750060" h="1308100">
                  <a:moveTo>
                    <a:pt x="653034" y="63500"/>
                  </a:moveTo>
                  <a:lnTo>
                    <a:pt x="636651" y="63500"/>
                  </a:lnTo>
                  <a:lnTo>
                    <a:pt x="630047" y="76200"/>
                  </a:lnTo>
                  <a:lnTo>
                    <a:pt x="669758" y="76200"/>
                  </a:lnTo>
                  <a:lnTo>
                    <a:pt x="653034" y="63500"/>
                  </a:lnTo>
                  <a:close/>
                </a:path>
                <a:path w="1750060" h="1308100">
                  <a:moveTo>
                    <a:pt x="503495" y="38100"/>
                  </a:moveTo>
                  <a:lnTo>
                    <a:pt x="407543" y="38100"/>
                  </a:lnTo>
                  <a:lnTo>
                    <a:pt x="406019" y="50800"/>
                  </a:lnTo>
                  <a:lnTo>
                    <a:pt x="517620" y="50800"/>
                  </a:lnTo>
                  <a:lnTo>
                    <a:pt x="503495" y="38100"/>
                  </a:lnTo>
                  <a:close/>
                </a:path>
                <a:path w="1750060" h="1308100">
                  <a:moveTo>
                    <a:pt x="207391" y="12700"/>
                  </a:moveTo>
                  <a:lnTo>
                    <a:pt x="139604" y="12700"/>
                  </a:lnTo>
                  <a:lnTo>
                    <a:pt x="136187" y="25400"/>
                  </a:lnTo>
                  <a:lnTo>
                    <a:pt x="133223" y="38100"/>
                  </a:lnTo>
                  <a:lnTo>
                    <a:pt x="277290" y="38100"/>
                  </a:lnTo>
                  <a:lnTo>
                    <a:pt x="275170" y="25400"/>
                  </a:lnTo>
                  <a:lnTo>
                    <a:pt x="213060" y="25400"/>
                  </a:lnTo>
                  <a:lnTo>
                    <a:pt x="207391" y="12700"/>
                  </a:lnTo>
                  <a:close/>
                </a:path>
                <a:path w="1750060" h="1308100">
                  <a:moveTo>
                    <a:pt x="316103" y="12700"/>
                  </a:moveTo>
                  <a:lnTo>
                    <a:pt x="304165" y="12700"/>
                  </a:lnTo>
                  <a:lnTo>
                    <a:pt x="300990" y="25400"/>
                  </a:lnTo>
                  <a:lnTo>
                    <a:pt x="292391" y="38100"/>
                  </a:lnTo>
                  <a:lnTo>
                    <a:pt x="365234" y="38100"/>
                  </a:lnTo>
                  <a:lnTo>
                    <a:pt x="349138" y="25400"/>
                  </a:lnTo>
                  <a:lnTo>
                    <a:pt x="331352" y="25400"/>
                  </a:lnTo>
                  <a:lnTo>
                    <a:pt x="316103" y="12700"/>
                  </a:lnTo>
                  <a:close/>
                </a:path>
                <a:path w="1750060" h="1308100">
                  <a:moveTo>
                    <a:pt x="434816" y="12700"/>
                  </a:moveTo>
                  <a:lnTo>
                    <a:pt x="423251" y="25400"/>
                  </a:lnTo>
                  <a:lnTo>
                    <a:pt x="408305" y="38100"/>
                  </a:lnTo>
                  <a:lnTo>
                    <a:pt x="483616" y="38100"/>
                  </a:lnTo>
                  <a:lnTo>
                    <a:pt x="451953" y="25400"/>
                  </a:lnTo>
                  <a:lnTo>
                    <a:pt x="434816" y="12700"/>
                  </a:lnTo>
                  <a:close/>
                </a:path>
                <a:path w="1750060" h="1308100">
                  <a:moveTo>
                    <a:pt x="273050" y="12700"/>
                  </a:moveTo>
                  <a:lnTo>
                    <a:pt x="233044" y="12700"/>
                  </a:lnTo>
                  <a:lnTo>
                    <a:pt x="225446" y="25400"/>
                  </a:lnTo>
                  <a:lnTo>
                    <a:pt x="275170" y="25400"/>
                  </a:lnTo>
                  <a:lnTo>
                    <a:pt x="273050" y="12700"/>
                  </a:lnTo>
                  <a:close/>
                </a:path>
                <a:path w="1750060" h="1308100">
                  <a:moveTo>
                    <a:pt x="164973" y="0"/>
                  </a:moveTo>
                  <a:lnTo>
                    <a:pt x="147319" y="0"/>
                  </a:lnTo>
                  <a:lnTo>
                    <a:pt x="145796" y="12700"/>
                  </a:lnTo>
                  <a:lnTo>
                    <a:pt x="165481" y="12700"/>
                  </a:lnTo>
                  <a:lnTo>
                    <a:pt x="164973" y="0"/>
                  </a:lnTo>
                  <a:close/>
                </a:path>
                <a:path w="1750060" h="1308100">
                  <a:moveTo>
                    <a:pt x="265902" y="0"/>
                  </a:moveTo>
                  <a:lnTo>
                    <a:pt x="258476" y="0"/>
                  </a:lnTo>
                  <a:lnTo>
                    <a:pt x="250622" y="12700"/>
                  </a:lnTo>
                  <a:lnTo>
                    <a:pt x="272161" y="12700"/>
                  </a:lnTo>
                  <a:lnTo>
                    <a:pt x="265902" y="0"/>
                  </a:lnTo>
                  <a:close/>
                </a:path>
              </a:pathLst>
            </a:custGeom>
            <a:solidFill>
              <a:srgbClr val="D1DA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683764" y="1242153"/>
              <a:ext cx="1750060" cy="1318260"/>
            </a:xfrm>
            <a:custGeom>
              <a:avLst/>
              <a:gdLst/>
              <a:ahLst/>
              <a:cxnLst/>
              <a:rect l="l" t="t" r="r" b="b"/>
              <a:pathLst>
                <a:path w="1750060" h="1318260">
                  <a:moveTo>
                    <a:pt x="1729486" y="167673"/>
                  </a:moveTo>
                  <a:lnTo>
                    <a:pt x="1736089" y="170086"/>
                  </a:lnTo>
                  <a:lnTo>
                    <a:pt x="1742439" y="176436"/>
                  </a:lnTo>
                  <a:lnTo>
                    <a:pt x="1745996" y="180119"/>
                  </a:lnTo>
                  <a:lnTo>
                    <a:pt x="1749044" y="182913"/>
                  </a:lnTo>
                  <a:lnTo>
                    <a:pt x="1749933" y="186088"/>
                  </a:lnTo>
                  <a:lnTo>
                    <a:pt x="1749552" y="189644"/>
                  </a:lnTo>
                  <a:lnTo>
                    <a:pt x="1739821" y="269191"/>
                  </a:lnTo>
                  <a:lnTo>
                    <a:pt x="1730803" y="342940"/>
                  </a:lnTo>
                  <a:lnTo>
                    <a:pt x="1722471" y="411110"/>
                  </a:lnTo>
                  <a:lnTo>
                    <a:pt x="1714796" y="473922"/>
                  </a:lnTo>
                  <a:lnTo>
                    <a:pt x="1707751" y="531594"/>
                  </a:lnTo>
                  <a:lnTo>
                    <a:pt x="1701307" y="584344"/>
                  </a:lnTo>
                  <a:lnTo>
                    <a:pt x="1695438" y="632394"/>
                  </a:lnTo>
                  <a:lnTo>
                    <a:pt x="1690115" y="675960"/>
                  </a:lnTo>
                  <a:lnTo>
                    <a:pt x="1685311" y="715264"/>
                  </a:lnTo>
                  <a:lnTo>
                    <a:pt x="1677148" y="781957"/>
                  </a:lnTo>
                  <a:lnTo>
                    <a:pt x="1673733" y="809785"/>
                  </a:lnTo>
                  <a:lnTo>
                    <a:pt x="1672716" y="818548"/>
                  </a:lnTo>
                  <a:lnTo>
                    <a:pt x="1668907" y="849790"/>
                  </a:lnTo>
                  <a:lnTo>
                    <a:pt x="1665097" y="880905"/>
                  </a:lnTo>
                  <a:lnTo>
                    <a:pt x="1662938" y="898812"/>
                  </a:lnTo>
                  <a:lnTo>
                    <a:pt x="1662302" y="904273"/>
                  </a:lnTo>
                  <a:lnTo>
                    <a:pt x="1660271" y="921037"/>
                  </a:lnTo>
                  <a:lnTo>
                    <a:pt x="1658874" y="932340"/>
                  </a:lnTo>
                  <a:lnTo>
                    <a:pt x="1657985" y="939071"/>
                  </a:lnTo>
                  <a:lnTo>
                    <a:pt x="1657603" y="942627"/>
                  </a:lnTo>
                  <a:lnTo>
                    <a:pt x="1657350" y="944151"/>
                  </a:lnTo>
                  <a:lnTo>
                    <a:pt x="1654302" y="969043"/>
                  </a:lnTo>
                  <a:lnTo>
                    <a:pt x="1632789" y="1145696"/>
                  </a:lnTo>
                  <a:lnTo>
                    <a:pt x="1621742" y="1236410"/>
                  </a:lnTo>
                  <a:lnTo>
                    <a:pt x="1617672" y="1269831"/>
                  </a:lnTo>
                  <a:lnTo>
                    <a:pt x="1617090" y="1274605"/>
                  </a:lnTo>
                  <a:lnTo>
                    <a:pt x="1603881" y="1304980"/>
                  </a:lnTo>
                  <a:lnTo>
                    <a:pt x="1596183" y="1318055"/>
                  </a:lnTo>
                  <a:lnTo>
                    <a:pt x="1591034" y="1316485"/>
                  </a:lnTo>
                  <a:lnTo>
                    <a:pt x="1585468" y="1302926"/>
                  </a:lnTo>
                  <a:lnTo>
                    <a:pt x="1576841" y="1296332"/>
                  </a:lnTo>
                  <a:lnTo>
                    <a:pt x="1567608" y="1296179"/>
                  </a:lnTo>
                  <a:lnTo>
                    <a:pt x="1558161" y="1298765"/>
                  </a:lnTo>
                  <a:lnTo>
                    <a:pt x="1548891" y="1300386"/>
                  </a:lnTo>
                  <a:lnTo>
                    <a:pt x="1540845" y="1292131"/>
                  </a:lnTo>
                  <a:lnTo>
                    <a:pt x="1532905" y="1283019"/>
                  </a:lnTo>
                  <a:lnTo>
                    <a:pt x="1523942" y="1282241"/>
                  </a:lnTo>
                  <a:lnTo>
                    <a:pt x="1512824" y="1298989"/>
                  </a:lnTo>
                  <a:lnTo>
                    <a:pt x="1503995" y="1297342"/>
                  </a:lnTo>
                  <a:lnTo>
                    <a:pt x="1494297" y="1302672"/>
                  </a:lnTo>
                  <a:lnTo>
                    <a:pt x="1484909" y="1305526"/>
                  </a:lnTo>
                  <a:lnTo>
                    <a:pt x="1477010" y="1296449"/>
                  </a:lnTo>
                  <a:lnTo>
                    <a:pt x="1471340" y="1268549"/>
                  </a:lnTo>
                  <a:lnTo>
                    <a:pt x="1462135" y="1269747"/>
                  </a:lnTo>
                  <a:lnTo>
                    <a:pt x="1451381" y="1283662"/>
                  </a:lnTo>
                  <a:lnTo>
                    <a:pt x="1441069" y="1293909"/>
                  </a:lnTo>
                  <a:lnTo>
                    <a:pt x="1427354" y="1288454"/>
                  </a:lnTo>
                  <a:lnTo>
                    <a:pt x="1407366" y="1283035"/>
                  </a:lnTo>
                  <a:lnTo>
                    <a:pt x="1387687" y="1277211"/>
                  </a:lnTo>
                  <a:lnTo>
                    <a:pt x="1374902" y="1270541"/>
                  </a:lnTo>
                  <a:lnTo>
                    <a:pt x="1367309" y="1263844"/>
                  </a:lnTo>
                  <a:lnTo>
                    <a:pt x="1359598" y="1259540"/>
                  </a:lnTo>
                  <a:lnTo>
                    <a:pt x="1351506" y="1259308"/>
                  </a:lnTo>
                  <a:lnTo>
                    <a:pt x="1342771" y="1264826"/>
                  </a:lnTo>
                  <a:lnTo>
                    <a:pt x="1314725" y="1280521"/>
                  </a:lnTo>
                  <a:lnTo>
                    <a:pt x="1277572" y="1271224"/>
                  </a:lnTo>
                  <a:lnTo>
                    <a:pt x="1241204" y="1254379"/>
                  </a:lnTo>
                  <a:lnTo>
                    <a:pt x="1215516" y="1247427"/>
                  </a:lnTo>
                  <a:lnTo>
                    <a:pt x="1206466" y="1250922"/>
                  </a:lnTo>
                  <a:lnTo>
                    <a:pt x="1197403" y="1253476"/>
                  </a:lnTo>
                  <a:lnTo>
                    <a:pt x="1188602" y="1253767"/>
                  </a:lnTo>
                  <a:lnTo>
                    <a:pt x="1180338" y="1250475"/>
                  </a:lnTo>
                  <a:lnTo>
                    <a:pt x="1166078" y="1252771"/>
                  </a:lnTo>
                  <a:lnTo>
                    <a:pt x="1146651" y="1243792"/>
                  </a:lnTo>
                  <a:lnTo>
                    <a:pt x="1126795" y="1238313"/>
                  </a:lnTo>
                  <a:lnTo>
                    <a:pt x="1111250" y="1251110"/>
                  </a:lnTo>
                  <a:lnTo>
                    <a:pt x="1103824" y="1238444"/>
                  </a:lnTo>
                  <a:lnTo>
                    <a:pt x="1095565" y="1234457"/>
                  </a:lnTo>
                  <a:lnTo>
                    <a:pt x="1086639" y="1237019"/>
                  </a:lnTo>
                  <a:lnTo>
                    <a:pt x="1077214" y="1243998"/>
                  </a:lnTo>
                  <a:lnTo>
                    <a:pt x="1063660" y="1241264"/>
                  </a:lnTo>
                  <a:lnTo>
                    <a:pt x="1043939" y="1236029"/>
                  </a:lnTo>
                  <a:lnTo>
                    <a:pt x="1023743" y="1233604"/>
                  </a:lnTo>
                  <a:lnTo>
                    <a:pt x="1008761" y="1239299"/>
                  </a:lnTo>
                  <a:lnTo>
                    <a:pt x="993096" y="1227786"/>
                  </a:lnTo>
                  <a:lnTo>
                    <a:pt x="976503" y="1223678"/>
                  </a:lnTo>
                  <a:lnTo>
                    <a:pt x="959147" y="1225762"/>
                  </a:lnTo>
                  <a:lnTo>
                    <a:pt x="941197" y="1232822"/>
                  </a:lnTo>
                  <a:lnTo>
                    <a:pt x="925087" y="1221476"/>
                  </a:lnTo>
                  <a:lnTo>
                    <a:pt x="907954" y="1219678"/>
                  </a:lnTo>
                  <a:lnTo>
                    <a:pt x="890297" y="1222071"/>
                  </a:lnTo>
                  <a:lnTo>
                    <a:pt x="872616" y="1223297"/>
                  </a:lnTo>
                  <a:lnTo>
                    <a:pt x="863534" y="1234269"/>
                  </a:lnTo>
                  <a:lnTo>
                    <a:pt x="852725" y="1233156"/>
                  </a:lnTo>
                  <a:lnTo>
                    <a:pt x="841416" y="1224922"/>
                  </a:lnTo>
                  <a:lnTo>
                    <a:pt x="830834" y="1214534"/>
                  </a:lnTo>
                  <a:lnTo>
                    <a:pt x="826008" y="1210216"/>
                  </a:lnTo>
                  <a:lnTo>
                    <a:pt x="818769" y="1208692"/>
                  </a:lnTo>
                  <a:lnTo>
                    <a:pt x="813053" y="1211740"/>
                  </a:lnTo>
                  <a:lnTo>
                    <a:pt x="800701" y="1214112"/>
                  </a:lnTo>
                  <a:lnTo>
                    <a:pt x="785383" y="1212518"/>
                  </a:lnTo>
                  <a:lnTo>
                    <a:pt x="769137" y="1209329"/>
                  </a:lnTo>
                  <a:lnTo>
                    <a:pt x="753999" y="1206914"/>
                  </a:lnTo>
                  <a:lnTo>
                    <a:pt x="748791" y="1206279"/>
                  </a:lnTo>
                  <a:lnTo>
                    <a:pt x="742823" y="1205009"/>
                  </a:lnTo>
                  <a:lnTo>
                    <a:pt x="737743" y="1202469"/>
                  </a:lnTo>
                  <a:lnTo>
                    <a:pt x="725908" y="1205932"/>
                  </a:lnTo>
                  <a:lnTo>
                    <a:pt x="713358" y="1216074"/>
                  </a:lnTo>
                  <a:lnTo>
                    <a:pt x="701667" y="1219096"/>
                  </a:lnTo>
                  <a:lnTo>
                    <a:pt x="692403" y="1201199"/>
                  </a:lnTo>
                  <a:lnTo>
                    <a:pt x="674618" y="1201443"/>
                  </a:lnTo>
                  <a:lnTo>
                    <a:pt x="643937" y="1197342"/>
                  </a:lnTo>
                  <a:lnTo>
                    <a:pt x="610661" y="1189930"/>
                  </a:lnTo>
                  <a:lnTo>
                    <a:pt x="585088" y="1180244"/>
                  </a:lnTo>
                  <a:lnTo>
                    <a:pt x="576996" y="1164038"/>
                  </a:lnTo>
                  <a:lnTo>
                    <a:pt x="567975" y="1156130"/>
                  </a:lnTo>
                  <a:lnTo>
                    <a:pt x="558335" y="1154437"/>
                  </a:lnTo>
                  <a:lnTo>
                    <a:pt x="548386" y="1156876"/>
                  </a:lnTo>
                  <a:lnTo>
                    <a:pt x="536152" y="1174632"/>
                  </a:lnTo>
                  <a:lnTo>
                    <a:pt x="525764" y="1177291"/>
                  </a:lnTo>
                  <a:lnTo>
                    <a:pt x="516399" y="1171521"/>
                  </a:lnTo>
                  <a:lnTo>
                    <a:pt x="507238" y="1163988"/>
                  </a:lnTo>
                  <a:lnTo>
                    <a:pt x="492506" y="1154783"/>
                  </a:lnTo>
                  <a:lnTo>
                    <a:pt x="469106" y="1154447"/>
                  </a:lnTo>
                  <a:lnTo>
                    <a:pt x="445373" y="1155898"/>
                  </a:lnTo>
                  <a:lnTo>
                    <a:pt x="429641" y="1152050"/>
                  </a:lnTo>
                  <a:lnTo>
                    <a:pt x="420911" y="1141091"/>
                  </a:lnTo>
                  <a:lnTo>
                    <a:pt x="411337" y="1137144"/>
                  </a:lnTo>
                  <a:lnTo>
                    <a:pt x="400976" y="1139602"/>
                  </a:lnTo>
                  <a:lnTo>
                    <a:pt x="389890" y="1147859"/>
                  </a:lnTo>
                  <a:lnTo>
                    <a:pt x="373886" y="1143541"/>
                  </a:lnTo>
                  <a:lnTo>
                    <a:pt x="350059" y="1139509"/>
                  </a:lnTo>
                  <a:lnTo>
                    <a:pt x="325828" y="1138858"/>
                  </a:lnTo>
                  <a:lnTo>
                    <a:pt x="308610" y="1144684"/>
                  </a:lnTo>
                  <a:lnTo>
                    <a:pt x="297705" y="1147288"/>
                  </a:lnTo>
                  <a:lnTo>
                    <a:pt x="288432" y="1137223"/>
                  </a:lnTo>
                  <a:lnTo>
                    <a:pt x="278802" y="1131111"/>
                  </a:lnTo>
                  <a:lnTo>
                    <a:pt x="266827" y="1145573"/>
                  </a:lnTo>
                  <a:lnTo>
                    <a:pt x="252335" y="1155612"/>
                  </a:lnTo>
                  <a:lnTo>
                    <a:pt x="233092" y="1152542"/>
                  </a:lnTo>
                  <a:lnTo>
                    <a:pt x="214302" y="1144591"/>
                  </a:lnTo>
                  <a:lnTo>
                    <a:pt x="201168" y="1139985"/>
                  </a:lnTo>
                  <a:lnTo>
                    <a:pt x="193139" y="1142424"/>
                  </a:lnTo>
                  <a:lnTo>
                    <a:pt x="184848" y="1149590"/>
                  </a:lnTo>
                  <a:lnTo>
                    <a:pt x="176557" y="1155827"/>
                  </a:lnTo>
                  <a:lnTo>
                    <a:pt x="168529" y="1155479"/>
                  </a:lnTo>
                  <a:lnTo>
                    <a:pt x="166082" y="1147089"/>
                  </a:lnTo>
                  <a:lnTo>
                    <a:pt x="169338" y="1140461"/>
                  </a:lnTo>
                  <a:lnTo>
                    <a:pt x="160760" y="1140263"/>
                  </a:lnTo>
                  <a:lnTo>
                    <a:pt x="122809" y="1151161"/>
                  </a:lnTo>
                  <a:lnTo>
                    <a:pt x="99625" y="1151310"/>
                  </a:lnTo>
                  <a:lnTo>
                    <a:pt x="80216" y="1149113"/>
                  </a:lnTo>
                  <a:lnTo>
                    <a:pt x="66641" y="1145464"/>
                  </a:lnTo>
                  <a:lnTo>
                    <a:pt x="60960" y="1141255"/>
                  </a:lnTo>
                  <a:lnTo>
                    <a:pt x="58949" y="1137138"/>
                  </a:lnTo>
                  <a:lnTo>
                    <a:pt x="54498" y="1136604"/>
                  </a:lnTo>
                  <a:lnTo>
                    <a:pt x="47976" y="1136523"/>
                  </a:lnTo>
                  <a:lnTo>
                    <a:pt x="39750" y="1133762"/>
                  </a:lnTo>
                  <a:lnTo>
                    <a:pt x="33450" y="1132742"/>
                  </a:lnTo>
                  <a:lnTo>
                    <a:pt x="27828" y="1135985"/>
                  </a:lnTo>
                  <a:lnTo>
                    <a:pt x="21659" y="1140656"/>
                  </a:lnTo>
                  <a:lnTo>
                    <a:pt x="13716" y="1143922"/>
                  </a:lnTo>
                  <a:lnTo>
                    <a:pt x="5929" y="1141866"/>
                  </a:lnTo>
                  <a:lnTo>
                    <a:pt x="2000" y="1135762"/>
                  </a:lnTo>
                  <a:lnTo>
                    <a:pt x="500" y="1130278"/>
                  </a:lnTo>
                  <a:lnTo>
                    <a:pt x="0" y="1130079"/>
                  </a:lnTo>
                  <a:lnTo>
                    <a:pt x="7959" y="1065031"/>
                  </a:lnTo>
                  <a:lnTo>
                    <a:pt x="15206" y="1005779"/>
                  </a:lnTo>
                  <a:lnTo>
                    <a:pt x="21773" y="952054"/>
                  </a:lnTo>
                  <a:lnTo>
                    <a:pt x="27694" y="903588"/>
                  </a:lnTo>
                  <a:lnTo>
                    <a:pt x="33001" y="860112"/>
                  </a:lnTo>
                  <a:lnTo>
                    <a:pt x="37728" y="821356"/>
                  </a:lnTo>
                  <a:lnTo>
                    <a:pt x="41910" y="787052"/>
                  </a:lnTo>
                  <a:lnTo>
                    <a:pt x="46736" y="747682"/>
                  </a:lnTo>
                  <a:lnTo>
                    <a:pt x="53732" y="686091"/>
                  </a:lnTo>
                  <a:lnTo>
                    <a:pt x="59644" y="635974"/>
                  </a:lnTo>
                  <a:lnTo>
                    <a:pt x="66712" y="576394"/>
                  </a:lnTo>
                  <a:lnTo>
                    <a:pt x="74628" y="509977"/>
                  </a:lnTo>
                  <a:lnTo>
                    <a:pt x="83085" y="439351"/>
                  </a:lnTo>
                  <a:lnTo>
                    <a:pt x="91773" y="367143"/>
                  </a:lnTo>
                  <a:lnTo>
                    <a:pt x="100385" y="295978"/>
                  </a:lnTo>
                  <a:lnTo>
                    <a:pt x="108614" y="228483"/>
                  </a:lnTo>
                  <a:lnTo>
                    <a:pt x="116151" y="167286"/>
                  </a:lnTo>
                  <a:lnTo>
                    <a:pt x="122688" y="115013"/>
                  </a:lnTo>
                  <a:lnTo>
                    <a:pt x="127918" y="74291"/>
                  </a:lnTo>
                  <a:lnTo>
                    <a:pt x="136187" y="27136"/>
                  </a:lnTo>
                  <a:lnTo>
                    <a:pt x="145796" y="12098"/>
                  </a:lnTo>
                  <a:lnTo>
                    <a:pt x="147319" y="9939"/>
                  </a:lnTo>
                  <a:lnTo>
                    <a:pt x="150113" y="9050"/>
                  </a:lnTo>
                  <a:lnTo>
                    <a:pt x="152908" y="8161"/>
                  </a:lnTo>
                  <a:lnTo>
                    <a:pt x="156319" y="4806"/>
                  </a:lnTo>
                  <a:lnTo>
                    <a:pt x="158289" y="462"/>
                  </a:lnTo>
                  <a:lnTo>
                    <a:pt x="160426" y="0"/>
                  </a:lnTo>
                  <a:lnTo>
                    <a:pt x="164337" y="8288"/>
                  </a:lnTo>
                  <a:lnTo>
                    <a:pt x="164973" y="9050"/>
                  </a:lnTo>
                  <a:lnTo>
                    <a:pt x="165481" y="10320"/>
                  </a:lnTo>
                  <a:lnTo>
                    <a:pt x="166624" y="11082"/>
                  </a:lnTo>
                  <a:lnTo>
                    <a:pt x="172628" y="15801"/>
                  </a:lnTo>
                  <a:lnTo>
                    <a:pt x="179133" y="16829"/>
                  </a:lnTo>
                  <a:lnTo>
                    <a:pt x="186019" y="15619"/>
                  </a:lnTo>
                  <a:lnTo>
                    <a:pt x="193167" y="13622"/>
                  </a:lnTo>
                  <a:lnTo>
                    <a:pt x="198119" y="11844"/>
                  </a:lnTo>
                  <a:lnTo>
                    <a:pt x="203835" y="13749"/>
                  </a:lnTo>
                  <a:lnTo>
                    <a:pt x="207391" y="17813"/>
                  </a:lnTo>
                  <a:lnTo>
                    <a:pt x="213060" y="25151"/>
                  </a:lnTo>
                  <a:lnTo>
                    <a:pt x="218932" y="30608"/>
                  </a:lnTo>
                  <a:lnTo>
                    <a:pt x="225446" y="30779"/>
                  </a:lnTo>
                  <a:lnTo>
                    <a:pt x="233044" y="22258"/>
                  </a:lnTo>
                  <a:lnTo>
                    <a:pt x="234823" y="18702"/>
                  </a:lnTo>
                  <a:lnTo>
                    <a:pt x="238379" y="16162"/>
                  </a:lnTo>
                  <a:lnTo>
                    <a:pt x="243078" y="16162"/>
                  </a:lnTo>
                  <a:lnTo>
                    <a:pt x="250622" y="13094"/>
                  </a:lnTo>
                  <a:lnTo>
                    <a:pt x="258476" y="8383"/>
                  </a:lnTo>
                  <a:lnTo>
                    <a:pt x="265902" y="7054"/>
                  </a:lnTo>
                  <a:lnTo>
                    <a:pt x="272161" y="14130"/>
                  </a:lnTo>
                  <a:lnTo>
                    <a:pt x="272669" y="15400"/>
                  </a:lnTo>
                  <a:lnTo>
                    <a:pt x="273177" y="16797"/>
                  </a:lnTo>
                  <a:lnTo>
                    <a:pt x="273050" y="17940"/>
                  </a:lnTo>
                  <a:lnTo>
                    <a:pt x="277290" y="41705"/>
                  </a:lnTo>
                  <a:lnTo>
                    <a:pt x="284114" y="45467"/>
                  </a:lnTo>
                  <a:lnTo>
                    <a:pt x="292391" y="37371"/>
                  </a:lnTo>
                  <a:lnTo>
                    <a:pt x="300990" y="25560"/>
                  </a:lnTo>
                  <a:lnTo>
                    <a:pt x="304165" y="21115"/>
                  </a:lnTo>
                  <a:lnTo>
                    <a:pt x="310388" y="20099"/>
                  </a:lnTo>
                  <a:lnTo>
                    <a:pt x="316103" y="22004"/>
                  </a:lnTo>
                  <a:lnTo>
                    <a:pt x="331352" y="26604"/>
                  </a:lnTo>
                  <a:lnTo>
                    <a:pt x="349138" y="31275"/>
                  </a:lnTo>
                  <a:lnTo>
                    <a:pt x="365234" y="36327"/>
                  </a:lnTo>
                  <a:lnTo>
                    <a:pt x="375412" y="42070"/>
                  </a:lnTo>
                  <a:lnTo>
                    <a:pt x="382533" y="48365"/>
                  </a:lnTo>
                  <a:lnTo>
                    <a:pt x="389810" y="52706"/>
                  </a:lnTo>
                  <a:lnTo>
                    <a:pt x="397539" y="53572"/>
                  </a:lnTo>
                  <a:lnTo>
                    <a:pt x="406019" y="49436"/>
                  </a:lnTo>
                  <a:lnTo>
                    <a:pt x="406781" y="48293"/>
                  </a:lnTo>
                  <a:lnTo>
                    <a:pt x="407543" y="47150"/>
                  </a:lnTo>
                  <a:lnTo>
                    <a:pt x="408305" y="46642"/>
                  </a:lnTo>
                  <a:lnTo>
                    <a:pt x="423251" y="25009"/>
                  </a:lnTo>
                  <a:lnTo>
                    <a:pt x="434816" y="21115"/>
                  </a:lnTo>
                  <a:lnTo>
                    <a:pt x="451953" y="28176"/>
                  </a:lnTo>
                  <a:lnTo>
                    <a:pt x="483616" y="39403"/>
                  </a:lnTo>
                  <a:lnTo>
                    <a:pt x="484250" y="39403"/>
                  </a:lnTo>
                  <a:lnTo>
                    <a:pt x="503495" y="44233"/>
                  </a:lnTo>
                  <a:lnTo>
                    <a:pt x="517620" y="48801"/>
                  </a:lnTo>
                  <a:lnTo>
                    <a:pt x="527220" y="53369"/>
                  </a:lnTo>
                  <a:lnTo>
                    <a:pt x="532892" y="58199"/>
                  </a:lnTo>
                  <a:lnTo>
                    <a:pt x="535178" y="61501"/>
                  </a:lnTo>
                  <a:lnTo>
                    <a:pt x="540385" y="63406"/>
                  </a:lnTo>
                  <a:lnTo>
                    <a:pt x="545084" y="62771"/>
                  </a:lnTo>
                  <a:lnTo>
                    <a:pt x="559391" y="61622"/>
                  </a:lnTo>
                  <a:lnTo>
                    <a:pt x="575151" y="61485"/>
                  </a:lnTo>
                  <a:lnTo>
                    <a:pt x="589911" y="62468"/>
                  </a:lnTo>
                  <a:lnTo>
                    <a:pt x="601218" y="64676"/>
                  </a:lnTo>
                  <a:lnTo>
                    <a:pt x="603123" y="65565"/>
                  </a:lnTo>
                  <a:lnTo>
                    <a:pt x="605155" y="65184"/>
                  </a:lnTo>
                  <a:lnTo>
                    <a:pt x="606425" y="65311"/>
                  </a:lnTo>
                  <a:lnTo>
                    <a:pt x="612616" y="67258"/>
                  </a:lnTo>
                  <a:lnTo>
                    <a:pt x="618236" y="72312"/>
                  </a:lnTo>
                  <a:lnTo>
                    <a:pt x="623855" y="76438"/>
                  </a:lnTo>
                  <a:lnTo>
                    <a:pt x="630047" y="75598"/>
                  </a:lnTo>
                  <a:lnTo>
                    <a:pt x="636651" y="70899"/>
                  </a:lnTo>
                  <a:lnTo>
                    <a:pt x="645413" y="70137"/>
                  </a:lnTo>
                  <a:lnTo>
                    <a:pt x="653034" y="73439"/>
                  </a:lnTo>
                  <a:lnTo>
                    <a:pt x="669758" y="78954"/>
                  </a:lnTo>
                  <a:lnTo>
                    <a:pt x="689483" y="81932"/>
                  </a:lnTo>
                  <a:lnTo>
                    <a:pt x="709398" y="82315"/>
                  </a:lnTo>
                  <a:lnTo>
                    <a:pt x="726694" y="80043"/>
                  </a:lnTo>
                  <a:lnTo>
                    <a:pt x="733994" y="79214"/>
                  </a:lnTo>
                  <a:lnTo>
                    <a:pt x="741378" y="79599"/>
                  </a:lnTo>
                  <a:lnTo>
                    <a:pt x="748500" y="81222"/>
                  </a:lnTo>
                  <a:lnTo>
                    <a:pt x="755014" y="84107"/>
                  </a:lnTo>
                  <a:lnTo>
                    <a:pt x="766077" y="87921"/>
                  </a:lnTo>
                  <a:lnTo>
                    <a:pt x="777509" y="88806"/>
                  </a:lnTo>
                  <a:lnTo>
                    <a:pt x="789251" y="87215"/>
                  </a:lnTo>
                  <a:lnTo>
                    <a:pt x="801243" y="83599"/>
                  </a:lnTo>
                  <a:lnTo>
                    <a:pt x="806196" y="81821"/>
                  </a:lnTo>
                  <a:lnTo>
                    <a:pt x="810768" y="82329"/>
                  </a:lnTo>
                  <a:lnTo>
                    <a:pt x="814451" y="85250"/>
                  </a:lnTo>
                  <a:lnTo>
                    <a:pt x="833701" y="94039"/>
                  </a:lnTo>
                  <a:lnTo>
                    <a:pt x="857011" y="98601"/>
                  </a:lnTo>
                  <a:lnTo>
                    <a:pt x="880155" y="99377"/>
                  </a:lnTo>
                  <a:lnTo>
                    <a:pt x="898906" y="96807"/>
                  </a:lnTo>
                  <a:lnTo>
                    <a:pt x="903732" y="95537"/>
                  </a:lnTo>
                  <a:lnTo>
                    <a:pt x="909574" y="97442"/>
                  </a:lnTo>
                  <a:lnTo>
                    <a:pt x="912368" y="101506"/>
                  </a:lnTo>
                  <a:lnTo>
                    <a:pt x="915415" y="104300"/>
                  </a:lnTo>
                  <a:lnTo>
                    <a:pt x="917828" y="106459"/>
                  </a:lnTo>
                  <a:lnTo>
                    <a:pt x="921131" y="106840"/>
                  </a:lnTo>
                  <a:lnTo>
                    <a:pt x="925702" y="107983"/>
                  </a:lnTo>
                  <a:lnTo>
                    <a:pt x="930528" y="106205"/>
                  </a:lnTo>
                  <a:lnTo>
                    <a:pt x="933703" y="102903"/>
                  </a:lnTo>
                  <a:lnTo>
                    <a:pt x="939422" y="101219"/>
                  </a:lnTo>
                  <a:lnTo>
                    <a:pt x="944403" y="105523"/>
                  </a:lnTo>
                  <a:lnTo>
                    <a:pt x="949527" y="108708"/>
                  </a:lnTo>
                  <a:lnTo>
                    <a:pt x="955675" y="103665"/>
                  </a:lnTo>
                  <a:lnTo>
                    <a:pt x="957326" y="100871"/>
                  </a:lnTo>
                  <a:lnTo>
                    <a:pt x="960247" y="99347"/>
                  </a:lnTo>
                  <a:lnTo>
                    <a:pt x="963676" y="98585"/>
                  </a:lnTo>
                  <a:lnTo>
                    <a:pt x="985514" y="92283"/>
                  </a:lnTo>
                  <a:lnTo>
                    <a:pt x="1013031" y="86266"/>
                  </a:lnTo>
                  <a:lnTo>
                    <a:pt x="1038953" y="88155"/>
                  </a:lnTo>
                  <a:lnTo>
                    <a:pt x="1056005" y="105570"/>
                  </a:lnTo>
                  <a:lnTo>
                    <a:pt x="1057021" y="108110"/>
                  </a:lnTo>
                  <a:lnTo>
                    <a:pt x="1058799" y="110269"/>
                  </a:lnTo>
                  <a:lnTo>
                    <a:pt x="1061212" y="111793"/>
                  </a:lnTo>
                  <a:lnTo>
                    <a:pt x="1066867" y="118221"/>
                  </a:lnTo>
                  <a:lnTo>
                    <a:pt x="1072165" y="125874"/>
                  </a:lnTo>
                  <a:lnTo>
                    <a:pt x="1077892" y="129028"/>
                  </a:lnTo>
                  <a:lnTo>
                    <a:pt x="1084834" y="121953"/>
                  </a:lnTo>
                  <a:lnTo>
                    <a:pt x="1087374" y="117381"/>
                  </a:lnTo>
                  <a:lnTo>
                    <a:pt x="1091691" y="115476"/>
                  </a:lnTo>
                  <a:lnTo>
                    <a:pt x="1097026" y="115476"/>
                  </a:lnTo>
                  <a:lnTo>
                    <a:pt x="1113446" y="116937"/>
                  </a:lnTo>
                  <a:lnTo>
                    <a:pt x="1161541" y="130081"/>
                  </a:lnTo>
                  <a:lnTo>
                    <a:pt x="1166749" y="136812"/>
                  </a:lnTo>
                  <a:lnTo>
                    <a:pt x="1173374" y="148780"/>
                  </a:lnTo>
                  <a:lnTo>
                    <a:pt x="1180607" y="155497"/>
                  </a:lnTo>
                  <a:lnTo>
                    <a:pt x="1188340" y="158047"/>
                  </a:lnTo>
                  <a:lnTo>
                    <a:pt x="1196466" y="157513"/>
                  </a:lnTo>
                  <a:lnTo>
                    <a:pt x="1199896" y="156751"/>
                  </a:lnTo>
                  <a:lnTo>
                    <a:pt x="1202816" y="154592"/>
                  </a:lnTo>
                  <a:lnTo>
                    <a:pt x="1204468" y="151798"/>
                  </a:lnTo>
                  <a:lnTo>
                    <a:pt x="1215159" y="137509"/>
                  </a:lnTo>
                  <a:lnTo>
                    <a:pt x="1224279" y="135209"/>
                  </a:lnTo>
                  <a:lnTo>
                    <a:pt x="1232542" y="140029"/>
                  </a:lnTo>
                  <a:lnTo>
                    <a:pt x="1240663" y="147099"/>
                  </a:lnTo>
                  <a:lnTo>
                    <a:pt x="1241806" y="147861"/>
                  </a:lnTo>
                  <a:lnTo>
                    <a:pt x="1243076" y="149131"/>
                  </a:lnTo>
                  <a:lnTo>
                    <a:pt x="1244219" y="150528"/>
                  </a:lnTo>
                  <a:lnTo>
                    <a:pt x="1251209" y="158994"/>
                  </a:lnTo>
                  <a:lnTo>
                    <a:pt x="1258903" y="161863"/>
                  </a:lnTo>
                  <a:lnTo>
                    <a:pt x="1267096" y="160780"/>
                  </a:lnTo>
                  <a:lnTo>
                    <a:pt x="1275588" y="157386"/>
                  </a:lnTo>
                  <a:lnTo>
                    <a:pt x="1279016" y="155989"/>
                  </a:lnTo>
                  <a:lnTo>
                    <a:pt x="1283081" y="155862"/>
                  </a:lnTo>
                  <a:lnTo>
                    <a:pt x="1286890" y="157513"/>
                  </a:lnTo>
                  <a:lnTo>
                    <a:pt x="1302466" y="163649"/>
                  </a:lnTo>
                  <a:lnTo>
                    <a:pt x="1321863" y="168594"/>
                  </a:lnTo>
                  <a:lnTo>
                    <a:pt x="1341237" y="170443"/>
                  </a:lnTo>
                  <a:lnTo>
                    <a:pt x="1356740" y="167292"/>
                  </a:lnTo>
                  <a:lnTo>
                    <a:pt x="1359662" y="165895"/>
                  </a:lnTo>
                  <a:lnTo>
                    <a:pt x="1363726" y="165768"/>
                  </a:lnTo>
                  <a:lnTo>
                    <a:pt x="1366901" y="166784"/>
                  </a:lnTo>
                  <a:lnTo>
                    <a:pt x="1384169" y="170543"/>
                  </a:lnTo>
                  <a:lnTo>
                    <a:pt x="1405509" y="173515"/>
                  </a:lnTo>
                  <a:lnTo>
                    <a:pt x="1426086" y="173535"/>
                  </a:lnTo>
                  <a:lnTo>
                    <a:pt x="1441069" y="168435"/>
                  </a:lnTo>
                  <a:lnTo>
                    <a:pt x="1441703" y="168562"/>
                  </a:lnTo>
                  <a:lnTo>
                    <a:pt x="1441831" y="167927"/>
                  </a:lnTo>
                  <a:lnTo>
                    <a:pt x="1442593" y="167419"/>
                  </a:lnTo>
                  <a:lnTo>
                    <a:pt x="1452947" y="165500"/>
                  </a:lnTo>
                  <a:lnTo>
                    <a:pt x="1461992" y="175500"/>
                  </a:lnTo>
                  <a:lnTo>
                    <a:pt x="1471560" y="181332"/>
                  </a:lnTo>
                  <a:lnTo>
                    <a:pt x="1483487" y="166911"/>
                  </a:lnTo>
                  <a:lnTo>
                    <a:pt x="1497996" y="156944"/>
                  </a:lnTo>
                  <a:lnTo>
                    <a:pt x="1517269" y="160037"/>
                  </a:lnTo>
                  <a:lnTo>
                    <a:pt x="1536065" y="167965"/>
                  </a:lnTo>
                  <a:lnTo>
                    <a:pt x="1549146" y="172499"/>
                  </a:lnTo>
                  <a:lnTo>
                    <a:pt x="1557176" y="170114"/>
                  </a:lnTo>
                  <a:lnTo>
                    <a:pt x="1565481" y="162942"/>
                  </a:lnTo>
                  <a:lnTo>
                    <a:pt x="1573809" y="156676"/>
                  </a:lnTo>
                  <a:lnTo>
                    <a:pt x="1581912" y="157005"/>
                  </a:lnTo>
                  <a:lnTo>
                    <a:pt x="1584426" y="165385"/>
                  </a:lnTo>
                  <a:lnTo>
                    <a:pt x="1581165" y="171944"/>
                  </a:lnTo>
                  <a:lnTo>
                    <a:pt x="1589359" y="172239"/>
                  </a:lnTo>
                  <a:lnTo>
                    <a:pt x="1626235" y="161831"/>
                  </a:lnTo>
                  <a:lnTo>
                    <a:pt x="1626870" y="161958"/>
                  </a:lnTo>
                  <a:lnTo>
                    <a:pt x="1628266" y="161450"/>
                  </a:lnTo>
                  <a:lnTo>
                    <a:pt x="1628902" y="161577"/>
                  </a:lnTo>
                  <a:lnTo>
                    <a:pt x="1642802" y="161024"/>
                  </a:lnTo>
                  <a:lnTo>
                    <a:pt x="1651428" y="161815"/>
                  </a:lnTo>
                  <a:lnTo>
                    <a:pt x="1655458" y="164203"/>
                  </a:lnTo>
                  <a:lnTo>
                    <a:pt x="1655572" y="168435"/>
                  </a:lnTo>
                  <a:lnTo>
                    <a:pt x="1652651" y="176055"/>
                  </a:lnTo>
                  <a:lnTo>
                    <a:pt x="1659636" y="184183"/>
                  </a:lnTo>
                  <a:lnTo>
                    <a:pt x="1668526" y="183421"/>
                  </a:lnTo>
                  <a:lnTo>
                    <a:pt x="1678781" y="180357"/>
                  </a:lnTo>
                  <a:lnTo>
                    <a:pt x="1684940" y="175388"/>
                  </a:lnTo>
                  <a:lnTo>
                    <a:pt x="1688099" y="171420"/>
                  </a:lnTo>
                  <a:lnTo>
                    <a:pt x="1689353" y="171356"/>
                  </a:lnTo>
                  <a:lnTo>
                    <a:pt x="1691382" y="175456"/>
                  </a:lnTo>
                  <a:lnTo>
                    <a:pt x="1695862" y="175960"/>
                  </a:lnTo>
                  <a:lnTo>
                    <a:pt x="1702391" y="176035"/>
                  </a:lnTo>
                  <a:lnTo>
                    <a:pt x="1710563" y="178849"/>
                  </a:lnTo>
                  <a:lnTo>
                    <a:pt x="1714700" y="179538"/>
                  </a:lnTo>
                  <a:lnTo>
                    <a:pt x="1715563" y="175690"/>
                  </a:lnTo>
                  <a:lnTo>
                    <a:pt x="1716974" y="170437"/>
                  </a:lnTo>
                  <a:lnTo>
                    <a:pt x="1722755" y="166911"/>
                  </a:lnTo>
                  <a:lnTo>
                    <a:pt x="1725040" y="166530"/>
                  </a:lnTo>
                  <a:lnTo>
                    <a:pt x="1727327" y="166911"/>
                  </a:lnTo>
                  <a:lnTo>
                    <a:pt x="1729486" y="167673"/>
                  </a:lnTo>
                  <a:close/>
                </a:path>
              </a:pathLst>
            </a:custGeom>
            <a:ln w="9525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963168" y="4937760"/>
              <a:ext cx="1731264" cy="134112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970038" y="4913553"/>
              <a:ext cx="1718945" cy="1320800"/>
            </a:xfrm>
            <a:custGeom>
              <a:avLst/>
              <a:gdLst/>
              <a:ahLst/>
              <a:cxnLst/>
              <a:rect l="l" t="t" r="r" b="b"/>
              <a:pathLst>
                <a:path w="1718945" h="1320800">
                  <a:moveTo>
                    <a:pt x="225979" y="165100"/>
                  </a:moveTo>
                  <a:lnTo>
                    <a:pt x="163118" y="165100"/>
                  </a:lnTo>
                  <a:lnTo>
                    <a:pt x="160959" y="177800"/>
                  </a:lnTo>
                  <a:lnTo>
                    <a:pt x="155157" y="190500"/>
                  </a:lnTo>
                  <a:lnTo>
                    <a:pt x="6565" y="190500"/>
                  </a:lnTo>
                  <a:lnTo>
                    <a:pt x="4516" y="203200"/>
                  </a:lnTo>
                  <a:lnTo>
                    <a:pt x="2268" y="203200"/>
                  </a:lnTo>
                  <a:lnTo>
                    <a:pt x="527" y="215900"/>
                  </a:lnTo>
                  <a:lnTo>
                    <a:pt x="0" y="215900"/>
                  </a:lnTo>
                  <a:lnTo>
                    <a:pt x="477" y="228600"/>
                  </a:lnTo>
                  <a:lnTo>
                    <a:pt x="2759" y="254000"/>
                  </a:lnTo>
                  <a:lnTo>
                    <a:pt x="6570" y="304800"/>
                  </a:lnTo>
                  <a:lnTo>
                    <a:pt x="11637" y="355600"/>
                  </a:lnTo>
                  <a:lnTo>
                    <a:pt x="17683" y="419100"/>
                  </a:lnTo>
                  <a:lnTo>
                    <a:pt x="24434" y="482600"/>
                  </a:lnTo>
                  <a:lnTo>
                    <a:pt x="31615" y="546100"/>
                  </a:lnTo>
                  <a:lnTo>
                    <a:pt x="38950" y="622300"/>
                  </a:lnTo>
                  <a:lnTo>
                    <a:pt x="46164" y="698500"/>
                  </a:lnTo>
                  <a:lnTo>
                    <a:pt x="52983" y="762000"/>
                  </a:lnTo>
                  <a:lnTo>
                    <a:pt x="59131" y="825500"/>
                  </a:lnTo>
                  <a:lnTo>
                    <a:pt x="64334" y="876300"/>
                  </a:lnTo>
                  <a:lnTo>
                    <a:pt x="68316" y="914400"/>
                  </a:lnTo>
                  <a:lnTo>
                    <a:pt x="70802" y="927100"/>
                  </a:lnTo>
                  <a:lnTo>
                    <a:pt x="70942" y="927100"/>
                  </a:lnTo>
                  <a:lnTo>
                    <a:pt x="109105" y="1320800"/>
                  </a:lnTo>
                  <a:lnTo>
                    <a:pt x="137580" y="1320800"/>
                  </a:lnTo>
                  <a:lnTo>
                    <a:pt x="142354" y="1308100"/>
                  </a:lnTo>
                  <a:lnTo>
                    <a:pt x="233502" y="1308100"/>
                  </a:lnTo>
                  <a:lnTo>
                    <a:pt x="268182" y="1295400"/>
                  </a:lnTo>
                  <a:lnTo>
                    <a:pt x="293758" y="1295400"/>
                  </a:lnTo>
                  <a:lnTo>
                    <a:pt x="300281" y="1282700"/>
                  </a:lnTo>
                  <a:lnTo>
                    <a:pt x="360909" y="1282700"/>
                  </a:lnTo>
                  <a:lnTo>
                    <a:pt x="372859" y="1270000"/>
                  </a:lnTo>
                  <a:lnTo>
                    <a:pt x="381386" y="1257300"/>
                  </a:lnTo>
                  <a:lnTo>
                    <a:pt x="428911" y="1257300"/>
                  </a:lnTo>
                  <a:lnTo>
                    <a:pt x="452726" y="1244600"/>
                  </a:lnTo>
                  <a:lnTo>
                    <a:pt x="493509" y="1244600"/>
                  </a:lnTo>
                  <a:lnTo>
                    <a:pt x="502450" y="1231900"/>
                  </a:lnTo>
                  <a:lnTo>
                    <a:pt x="645957" y="1231900"/>
                  </a:lnTo>
                  <a:lnTo>
                    <a:pt x="649973" y="1219200"/>
                  </a:lnTo>
                  <a:lnTo>
                    <a:pt x="980935" y="1219200"/>
                  </a:lnTo>
                  <a:lnTo>
                    <a:pt x="997925" y="1206500"/>
                  </a:lnTo>
                  <a:lnTo>
                    <a:pt x="1049896" y="1206500"/>
                  </a:lnTo>
                  <a:lnTo>
                    <a:pt x="1065898" y="1193800"/>
                  </a:lnTo>
                  <a:lnTo>
                    <a:pt x="1185151" y="1193800"/>
                  </a:lnTo>
                  <a:lnTo>
                    <a:pt x="1192818" y="1181100"/>
                  </a:lnTo>
                  <a:lnTo>
                    <a:pt x="1304436" y="1181100"/>
                  </a:lnTo>
                  <a:lnTo>
                    <a:pt x="1312742" y="1168400"/>
                  </a:lnTo>
                  <a:lnTo>
                    <a:pt x="1436828" y="1168400"/>
                  </a:lnTo>
                  <a:lnTo>
                    <a:pt x="1448803" y="1155700"/>
                  </a:lnTo>
                  <a:lnTo>
                    <a:pt x="1456117" y="1143000"/>
                  </a:lnTo>
                  <a:lnTo>
                    <a:pt x="1558882" y="1143000"/>
                  </a:lnTo>
                  <a:lnTo>
                    <a:pt x="1566357" y="1130300"/>
                  </a:lnTo>
                  <a:lnTo>
                    <a:pt x="1712308" y="1130300"/>
                  </a:lnTo>
                  <a:lnTo>
                    <a:pt x="1718551" y="1104900"/>
                  </a:lnTo>
                  <a:lnTo>
                    <a:pt x="1685531" y="774700"/>
                  </a:lnTo>
                  <a:lnTo>
                    <a:pt x="1685023" y="762000"/>
                  </a:lnTo>
                  <a:lnTo>
                    <a:pt x="1684388" y="762000"/>
                  </a:lnTo>
                  <a:lnTo>
                    <a:pt x="1683245" y="749300"/>
                  </a:lnTo>
                  <a:lnTo>
                    <a:pt x="1681594" y="736600"/>
                  </a:lnTo>
                  <a:lnTo>
                    <a:pt x="1681086" y="723900"/>
                  </a:lnTo>
                  <a:lnTo>
                    <a:pt x="1679308" y="711200"/>
                  </a:lnTo>
                  <a:lnTo>
                    <a:pt x="1676133" y="673100"/>
                  </a:lnTo>
                  <a:lnTo>
                    <a:pt x="1673085" y="647700"/>
                  </a:lnTo>
                  <a:lnTo>
                    <a:pt x="1672196" y="635000"/>
                  </a:lnTo>
                  <a:lnTo>
                    <a:pt x="1626662" y="177800"/>
                  </a:lnTo>
                  <a:lnTo>
                    <a:pt x="237147" y="177800"/>
                  </a:lnTo>
                  <a:lnTo>
                    <a:pt x="225979" y="165100"/>
                  </a:lnTo>
                  <a:close/>
                </a:path>
                <a:path w="1718945" h="1320800">
                  <a:moveTo>
                    <a:pt x="233502" y="1308100"/>
                  </a:moveTo>
                  <a:lnTo>
                    <a:pt x="171030" y="1308100"/>
                  </a:lnTo>
                  <a:lnTo>
                    <a:pt x="177473" y="1320800"/>
                  </a:lnTo>
                  <a:lnTo>
                    <a:pt x="210943" y="1320800"/>
                  </a:lnTo>
                  <a:lnTo>
                    <a:pt x="233502" y="1308100"/>
                  </a:lnTo>
                  <a:close/>
                </a:path>
                <a:path w="1718945" h="1320800">
                  <a:moveTo>
                    <a:pt x="293758" y="1295400"/>
                  </a:moveTo>
                  <a:lnTo>
                    <a:pt x="274864" y="1295400"/>
                  </a:lnTo>
                  <a:lnTo>
                    <a:pt x="279069" y="1308100"/>
                  </a:lnTo>
                  <a:lnTo>
                    <a:pt x="287019" y="1308100"/>
                  </a:lnTo>
                  <a:lnTo>
                    <a:pt x="293758" y="1295400"/>
                  </a:lnTo>
                  <a:close/>
                </a:path>
                <a:path w="1718945" h="1320800">
                  <a:moveTo>
                    <a:pt x="413372" y="1257300"/>
                  </a:moveTo>
                  <a:lnTo>
                    <a:pt x="392115" y="1257300"/>
                  </a:lnTo>
                  <a:lnTo>
                    <a:pt x="403345" y="1270000"/>
                  </a:lnTo>
                  <a:lnTo>
                    <a:pt x="413372" y="1257300"/>
                  </a:lnTo>
                  <a:close/>
                </a:path>
                <a:path w="1718945" h="1320800">
                  <a:moveTo>
                    <a:pt x="572169" y="1231900"/>
                  </a:moveTo>
                  <a:lnTo>
                    <a:pt x="522191" y="1231900"/>
                  </a:lnTo>
                  <a:lnTo>
                    <a:pt x="533133" y="1244600"/>
                  </a:lnTo>
                  <a:lnTo>
                    <a:pt x="549323" y="1244600"/>
                  </a:lnTo>
                  <a:lnTo>
                    <a:pt x="572169" y="1231900"/>
                  </a:lnTo>
                  <a:close/>
                </a:path>
                <a:path w="1718945" h="1320800">
                  <a:moveTo>
                    <a:pt x="645957" y="1231900"/>
                  </a:moveTo>
                  <a:lnTo>
                    <a:pt x="595087" y="1231900"/>
                  </a:lnTo>
                  <a:lnTo>
                    <a:pt x="611492" y="1244600"/>
                  </a:lnTo>
                  <a:lnTo>
                    <a:pt x="641942" y="1244600"/>
                  </a:lnTo>
                  <a:lnTo>
                    <a:pt x="645957" y="1231900"/>
                  </a:lnTo>
                  <a:close/>
                </a:path>
                <a:path w="1718945" h="1320800">
                  <a:moveTo>
                    <a:pt x="893495" y="1219200"/>
                  </a:moveTo>
                  <a:lnTo>
                    <a:pt x="679459" y="1219200"/>
                  </a:lnTo>
                  <a:lnTo>
                    <a:pt x="690867" y="1231900"/>
                  </a:lnTo>
                  <a:lnTo>
                    <a:pt x="717989" y="1244600"/>
                  </a:lnTo>
                  <a:lnTo>
                    <a:pt x="782950" y="1244600"/>
                  </a:lnTo>
                  <a:lnTo>
                    <a:pt x="800214" y="1231900"/>
                  </a:lnTo>
                  <a:lnTo>
                    <a:pt x="876958" y="1231900"/>
                  </a:lnTo>
                  <a:lnTo>
                    <a:pt x="893495" y="1219200"/>
                  </a:lnTo>
                  <a:close/>
                </a:path>
                <a:path w="1718945" h="1320800">
                  <a:moveTo>
                    <a:pt x="834022" y="1231900"/>
                  </a:moveTo>
                  <a:lnTo>
                    <a:pt x="800214" y="1231900"/>
                  </a:lnTo>
                  <a:lnTo>
                    <a:pt x="813182" y="1244600"/>
                  </a:lnTo>
                  <a:lnTo>
                    <a:pt x="823947" y="1244600"/>
                  </a:lnTo>
                  <a:lnTo>
                    <a:pt x="834022" y="1231900"/>
                  </a:lnTo>
                  <a:close/>
                </a:path>
                <a:path w="1718945" h="1320800">
                  <a:moveTo>
                    <a:pt x="980935" y="1219200"/>
                  </a:moveTo>
                  <a:lnTo>
                    <a:pt x="950913" y="1219200"/>
                  </a:lnTo>
                  <a:lnTo>
                    <a:pt x="963742" y="1231900"/>
                  </a:lnTo>
                  <a:lnTo>
                    <a:pt x="974499" y="1231900"/>
                  </a:lnTo>
                  <a:lnTo>
                    <a:pt x="980935" y="1219200"/>
                  </a:lnTo>
                  <a:close/>
                </a:path>
                <a:path w="1718945" h="1320800">
                  <a:moveTo>
                    <a:pt x="1130662" y="1193800"/>
                  </a:moveTo>
                  <a:lnTo>
                    <a:pt x="1099473" y="1193800"/>
                  </a:lnTo>
                  <a:lnTo>
                    <a:pt x="1117333" y="1206500"/>
                  </a:lnTo>
                  <a:lnTo>
                    <a:pt x="1130662" y="1193800"/>
                  </a:lnTo>
                  <a:close/>
                </a:path>
                <a:path w="1718945" h="1320800">
                  <a:moveTo>
                    <a:pt x="1232232" y="1181100"/>
                  </a:moveTo>
                  <a:lnTo>
                    <a:pt x="1209868" y="1181100"/>
                  </a:lnTo>
                  <a:lnTo>
                    <a:pt x="1219822" y="1193800"/>
                  </a:lnTo>
                  <a:lnTo>
                    <a:pt x="1232232" y="1181100"/>
                  </a:lnTo>
                  <a:close/>
                </a:path>
                <a:path w="1718945" h="1320800">
                  <a:moveTo>
                    <a:pt x="1436828" y="1168400"/>
                  </a:moveTo>
                  <a:lnTo>
                    <a:pt x="1386557" y="1168400"/>
                  </a:lnTo>
                  <a:lnTo>
                    <a:pt x="1424853" y="1181100"/>
                  </a:lnTo>
                  <a:lnTo>
                    <a:pt x="1436828" y="1168400"/>
                  </a:lnTo>
                  <a:close/>
                </a:path>
                <a:path w="1718945" h="1320800">
                  <a:moveTo>
                    <a:pt x="1629393" y="1130300"/>
                  </a:moveTo>
                  <a:lnTo>
                    <a:pt x="1575094" y="1130300"/>
                  </a:lnTo>
                  <a:lnTo>
                    <a:pt x="1586725" y="1155700"/>
                  </a:lnTo>
                  <a:lnTo>
                    <a:pt x="1596407" y="1168400"/>
                  </a:lnTo>
                  <a:lnTo>
                    <a:pt x="1604933" y="1155700"/>
                  </a:lnTo>
                  <a:lnTo>
                    <a:pt x="1622285" y="1155700"/>
                  </a:lnTo>
                  <a:lnTo>
                    <a:pt x="1629393" y="1130300"/>
                  </a:lnTo>
                  <a:close/>
                </a:path>
                <a:path w="1718945" h="1320800">
                  <a:moveTo>
                    <a:pt x="1558882" y="1143000"/>
                  </a:moveTo>
                  <a:lnTo>
                    <a:pt x="1472556" y="1143000"/>
                  </a:lnTo>
                  <a:lnTo>
                    <a:pt x="1481442" y="1155700"/>
                  </a:lnTo>
                  <a:lnTo>
                    <a:pt x="1551038" y="1155700"/>
                  </a:lnTo>
                  <a:lnTo>
                    <a:pt x="1558882" y="1143000"/>
                  </a:lnTo>
                  <a:close/>
                </a:path>
                <a:path w="1718945" h="1320800">
                  <a:moveTo>
                    <a:pt x="1712308" y="1130300"/>
                  </a:moveTo>
                  <a:lnTo>
                    <a:pt x="1684078" y="1130300"/>
                  </a:lnTo>
                  <a:lnTo>
                    <a:pt x="1693913" y="1143000"/>
                  </a:lnTo>
                  <a:lnTo>
                    <a:pt x="1702299" y="1155700"/>
                  </a:lnTo>
                  <a:lnTo>
                    <a:pt x="1707661" y="1155700"/>
                  </a:lnTo>
                  <a:lnTo>
                    <a:pt x="1712308" y="1130300"/>
                  </a:lnTo>
                  <a:close/>
                </a:path>
                <a:path w="1718945" h="1320800">
                  <a:moveTo>
                    <a:pt x="1675053" y="1130300"/>
                  </a:moveTo>
                  <a:lnTo>
                    <a:pt x="1638287" y="1130300"/>
                  </a:lnTo>
                  <a:lnTo>
                    <a:pt x="1648038" y="1143000"/>
                  </a:lnTo>
                  <a:lnTo>
                    <a:pt x="1666409" y="1143000"/>
                  </a:lnTo>
                  <a:lnTo>
                    <a:pt x="1675053" y="1130300"/>
                  </a:lnTo>
                  <a:close/>
                </a:path>
                <a:path w="1718945" h="1320800">
                  <a:moveTo>
                    <a:pt x="18241" y="177800"/>
                  </a:moveTo>
                  <a:lnTo>
                    <a:pt x="16271" y="177800"/>
                  </a:lnTo>
                  <a:lnTo>
                    <a:pt x="15306" y="190500"/>
                  </a:lnTo>
                  <a:lnTo>
                    <a:pt x="23850" y="190500"/>
                  </a:lnTo>
                  <a:lnTo>
                    <a:pt x="18241" y="177800"/>
                  </a:lnTo>
                  <a:close/>
                </a:path>
                <a:path w="1718945" h="1320800">
                  <a:moveTo>
                    <a:pt x="63627" y="177800"/>
                  </a:moveTo>
                  <a:lnTo>
                    <a:pt x="57556" y="177800"/>
                  </a:lnTo>
                  <a:lnTo>
                    <a:pt x="53162" y="190500"/>
                  </a:lnTo>
                  <a:lnTo>
                    <a:pt x="67957" y="190500"/>
                  </a:lnTo>
                  <a:lnTo>
                    <a:pt x="63627" y="177800"/>
                  </a:lnTo>
                  <a:close/>
                </a:path>
                <a:path w="1718945" h="1320800">
                  <a:moveTo>
                    <a:pt x="131940" y="165100"/>
                  </a:moveTo>
                  <a:lnTo>
                    <a:pt x="115743" y="165100"/>
                  </a:lnTo>
                  <a:lnTo>
                    <a:pt x="109120" y="177800"/>
                  </a:lnTo>
                  <a:lnTo>
                    <a:pt x="94868" y="177800"/>
                  </a:lnTo>
                  <a:lnTo>
                    <a:pt x="93903" y="190500"/>
                  </a:lnTo>
                  <a:lnTo>
                    <a:pt x="141405" y="190500"/>
                  </a:lnTo>
                  <a:lnTo>
                    <a:pt x="132067" y="177800"/>
                  </a:lnTo>
                  <a:lnTo>
                    <a:pt x="131940" y="165100"/>
                  </a:lnTo>
                  <a:close/>
                </a:path>
                <a:path w="1718945" h="1320800">
                  <a:moveTo>
                    <a:pt x="308816" y="139700"/>
                  </a:moveTo>
                  <a:lnTo>
                    <a:pt x="280133" y="139700"/>
                  </a:lnTo>
                  <a:lnTo>
                    <a:pt x="270306" y="165100"/>
                  </a:lnTo>
                  <a:lnTo>
                    <a:pt x="269709" y="165100"/>
                  </a:lnTo>
                  <a:lnTo>
                    <a:pt x="268630" y="177800"/>
                  </a:lnTo>
                  <a:lnTo>
                    <a:pt x="1626662" y="177800"/>
                  </a:lnTo>
                  <a:lnTo>
                    <a:pt x="1624133" y="152400"/>
                  </a:lnTo>
                  <a:lnTo>
                    <a:pt x="342125" y="152400"/>
                  </a:lnTo>
                  <a:lnTo>
                    <a:pt x="308816" y="139700"/>
                  </a:lnTo>
                  <a:close/>
                </a:path>
                <a:path w="1718945" h="1320800">
                  <a:moveTo>
                    <a:pt x="474195" y="139700"/>
                  </a:moveTo>
                  <a:lnTo>
                    <a:pt x="450960" y="139700"/>
                  </a:lnTo>
                  <a:lnTo>
                    <a:pt x="436359" y="152400"/>
                  </a:lnTo>
                  <a:lnTo>
                    <a:pt x="480793" y="152400"/>
                  </a:lnTo>
                  <a:lnTo>
                    <a:pt x="474195" y="139700"/>
                  </a:lnTo>
                  <a:close/>
                </a:path>
                <a:path w="1718945" h="1320800">
                  <a:moveTo>
                    <a:pt x="1513954" y="12700"/>
                  </a:moveTo>
                  <a:lnTo>
                    <a:pt x="1483855" y="12700"/>
                  </a:lnTo>
                  <a:lnTo>
                    <a:pt x="1450194" y="38100"/>
                  </a:lnTo>
                  <a:lnTo>
                    <a:pt x="1357756" y="38100"/>
                  </a:lnTo>
                  <a:lnTo>
                    <a:pt x="1345806" y="50800"/>
                  </a:lnTo>
                  <a:lnTo>
                    <a:pt x="1337307" y="63500"/>
                  </a:lnTo>
                  <a:lnTo>
                    <a:pt x="1304658" y="63500"/>
                  </a:lnTo>
                  <a:lnTo>
                    <a:pt x="1291162" y="76200"/>
                  </a:lnTo>
                  <a:lnTo>
                    <a:pt x="1222235" y="76200"/>
                  </a:lnTo>
                  <a:lnTo>
                    <a:pt x="1207741" y="88900"/>
                  </a:lnTo>
                  <a:lnTo>
                    <a:pt x="1133200" y="88900"/>
                  </a:lnTo>
                  <a:lnTo>
                    <a:pt x="1125461" y="101600"/>
                  </a:lnTo>
                  <a:lnTo>
                    <a:pt x="1063612" y="101600"/>
                  </a:lnTo>
                  <a:lnTo>
                    <a:pt x="1055783" y="114300"/>
                  </a:lnTo>
                  <a:lnTo>
                    <a:pt x="742252" y="114300"/>
                  </a:lnTo>
                  <a:lnTo>
                    <a:pt x="719489" y="127000"/>
                  </a:lnTo>
                  <a:lnTo>
                    <a:pt x="588251" y="127000"/>
                  </a:lnTo>
                  <a:lnTo>
                    <a:pt x="571872" y="139700"/>
                  </a:lnTo>
                  <a:lnTo>
                    <a:pt x="498335" y="139700"/>
                  </a:lnTo>
                  <a:lnTo>
                    <a:pt x="493001" y="152400"/>
                  </a:lnTo>
                  <a:lnTo>
                    <a:pt x="1624133" y="152400"/>
                  </a:lnTo>
                  <a:lnTo>
                    <a:pt x="1611485" y="25400"/>
                  </a:lnTo>
                  <a:lnTo>
                    <a:pt x="1512811" y="25400"/>
                  </a:lnTo>
                  <a:lnTo>
                    <a:pt x="1513954" y="12700"/>
                  </a:lnTo>
                  <a:close/>
                </a:path>
                <a:path w="1718945" h="1320800">
                  <a:moveTo>
                    <a:pt x="675119" y="114300"/>
                  </a:moveTo>
                  <a:lnTo>
                    <a:pt x="661784" y="114300"/>
                  </a:lnTo>
                  <a:lnTo>
                    <a:pt x="650917" y="127000"/>
                  </a:lnTo>
                  <a:lnTo>
                    <a:pt x="695750" y="127000"/>
                  </a:lnTo>
                  <a:lnTo>
                    <a:pt x="675119" y="114300"/>
                  </a:lnTo>
                  <a:close/>
                </a:path>
                <a:path w="1718945" h="1320800">
                  <a:moveTo>
                    <a:pt x="800474" y="101600"/>
                  </a:moveTo>
                  <a:lnTo>
                    <a:pt x="795261" y="114300"/>
                  </a:lnTo>
                  <a:lnTo>
                    <a:pt x="806294" y="114300"/>
                  </a:lnTo>
                  <a:lnTo>
                    <a:pt x="800474" y="101600"/>
                  </a:lnTo>
                  <a:close/>
                </a:path>
                <a:path w="1718945" h="1320800">
                  <a:moveTo>
                    <a:pt x="1047657" y="101600"/>
                  </a:moveTo>
                  <a:lnTo>
                    <a:pt x="816851" y="101600"/>
                  </a:lnTo>
                  <a:lnTo>
                    <a:pt x="811995" y="114300"/>
                  </a:lnTo>
                  <a:lnTo>
                    <a:pt x="1055783" y="114300"/>
                  </a:lnTo>
                  <a:lnTo>
                    <a:pt x="1047657" y="101600"/>
                  </a:lnTo>
                  <a:close/>
                </a:path>
                <a:path w="1718945" h="1320800">
                  <a:moveTo>
                    <a:pt x="894716" y="76200"/>
                  </a:moveTo>
                  <a:lnTo>
                    <a:pt x="869032" y="76200"/>
                  </a:lnTo>
                  <a:lnTo>
                    <a:pt x="843515" y="88900"/>
                  </a:lnTo>
                  <a:lnTo>
                    <a:pt x="823582" y="101600"/>
                  </a:lnTo>
                  <a:lnTo>
                    <a:pt x="928539" y="101600"/>
                  </a:lnTo>
                  <a:lnTo>
                    <a:pt x="921626" y="88900"/>
                  </a:lnTo>
                  <a:lnTo>
                    <a:pt x="915149" y="88900"/>
                  </a:lnTo>
                  <a:lnTo>
                    <a:pt x="894716" y="76200"/>
                  </a:lnTo>
                  <a:close/>
                </a:path>
                <a:path w="1718945" h="1320800">
                  <a:moveTo>
                    <a:pt x="1030084" y="88900"/>
                  </a:moveTo>
                  <a:lnTo>
                    <a:pt x="948423" y="88900"/>
                  </a:lnTo>
                  <a:lnTo>
                    <a:pt x="946899" y="101600"/>
                  </a:lnTo>
                  <a:lnTo>
                    <a:pt x="1039127" y="101600"/>
                  </a:lnTo>
                  <a:lnTo>
                    <a:pt x="1030084" y="88900"/>
                  </a:lnTo>
                  <a:close/>
                </a:path>
                <a:path w="1718945" h="1320800">
                  <a:moveTo>
                    <a:pt x="1094987" y="76200"/>
                  </a:moveTo>
                  <a:lnTo>
                    <a:pt x="1077536" y="76200"/>
                  </a:lnTo>
                  <a:lnTo>
                    <a:pt x="1070216" y="101600"/>
                  </a:lnTo>
                  <a:lnTo>
                    <a:pt x="1125461" y="101600"/>
                  </a:lnTo>
                  <a:lnTo>
                    <a:pt x="1117341" y="88900"/>
                  </a:lnTo>
                  <a:lnTo>
                    <a:pt x="1104379" y="88900"/>
                  </a:lnTo>
                  <a:lnTo>
                    <a:pt x="1094987" y="76200"/>
                  </a:lnTo>
                  <a:close/>
                </a:path>
                <a:path w="1718945" h="1320800">
                  <a:moveTo>
                    <a:pt x="1443832" y="25400"/>
                  </a:moveTo>
                  <a:lnTo>
                    <a:pt x="1424879" y="25400"/>
                  </a:lnTo>
                  <a:lnTo>
                    <a:pt x="1418368" y="38100"/>
                  </a:lnTo>
                  <a:lnTo>
                    <a:pt x="1442119" y="38100"/>
                  </a:lnTo>
                  <a:lnTo>
                    <a:pt x="1443832" y="25400"/>
                  </a:lnTo>
                  <a:close/>
                </a:path>
                <a:path w="1718945" h="1320800">
                  <a:moveTo>
                    <a:pt x="1610220" y="12700"/>
                  </a:moveTo>
                  <a:lnTo>
                    <a:pt x="1544196" y="12700"/>
                  </a:lnTo>
                  <a:lnTo>
                    <a:pt x="1539233" y="25400"/>
                  </a:lnTo>
                  <a:lnTo>
                    <a:pt x="1611485" y="25400"/>
                  </a:lnTo>
                  <a:lnTo>
                    <a:pt x="1610220" y="12700"/>
                  </a:lnTo>
                  <a:close/>
                </a:path>
                <a:path w="1718945" h="1320800">
                  <a:moveTo>
                    <a:pt x="1592948" y="0"/>
                  </a:moveTo>
                  <a:lnTo>
                    <a:pt x="1574354" y="0"/>
                  </a:lnTo>
                  <a:lnTo>
                    <a:pt x="1574120" y="12700"/>
                  </a:lnTo>
                  <a:lnTo>
                    <a:pt x="1604759" y="12700"/>
                  </a:lnTo>
                  <a:lnTo>
                    <a:pt x="1592948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970038" y="4905882"/>
              <a:ext cx="1718945" cy="1329055"/>
            </a:xfrm>
            <a:custGeom>
              <a:avLst/>
              <a:gdLst/>
              <a:ahLst/>
              <a:cxnLst/>
              <a:rect l="l" t="t" r="r" b="b"/>
              <a:pathLst>
                <a:path w="1718945" h="1329054">
                  <a:moveTo>
                    <a:pt x="1585963" y="254"/>
                  </a:moveTo>
                  <a:lnTo>
                    <a:pt x="1592948" y="1143"/>
                  </a:lnTo>
                  <a:lnTo>
                    <a:pt x="1600441" y="5969"/>
                  </a:lnTo>
                  <a:lnTo>
                    <a:pt x="1604759" y="8763"/>
                  </a:lnTo>
                  <a:lnTo>
                    <a:pt x="1608315" y="10795"/>
                  </a:lnTo>
                  <a:lnTo>
                    <a:pt x="1609966" y="13716"/>
                  </a:lnTo>
                  <a:lnTo>
                    <a:pt x="1610220" y="17272"/>
                  </a:lnTo>
                  <a:lnTo>
                    <a:pt x="1618177" y="97030"/>
                  </a:lnTo>
                  <a:lnTo>
                    <a:pt x="1625553" y="170971"/>
                  </a:lnTo>
                  <a:lnTo>
                    <a:pt x="1632369" y="239317"/>
                  </a:lnTo>
                  <a:lnTo>
                    <a:pt x="1638649" y="302288"/>
                  </a:lnTo>
                  <a:lnTo>
                    <a:pt x="1644414" y="360104"/>
                  </a:lnTo>
                  <a:lnTo>
                    <a:pt x="1649685" y="412988"/>
                  </a:lnTo>
                  <a:lnTo>
                    <a:pt x="1654486" y="461159"/>
                  </a:lnTo>
                  <a:lnTo>
                    <a:pt x="1658837" y="504839"/>
                  </a:lnTo>
                  <a:lnTo>
                    <a:pt x="1662762" y="544248"/>
                  </a:lnTo>
                  <a:lnTo>
                    <a:pt x="1669419" y="611140"/>
                  </a:lnTo>
                  <a:lnTo>
                    <a:pt x="1672196" y="639064"/>
                  </a:lnTo>
                  <a:lnTo>
                    <a:pt x="1673085" y="647827"/>
                  </a:lnTo>
                  <a:lnTo>
                    <a:pt x="1676133" y="679069"/>
                  </a:lnTo>
                  <a:lnTo>
                    <a:pt x="1679308" y="710272"/>
                  </a:lnTo>
                  <a:lnTo>
                    <a:pt x="1681086" y="728256"/>
                  </a:lnTo>
                  <a:lnTo>
                    <a:pt x="1681594" y="733717"/>
                  </a:lnTo>
                  <a:lnTo>
                    <a:pt x="1683245" y="750519"/>
                  </a:lnTo>
                  <a:lnTo>
                    <a:pt x="1684388" y="761784"/>
                  </a:lnTo>
                  <a:lnTo>
                    <a:pt x="1685023" y="768616"/>
                  </a:lnTo>
                  <a:lnTo>
                    <a:pt x="1685404" y="772121"/>
                  </a:lnTo>
                  <a:lnTo>
                    <a:pt x="1685531" y="773607"/>
                  </a:lnTo>
                  <a:lnTo>
                    <a:pt x="1688071" y="798677"/>
                  </a:lnTo>
                  <a:lnTo>
                    <a:pt x="1705692" y="975697"/>
                  </a:lnTo>
                  <a:lnTo>
                    <a:pt x="1714741" y="1066599"/>
                  </a:lnTo>
                  <a:lnTo>
                    <a:pt x="1718075" y="1100090"/>
                  </a:lnTo>
                  <a:lnTo>
                    <a:pt x="1718551" y="1104874"/>
                  </a:lnTo>
                  <a:lnTo>
                    <a:pt x="1712308" y="1137434"/>
                  </a:lnTo>
                  <a:lnTo>
                    <a:pt x="1707661" y="1151896"/>
                  </a:lnTo>
                  <a:lnTo>
                    <a:pt x="1702299" y="1151509"/>
                  </a:lnTo>
                  <a:lnTo>
                    <a:pt x="1693913" y="1139520"/>
                  </a:lnTo>
                  <a:lnTo>
                    <a:pt x="1684078" y="1134979"/>
                  </a:lnTo>
                  <a:lnTo>
                    <a:pt x="1675053" y="1136846"/>
                  </a:lnTo>
                  <a:lnTo>
                    <a:pt x="1666409" y="1141409"/>
                  </a:lnTo>
                  <a:lnTo>
                    <a:pt x="1657718" y="1144955"/>
                  </a:lnTo>
                  <a:lnTo>
                    <a:pt x="1648038" y="1138700"/>
                  </a:lnTo>
                  <a:lnTo>
                    <a:pt x="1638287" y="1131546"/>
                  </a:lnTo>
                  <a:lnTo>
                    <a:pt x="1629393" y="1132738"/>
                  </a:lnTo>
                  <a:lnTo>
                    <a:pt x="1622285" y="1151521"/>
                  </a:lnTo>
                  <a:lnTo>
                    <a:pt x="1613246" y="1151842"/>
                  </a:lnTo>
                  <a:lnTo>
                    <a:pt x="1604933" y="1159159"/>
                  </a:lnTo>
                  <a:lnTo>
                    <a:pt x="1596407" y="1163996"/>
                  </a:lnTo>
                  <a:lnTo>
                    <a:pt x="1586725" y="1156881"/>
                  </a:lnTo>
                  <a:lnTo>
                    <a:pt x="1575094" y="1130902"/>
                  </a:lnTo>
                  <a:lnTo>
                    <a:pt x="1566357" y="1134076"/>
                  </a:lnTo>
                  <a:lnTo>
                    <a:pt x="1558882" y="1149992"/>
                  </a:lnTo>
                  <a:lnTo>
                    <a:pt x="1551038" y="1162240"/>
                  </a:lnTo>
                  <a:lnTo>
                    <a:pt x="1536520" y="1159952"/>
                  </a:lnTo>
                  <a:lnTo>
                    <a:pt x="1515859" y="1159071"/>
                  </a:lnTo>
                  <a:lnTo>
                    <a:pt x="1495388" y="1157714"/>
                  </a:lnTo>
                  <a:lnTo>
                    <a:pt x="1481442" y="1153998"/>
                  </a:lnTo>
                  <a:lnTo>
                    <a:pt x="1472556" y="1149130"/>
                  </a:lnTo>
                  <a:lnTo>
                    <a:pt x="1464075" y="1146613"/>
                  </a:lnTo>
                  <a:lnTo>
                    <a:pt x="1456117" y="1148143"/>
                  </a:lnTo>
                  <a:lnTo>
                    <a:pt x="1448803" y="1155420"/>
                  </a:lnTo>
                  <a:lnTo>
                    <a:pt x="1424853" y="1176911"/>
                  </a:lnTo>
                  <a:lnTo>
                    <a:pt x="1386557" y="1175969"/>
                  </a:lnTo>
                  <a:lnTo>
                    <a:pt x="1347379" y="1167482"/>
                  </a:lnTo>
                  <a:lnTo>
                    <a:pt x="1320787" y="1166342"/>
                  </a:lnTo>
                  <a:lnTo>
                    <a:pt x="1312742" y="1171698"/>
                  </a:lnTo>
                  <a:lnTo>
                    <a:pt x="1304436" y="1176169"/>
                  </a:lnTo>
                  <a:lnTo>
                    <a:pt x="1295891" y="1178386"/>
                  </a:lnTo>
                  <a:lnTo>
                    <a:pt x="1287132" y="1176985"/>
                  </a:lnTo>
                  <a:lnTo>
                    <a:pt x="1273721" y="1182390"/>
                  </a:lnTo>
                  <a:lnTo>
                    <a:pt x="1252810" y="1177894"/>
                  </a:lnTo>
                  <a:lnTo>
                    <a:pt x="1232232" y="1176897"/>
                  </a:lnTo>
                  <a:lnTo>
                    <a:pt x="1219822" y="1192796"/>
                  </a:lnTo>
                  <a:lnTo>
                    <a:pt x="1209868" y="1182039"/>
                  </a:lnTo>
                  <a:lnTo>
                    <a:pt x="1200962" y="1179947"/>
                  </a:lnTo>
                  <a:lnTo>
                    <a:pt x="1192818" y="1184384"/>
                  </a:lnTo>
                  <a:lnTo>
                    <a:pt x="1185151" y="1193215"/>
                  </a:lnTo>
                  <a:lnTo>
                    <a:pt x="1171322" y="1193537"/>
                  </a:lnTo>
                  <a:lnTo>
                    <a:pt x="1150908" y="1192747"/>
                  </a:lnTo>
                  <a:lnTo>
                    <a:pt x="1130662" y="1194789"/>
                  </a:lnTo>
                  <a:lnTo>
                    <a:pt x="1117333" y="1203604"/>
                  </a:lnTo>
                  <a:lnTo>
                    <a:pt x="1099473" y="1195843"/>
                  </a:lnTo>
                  <a:lnTo>
                    <a:pt x="1082376" y="1195470"/>
                  </a:lnTo>
                  <a:lnTo>
                    <a:pt x="1065898" y="1201296"/>
                  </a:lnTo>
                  <a:lnTo>
                    <a:pt x="1049896" y="1212138"/>
                  </a:lnTo>
                  <a:lnTo>
                    <a:pt x="1031763" y="1204620"/>
                  </a:lnTo>
                  <a:lnTo>
                    <a:pt x="1014653" y="1206620"/>
                  </a:lnTo>
                  <a:lnTo>
                    <a:pt x="997925" y="1212792"/>
                  </a:lnTo>
                  <a:lnTo>
                    <a:pt x="980935" y="1217790"/>
                  </a:lnTo>
                  <a:lnTo>
                    <a:pt x="974499" y="1230501"/>
                  </a:lnTo>
                  <a:lnTo>
                    <a:pt x="963742" y="1231801"/>
                  </a:lnTo>
                  <a:lnTo>
                    <a:pt x="950913" y="1226248"/>
                  </a:lnTo>
                  <a:lnTo>
                    <a:pt x="938263" y="1218399"/>
                  </a:lnTo>
                  <a:lnTo>
                    <a:pt x="932548" y="1215313"/>
                  </a:lnTo>
                  <a:lnTo>
                    <a:pt x="925309" y="1215440"/>
                  </a:lnTo>
                  <a:lnTo>
                    <a:pt x="920356" y="1219581"/>
                  </a:lnTo>
                  <a:lnTo>
                    <a:pt x="908795" y="1224605"/>
                  </a:lnTo>
                  <a:lnTo>
                    <a:pt x="893495" y="1226419"/>
                  </a:lnTo>
                  <a:lnTo>
                    <a:pt x="876958" y="1226881"/>
                  </a:lnTo>
                  <a:lnTo>
                    <a:pt x="861682" y="1227848"/>
                  </a:lnTo>
                  <a:lnTo>
                    <a:pt x="856348" y="1228382"/>
                  </a:lnTo>
                  <a:lnTo>
                    <a:pt x="850379" y="1228369"/>
                  </a:lnTo>
                  <a:lnTo>
                    <a:pt x="844918" y="1227086"/>
                  </a:lnTo>
                  <a:lnTo>
                    <a:pt x="834022" y="1233016"/>
                  </a:lnTo>
                  <a:lnTo>
                    <a:pt x="823947" y="1245642"/>
                  </a:lnTo>
                  <a:lnTo>
                    <a:pt x="813182" y="1251166"/>
                  </a:lnTo>
                  <a:lnTo>
                    <a:pt x="800214" y="1235786"/>
                  </a:lnTo>
                  <a:lnTo>
                    <a:pt x="782950" y="1239856"/>
                  </a:lnTo>
                  <a:lnTo>
                    <a:pt x="752113" y="1242545"/>
                  </a:lnTo>
                  <a:lnTo>
                    <a:pt x="717989" y="1242601"/>
                  </a:lnTo>
                  <a:lnTo>
                    <a:pt x="690867" y="1238770"/>
                  </a:lnTo>
                  <a:lnTo>
                    <a:pt x="679459" y="1224750"/>
                  </a:lnTo>
                  <a:lnTo>
                    <a:pt x="668943" y="1219014"/>
                  </a:lnTo>
                  <a:lnTo>
                    <a:pt x="659166" y="1219466"/>
                  </a:lnTo>
                  <a:lnTo>
                    <a:pt x="649973" y="1224013"/>
                  </a:lnTo>
                  <a:lnTo>
                    <a:pt x="641942" y="1244053"/>
                  </a:lnTo>
                  <a:lnTo>
                    <a:pt x="632399" y="1248924"/>
                  </a:lnTo>
                  <a:lnTo>
                    <a:pt x="622023" y="1245337"/>
                  </a:lnTo>
                  <a:lnTo>
                    <a:pt x="611492" y="1240002"/>
                  </a:lnTo>
                  <a:lnTo>
                    <a:pt x="595087" y="1234250"/>
                  </a:lnTo>
                  <a:lnTo>
                    <a:pt x="572169" y="1239054"/>
                  </a:lnTo>
                  <a:lnTo>
                    <a:pt x="549323" y="1245676"/>
                  </a:lnTo>
                  <a:lnTo>
                    <a:pt x="533133" y="1245374"/>
                  </a:lnTo>
                  <a:lnTo>
                    <a:pt x="522191" y="1236560"/>
                  </a:lnTo>
                  <a:lnTo>
                    <a:pt x="511987" y="1234795"/>
                  </a:lnTo>
                  <a:lnTo>
                    <a:pt x="502450" y="1239459"/>
                  </a:lnTo>
                  <a:lnTo>
                    <a:pt x="493509" y="1249934"/>
                  </a:lnTo>
                  <a:lnTo>
                    <a:pt x="476898" y="1249211"/>
                  </a:lnTo>
                  <a:lnTo>
                    <a:pt x="452726" y="1250494"/>
                  </a:lnTo>
                  <a:lnTo>
                    <a:pt x="428911" y="1255161"/>
                  </a:lnTo>
                  <a:lnTo>
                    <a:pt x="413372" y="1264589"/>
                  </a:lnTo>
                  <a:lnTo>
                    <a:pt x="403345" y="1269523"/>
                  </a:lnTo>
                  <a:lnTo>
                    <a:pt x="392115" y="1261765"/>
                  </a:lnTo>
                  <a:lnTo>
                    <a:pt x="381386" y="1257944"/>
                  </a:lnTo>
                  <a:lnTo>
                    <a:pt x="372859" y="1274686"/>
                  </a:lnTo>
                  <a:lnTo>
                    <a:pt x="360909" y="1287616"/>
                  </a:lnTo>
                  <a:lnTo>
                    <a:pt x="341458" y="1288822"/>
                  </a:lnTo>
                  <a:lnTo>
                    <a:pt x="321388" y="1285192"/>
                  </a:lnTo>
                  <a:lnTo>
                    <a:pt x="307581" y="1283614"/>
                  </a:lnTo>
                  <a:lnTo>
                    <a:pt x="300281" y="1287720"/>
                  </a:lnTo>
                  <a:lnTo>
                    <a:pt x="293758" y="1296533"/>
                  </a:lnTo>
                  <a:lnTo>
                    <a:pt x="287019" y="1304456"/>
                  </a:lnTo>
                  <a:lnTo>
                    <a:pt x="279069" y="1305890"/>
                  </a:lnTo>
                  <a:lnTo>
                    <a:pt x="274864" y="1298216"/>
                  </a:lnTo>
                  <a:lnTo>
                    <a:pt x="276602" y="1291031"/>
                  </a:lnTo>
                  <a:lnTo>
                    <a:pt x="268182" y="1292713"/>
                  </a:lnTo>
                  <a:lnTo>
                    <a:pt x="233502" y="1311643"/>
                  </a:lnTo>
                  <a:lnTo>
                    <a:pt x="210943" y="1316842"/>
                  </a:lnTo>
                  <a:lnTo>
                    <a:pt x="191522" y="1318936"/>
                  </a:lnTo>
                  <a:lnTo>
                    <a:pt x="177473" y="1318329"/>
                  </a:lnTo>
                  <a:lnTo>
                    <a:pt x="171030" y="1315427"/>
                  </a:lnTo>
                  <a:lnTo>
                    <a:pt x="168171" y="1311884"/>
                  </a:lnTo>
                  <a:lnTo>
                    <a:pt x="163707" y="1312370"/>
                  </a:lnTo>
                  <a:lnTo>
                    <a:pt x="157327" y="1313727"/>
                  </a:lnTo>
                  <a:lnTo>
                    <a:pt x="148716" y="1312799"/>
                  </a:lnTo>
                  <a:lnTo>
                    <a:pt x="142354" y="1313211"/>
                  </a:lnTo>
                  <a:lnTo>
                    <a:pt x="137580" y="1317625"/>
                  </a:lnTo>
                  <a:lnTo>
                    <a:pt x="132581" y="1323543"/>
                  </a:lnTo>
                  <a:lnTo>
                    <a:pt x="125539" y="1328470"/>
                  </a:lnTo>
                  <a:lnTo>
                    <a:pt x="117458" y="1328145"/>
                  </a:lnTo>
                  <a:lnTo>
                    <a:pt x="112288" y="1323032"/>
                  </a:lnTo>
                  <a:lnTo>
                    <a:pt x="109635" y="1318008"/>
                  </a:lnTo>
                  <a:lnTo>
                    <a:pt x="109105" y="1317955"/>
                  </a:lnTo>
                  <a:lnTo>
                    <a:pt x="102612" y="1252734"/>
                  </a:lnTo>
                  <a:lnTo>
                    <a:pt x="96699" y="1193331"/>
                  </a:lnTo>
                  <a:lnTo>
                    <a:pt x="91339" y="1139475"/>
                  </a:lnTo>
                  <a:lnTo>
                    <a:pt x="86505" y="1090894"/>
                  </a:lnTo>
                  <a:lnTo>
                    <a:pt x="82168" y="1047317"/>
                  </a:lnTo>
                  <a:lnTo>
                    <a:pt x="78302" y="1008473"/>
                  </a:lnTo>
                  <a:lnTo>
                    <a:pt x="74879" y="974090"/>
                  </a:lnTo>
                  <a:lnTo>
                    <a:pt x="70942" y="934631"/>
                  </a:lnTo>
                  <a:lnTo>
                    <a:pt x="70802" y="934364"/>
                  </a:lnTo>
                  <a:lnTo>
                    <a:pt x="68316" y="911031"/>
                  </a:lnTo>
                  <a:lnTo>
                    <a:pt x="64334" y="872952"/>
                  </a:lnTo>
                  <a:lnTo>
                    <a:pt x="59131" y="822756"/>
                  </a:lnTo>
                  <a:lnTo>
                    <a:pt x="52983" y="763075"/>
                  </a:lnTo>
                  <a:lnTo>
                    <a:pt x="46164" y="696538"/>
                  </a:lnTo>
                  <a:lnTo>
                    <a:pt x="38950" y="625777"/>
                  </a:lnTo>
                  <a:lnTo>
                    <a:pt x="31615" y="553421"/>
                  </a:lnTo>
                  <a:lnTo>
                    <a:pt x="24434" y="482102"/>
                  </a:lnTo>
                  <a:lnTo>
                    <a:pt x="17683" y="414450"/>
                  </a:lnTo>
                  <a:lnTo>
                    <a:pt x="11637" y="353096"/>
                  </a:lnTo>
                  <a:lnTo>
                    <a:pt x="6570" y="300669"/>
                  </a:lnTo>
                  <a:lnTo>
                    <a:pt x="2759" y="259802"/>
                  </a:lnTo>
                  <a:lnTo>
                    <a:pt x="0" y="223266"/>
                  </a:lnTo>
                  <a:lnTo>
                    <a:pt x="527" y="211986"/>
                  </a:lnTo>
                  <a:lnTo>
                    <a:pt x="2268" y="204089"/>
                  </a:lnTo>
                  <a:lnTo>
                    <a:pt x="4516" y="198762"/>
                  </a:lnTo>
                  <a:lnTo>
                    <a:pt x="6565" y="195199"/>
                  </a:lnTo>
                  <a:lnTo>
                    <a:pt x="7658" y="192659"/>
                  </a:lnTo>
                  <a:lnTo>
                    <a:pt x="10185" y="191262"/>
                  </a:lnTo>
                  <a:lnTo>
                    <a:pt x="12712" y="189738"/>
                  </a:lnTo>
                  <a:lnTo>
                    <a:pt x="15306" y="185683"/>
                  </a:lnTo>
                  <a:lnTo>
                    <a:pt x="16271" y="181022"/>
                  </a:lnTo>
                  <a:lnTo>
                    <a:pt x="18241" y="180147"/>
                  </a:lnTo>
                  <a:lnTo>
                    <a:pt x="23850" y="187452"/>
                  </a:lnTo>
                  <a:lnTo>
                    <a:pt x="24574" y="187960"/>
                  </a:lnTo>
                  <a:lnTo>
                    <a:pt x="25349" y="189103"/>
                  </a:lnTo>
                  <a:lnTo>
                    <a:pt x="26733" y="189611"/>
                  </a:lnTo>
                  <a:lnTo>
                    <a:pt x="33595" y="192899"/>
                  </a:lnTo>
                  <a:lnTo>
                    <a:pt x="40147" y="192484"/>
                  </a:lnTo>
                  <a:lnTo>
                    <a:pt x="46600" y="189807"/>
                  </a:lnTo>
                  <a:lnTo>
                    <a:pt x="53162" y="186309"/>
                  </a:lnTo>
                  <a:lnTo>
                    <a:pt x="57556" y="183515"/>
                  </a:lnTo>
                  <a:lnTo>
                    <a:pt x="63627" y="184023"/>
                  </a:lnTo>
                  <a:lnTo>
                    <a:pt x="67957" y="187325"/>
                  </a:lnTo>
                  <a:lnTo>
                    <a:pt x="75065" y="193178"/>
                  </a:lnTo>
                  <a:lnTo>
                    <a:pt x="81988" y="197199"/>
                  </a:lnTo>
                  <a:lnTo>
                    <a:pt x="88381" y="195933"/>
                  </a:lnTo>
                  <a:lnTo>
                    <a:pt x="93903" y="185928"/>
                  </a:lnTo>
                  <a:lnTo>
                    <a:pt x="94868" y="182118"/>
                  </a:lnTo>
                  <a:lnTo>
                    <a:pt x="97878" y="178816"/>
                  </a:lnTo>
                  <a:lnTo>
                    <a:pt x="102450" y="177800"/>
                  </a:lnTo>
                  <a:lnTo>
                    <a:pt x="109120" y="173170"/>
                  </a:lnTo>
                  <a:lnTo>
                    <a:pt x="115743" y="166862"/>
                  </a:lnTo>
                  <a:lnTo>
                    <a:pt x="122701" y="163958"/>
                  </a:lnTo>
                  <a:lnTo>
                    <a:pt x="130378" y="169545"/>
                  </a:lnTo>
                  <a:lnTo>
                    <a:pt x="131165" y="170688"/>
                  </a:lnTo>
                  <a:lnTo>
                    <a:pt x="131940" y="171831"/>
                  </a:lnTo>
                  <a:lnTo>
                    <a:pt x="132067" y="172974"/>
                  </a:lnTo>
                  <a:lnTo>
                    <a:pt x="141405" y="195248"/>
                  </a:lnTo>
                  <a:lnTo>
                    <a:pt x="148870" y="197437"/>
                  </a:lnTo>
                  <a:lnTo>
                    <a:pt x="155157" y="187743"/>
                  </a:lnTo>
                  <a:lnTo>
                    <a:pt x="160959" y="174371"/>
                  </a:lnTo>
                  <a:lnTo>
                    <a:pt x="163118" y="169291"/>
                  </a:lnTo>
                  <a:lnTo>
                    <a:pt x="168897" y="166878"/>
                  </a:lnTo>
                  <a:lnTo>
                    <a:pt x="174980" y="167513"/>
                  </a:lnTo>
                  <a:lnTo>
                    <a:pt x="190819" y="168723"/>
                  </a:lnTo>
                  <a:lnTo>
                    <a:pt x="209178" y="169386"/>
                  </a:lnTo>
                  <a:lnTo>
                    <a:pt x="225979" y="170763"/>
                  </a:lnTo>
                  <a:lnTo>
                    <a:pt x="237147" y="174117"/>
                  </a:lnTo>
                  <a:lnTo>
                    <a:pt x="245527" y="178714"/>
                  </a:lnTo>
                  <a:lnTo>
                    <a:pt x="253584" y="181371"/>
                  </a:lnTo>
                  <a:lnTo>
                    <a:pt x="261292" y="180528"/>
                  </a:lnTo>
                  <a:lnTo>
                    <a:pt x="268630" y="174625"/>
                  </a:lnTo>
                  <a:lnTo>
                    <a:pt x="269163" y="173355"/>
                  </a:lnTo>
                  <a:lnTo>
                    <a:pt x="269709" y="172085"/>
                  </a:lnTo>
                  <a:lnTo>
                    <a:pt x="270306" y="171450"/>
                  </a:lnTo>
                  <a:lnTo>
                    <a:pt x="280133" y="146988"/>
                  </a:lnTo>
                  <a:lnTo>
                    <a:pt x="290561" y="140636"/>
                  </a:lnTo>
                  <a:lnTo>
                    <a:pt x="308816" y="143785"/>
                  </a:lnTo>
                  <a:lnTo>
                    <a:pt x="342125" y="147828"/>
                  </a:lnTo>
                  <a:lnTo>
                    <a:pt x="342887" y="147701"/>
                  </a:lnTo>
                  <a:lnTo>
                    <a:pt x="362713" y="148197"/>
                  </a:lnTo>
                  <a:lnTo>
                    <a:pt x="377478" y="149574"/>
                  </a:lnTo>
                  <a:lnTo>
                    <a:pt x="387839" y="151951"/>
                  </a:lnTo>
                  <a:lnTo>
                    <a:pt x="394449" y="155448"/>
                  </a:lnTo>
                  <a:lnTo>
                    <a:pt x="397370" y="158115"/>
                  </a:lnTo>
                  <a:lnTo>
                    <a:pt x="402831" y="158877"/>
                  </a:lnTo>
                  <a:lnTo>
                    <a:pt x="450960" y="147062"/>
                  </a:lnTo>
                  <a:lnTo>
                    <a:pt x="462394" y="146812"/>
                  </a:lnTo>
                  <a:lnTo>
                    <a:pt x="464426" y="147193"/>
                  </a:lnTo>
                  <a:lnTo>
                    <a:pt x="466458" y="146431"/>
                  </a:lnTo>
                  <a:lnTo>
                    <a:pt x="467728" y="146304"/>
                  </a:lnTo>
                  <a:lnTo>
                    <a:pt x="474195" y="146788"/>
                  </a:lnTo>
                  <a:lnTo>
                    <a:pt x="480793" y="150463"/>
                  </a:lnTo>
                  <a:lnTo>
                    <a:pt x="487177" y="153233"/>
                  </a:lnTo>
                  <a:lnTo>
                    <a:pt x="493001" y="151003"/>
                  </a:lnTo>
                  <a:lnTo>
                    <a:pt x="498335" y="145034"/>
                  </a:lnTo>
                  <a:lnTo>
                    <a:pt x="506844" y="142367"/>
                  </a:lnTo>
                  <a:lnTo>
                    <a:pt x="514972" y="144018"/>
                  </a:lnTo>
                  <a:lnTo>
                    <a:pt x="532494" y="145704"/>
                  </a:lnTo>
                  <a:lnTo>
                    <a:pt x="552373" y="144272"/>
                  </a:lnTo>
                  <a:lnTo>
                    <a:pt x="571872" y="140267"/>
                  </a:lnTo>
                  <a:lnTo>
                    <a:pt x="588251" y="134239"/>
                  </a:lnTo>
                  <a:lnTo>
                    <a:pt x="595196" y="131847"/>
                  </a:lnTo>
                  <a:lnTo>
                    <a:pt x="602475" y="130635"/>
                  </a:lnTo>
                  <a:lnTo>
                    <a:pt x="609753" y="130684"/>
                  </a:lnTo>
                  <a:lnTo>
                    <a:pt x="616699" y="132080"/>
                  </a:lnTo>
                  <a:lnTo>
                    <a:pt x="628422" y="133342"/>
                  </a:lnTo>
                  <a:lnTo>
                    <a:pt x="639813" y="131699"/>
                  </a:lnTo>
                  <a:lnTo>
                    <a:pt x="650917" y="127579"/>
                  </a:lnTo>
                  <a:lnTo>
                    <a:pt x="661784" y="121412"/>
                  </a:lnTo>
                  <a:lnTo>
                    <a:pt x="666229" y="118618"/>
                  </a:lnTo>
                  <a:lnTo>
                    <a:pt x="670801" y="118110"/>
                  </a:lnTo>
                  <a:lnTo>
                    <a:pt x="675119" y="120142"/>
                  </a:lnTo>
                  <a:lnTo>
                    <a:pt x="695750" y="124511"/>
                  </a:lnTo>
                  <a:lnTo>
                    <a:pt x="719489" y="123856"/>
                  </a:lnTo>
                  <a:lnTo>
                    <a:pt x="742252" y="119534"/>
                  </a:lnTo>
                  <a:lnTo>
                    <a:pt x="759955" y="112903"/>
                  </a:lnTo>
                  <a:lnTo>
                    <a:pt x="764400" y="110617"/>
                  </a:lnTo>
                  <a:lnTo>
                    <a:pt x="770496" y="111252"/>
                  </a:lnTo>
                  <a:lnTo>
                    <a:pt x="774179" y="114554"/>
                  </a:lnTo>
                  <a:lnTo>
                    <a:pt x="777735" y="116586"/>
                  </a:lnTo>
                  <a:lnTo>
                    <a:pt x="780529" y="118110"/>
                  </a:lnTo>
                  <a:lnTo>
                    <a:pt x="783831" y="117856"/>
                  </a:lnTo>
                  <a:lnTo>
                    <a:pt x="788530" y="117983"/>
                  </a:lnTo>
                  <a:lnTo>
                    <a:pt x="792975" y="115062"/>
                  </a:lnTo>
                  <a:lnTo>
                    <a:pt x="795261" y="111252"/>
                  </a:lnTo>
                  <a:lnTo>
                    <a:pt x="800474" y="108404"/>
                  </a:lnTo>
                  <a:lnTo>
                    <a:pt x="806294" y="111521"/>
                  </a:lnTo>
                  <a:lnTo>
                    <a:pt x="811995" y="113520"/>
                  </a:lnTo>
                  <a:lnTo>
                    <a:pt x="816851" y="107315"/>
                  </a:lnTo>
                  <a:lnTo>
                    <a:pt x="817867" y="104140"/>
                  </a:lnTo>
                  <a:lnTo>
                    <a:pt x="820407" y="101981"/>
                  </a:lnTo>
                  <a:lnTo>
                    <a:pt x="823582" y="100457"/>
                  </a:lnTo>
                  <a:lnTo>
                    <a:pt x="843515" y="89533"/>
                  </a:lnTo>
                  <a:lnTo>
                    <a:pt x="869032" y="77644"/>
                  </a:lnTo>
                  <a:lnTo>
                    <a:pt x="894716" y="73828"/>
                  </a:lnTo>
                  <a:lnTo>
                    <a:pt x="915149" y="87122"/>
                  </a:lnTo>
                  <a:lnTo>
                    <a:pt x="916673" y="89408"/>
                  </a:lnTo>
                  <a:lnTo>
                    <a:pt x="918959" y="91059"/>
                  </a:lnTo>
                  <a:lnTo>
                    <a:pt x="921626" y="91948"/>
                  </a:lnTo>
                  <a:lnTo>
                    <a:pt x="928539" y="97041"/>
                  </a:lnTo>
                  <a:lnTo>
                    <a:pt x="935405" y="103362"/>
                  </a:lnTo>
                  <a:lnTo>
                    <a:pt x="941700" y="105181"/>
                  </a:lnTo>
                  <a:lnTo>
                    <a:pt x="946899" y="96774"/>
                  </a:lnTo>
                  <a:lnTo>
                    <a:pt x="948423" y="91694"/>
                  </a:lnTo>
                  <a:lnTo>
                    <a:pt x="952106" y="88900"/>
                  </a:lnTo>
                  <a:lnTo>
                    <a:pt x="957313" y="87757"/>
                  </a:lnTo>
                  <a:lnTo>
                    <a:pt x="973636" y="85598"/>
                  </a:lnTo>
                  <a:lnTo>
                    <a:pt x="990079" y="84486"/>
                  </a:lnTo>
                  <a:lnTo>
                    <a:pt x="1006712" y="85042"/>
                  </a:lnTo>
                  <a:lnTo>
                    <a:pt x="1023607" y="87884"/>
                  </a:lnTo>
                  <a:lnTo>
                    <a:pt x="1026274" y="88773"/>
                  </a:lnTo>
                  <a:lnTo>
                    <a:pt x="1028433" y="90424"/>
                  </a:lnTo>
                  <a:lnTo>
                    <a:pt x="1030084" y="93345"/>
                  </a:lnTo>
                  <a:lnTo>
                    <a:pt x="1039127" y="103524"/>
                  </a:lnTo>
                  <a:lnTo>
                    <a:pt x="1047657" y="108489"/>
                  </a:lnTo>
                  <a:lnTo>
                    <a:pt x="1055783" y="109311"/>
                  </a:lnTo>
                  <a:lnTo>
                    <a:pt x="1063612" y="107061"/>
                  </a:lnTo>
                  <a:lnTo>
                    <a:pt x="1066787" y="105537"/>
                  </a:lnTo>
                  <a:lnTo>
                    <a:pt x="1069200" y="102870"/>
                  </a:lnTo>
                  <a:lnTo>
                    <a:pt x="1070216" y="99695"/>
                  </a:lnTo>
                  <a:lnTo>
                    <a:pt x="1077536" y="83442"/>
                  </a:lnTo>
                  <a:lnTo>
                    <a:pt x="1085916" y="79216"/>
                  </a:lnTo>
                  <a:lnTo>
                    <a:pt x="1094987" y="82085"/>
                  </a:lnTo>
                  <a:lnTo>
                    <a:pt x="1104379" y="87122"/>
                  </a:lnTo>
                  <a:lnTo>
                    <a:pt x="1105776" y="87630"/>
                  </a:lnTo>
                  <a:lnTo>
                    <a:pt x="1107173" y="88646"/>
                  </a:lnTo>
                  <a:lnTo>
                    <a:pt x="1108697" y="89789"/>
                  </a:lnTo>
                  <a:lnTo>
                    <a:pt x="1117341" y="96466"/>
                  </a:lnTo>
                  <a:lnTo>
                    <a:pt x="1125461" y="97583"/>
                  </a:lnTo>
                  <a:lnTo>
                    <a:pt x="1133200" y="94771"/>
                  </a:lnTo>
                  <a:lnTo>
                    <a:pt x="1140701" y="89662"/>
                  </a:lnTo>
                  <a:lnTo>
                    <a:pt x="1143876" y="87503"/>
                  </a:lnTo>
                  <a:lnTo>
                    <a:pt x="1147813" y="86487"/>
                  </a:lnTo>
                  <a:lnTo>
                    <a:pt x="1151877" y="87249"/>
                  </a:lnTo>
                  <a:lnTo>
                    <a:pt x="1168371" y="89820"/>
                  </a:lnTo>
                  <a:lnTo>
                    <a:pt x="1188389" y="90392"/>
                  </a:lnTo>
                  <a:lnTo>
                    <a:pt x="1207741" y="87963"/>
                  </a:lnTo>
                  <a:lnTo>
                    <a:pt x="1222235" y="81534"/>
                  </a:lnTo>
                  <a:lnTo>
                    <a:pt x="1224648" y="79375"/>
                  </a:lnTo>
                  <a:lnTo>
                    <a:pt x="1228585" y="78486"/>
                  </a:lnTo>
                  <a:lnTo>
                    <a:pt x="1231887" y="78740"/>
                  </a:lnTo>
                  <a:lnTo>
                    <a:pt x="1249597" y="78636"/>
                  </a:lnTo>
                  <a:lnTo>
                    <a:pt x="1271082" y="76866"/>
                  </a:lnTo>
                  <a:lnTo>
                    <a:pt x="1291162" y="72382"/>
                  </a:lnTo>
                  <a:lnTo>
                    <a:pt x="1304658" y="64135"/>
                  </a:lnTo>
                  <a:lnTo>
                    <a:pt x="1305420" y="64135"/>
                  </a:lnTo>
                  <a:lnTo>
                    <a:pt x="1305293" y="63500"/>
                  </a:lnTo>
                  <a:lnTo>
                    <a:pt x="1305928" y="62865"/>
                  </a:lnTo>
                  <a:lnTo>
                    <a:pt x="1315641" y="58733"/>
                  </a:lnTo>
                  <a:lnTo>
                    <a:pt x="1326676" y="66484"/>
                  </a:lnTo>
                  <a:lnTo>
                    <a:pt x="1337307" y="70044"/>
                  </a:lnTo>
                  <a:lnTo>
                    <a:pt x="1345806" y="53340"/>
                  </a:lnTo>
                  <a:lnTo>
                    <a:pt x="1357756" y="40431"/>
                  </a:lnTo>
                  <a:lnTo>
                    <a:pt x="1377207" y="39227"/>
                  </a:lnTo>
                  <a:lnTo>
                    <a:pt x="1397277" y="42856"/>
                  </a:lnTo>
                  <a:lnTo>
                    <a:pt x="1411084" y="44450"/>
                  </a:lnTo>
                  <a:lnTo>
                    <a:pt x="1418368" y="40332"/>
                  </a:lnTo>
                  <a:lnTo>
                    <a:pt x="1424879" y="31511"/>
                  </a:lnTo>
                  <a:lnTo>
                    <a:pt x="1431604" y="23572"/>
                  </a:lnTo>
                  <a:lnTo>
                    <a:pt x="1439532" y="22098"/>
                  </a:lnTo>
                  <a:lnTo>
                    <a:pt x="1443832" y="29718"/>
                  </a:lnTo>
                  <a:lnTo>
                    <a:pt x="1442119" y="36861"/>
                  </a:lnTo>
                  <a:lnTo>
                    <a:pt x="1450194" y="35385"/>
                  </a:lnTo>
                  <a:lnTo>
                    <a:pt x="1483855" y="17145"/>
                  </a:lnTo>
                  <a:lnTo>
                    <a:pt x="1484490" y="17018"/>
                  </a:lnTo>
                  <a:lnTo>
                    <a:pt x="1485760" y="16383"/>
                  </a:lnTo>
                  <a:lnTo>
                    <a:pt x="1486522" y="16256"/>
                  </a:lnTo>
                  <a:lnTo>
                    <a:pt x="1499898" y="12680"/>
                  </a:lnTo>
                  <a:lnTo>
                    <a:pt x="1508477" y="11557"/>
                  </a:lnTo>
                  <a:lnTo>
                    <a:pt x="1512936" y="13005"/>
                  </a:lnTo>
                  <a:lnTo>
                    <a:pt x="1513954" y="17145"/>
                  </a:lnTo>
                  <a:lnTo>
                    <a:pt x="1512811" y="25146"/>
                  </a:lnTo>
                  <a:lnTo>
                    <a:pt x="1521447" y="31623"/>
                  </a:lnTo>
                  <a:lnTo>
                    <a:pt x="1529829" y="28956"/>
                  </a:lnTo>
                  <a:lnTo>
                    <a:pt x="1539233" y="23717"/>
                  </a:lnTo>
                  <a:lnTo>
                    <a:pt x="1544196" y="17526"/>
                  </a:lnTo>
                  <a:lnTo>
                    <a:pt x="1546420" y="12954"/>
                  </a:lnTo>
                  <a:lnTo>
                    <a:pt x="1547609" y="12573"/>
                  </a:lnTo>
                  <a:lnTo>
                    <a:pt x="1550494" y="16150"/>
                  </a:lnTo>
                  <a:lnTo>
                    <a:pt x="1554975" y="15668"/>
                  </a:lnTo>
                  <a:lnTo>
                    <a:pt x="1561361" y="14305"/>
                  </a:lnTo>
                  <a:lnTo>
                    <a:pt x="1569961" y="15240"/>
                  </a:lnTo>
                  <a:lnTo>
                    <a:pt x="1574124" y="15069"/>
                  </a:lnTo>
                  <a:lnTo>
                    <a:pt x="1574120" y="11112"/>
                  </a:lnTo>
                  <a:lnTo>
                    <a:pt x="1574354" y="5631"/>
                  </a:lnTo>
                  <a:lnTo>
                    <a:pt x="1579232" y="889"/>
                  </a:lnTo>
                  <a:lnTo>
                    <a:pt x="1581264" y="127"/>
                  </a:lnTo>
                  <a:lnTo>
                    <a:pt x="1583550" y="0"/>
                  </a:lnTo>
                  <a:lnTo>
                    <a:pt x="1585963" y="254"/>
                  </a:lnTo>
                  <a:close/>
                </a:path>
              </a:pathLst>
            </a:custGeom>
            <a:ln w="9525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2580132" y="4968239"/>
              <a:ext cx="1636775" cy="1191768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2581494" y="4932235"/>
              <a:ext cx="1633572" cy="118704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2630423" y="3901439"/>
              <a:ext cx="1744979" cy="1365504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2636266" y="3874897"/>
              <a:ext cx="1732280" cy="1346200"/>
            </a:xfrm>
            <a:custGeom>
              <a:avLst/>
              <a:gdLst/>
              <a:ahLst/>
              <a:cxnLst/>
              <a:rect l="l" t="t" r="r" b="b"/>
              <a:pathLst>
                <a:path w="1732279" h="1346200">
                  <a:moveTo>
                    <a:pt x="236346" y="190500"/>
                  </a:moveTo>
                  <a:lnTo>
                    <a:pt x="162306" y="190500"/>
                  </a:lnTo>
                  <a:lnTo>
                    <a:pt x="160146" y="203200"/>
                  </a:lnTo>
                  <a:lnTo>
                    <a:pt x="154606" y="215900"/>
                  </a:lnTo>
                  <a:lnTo>
                    <a:pt x="6222" y="215900"/>
                  </a:lnTo>
                  <a:lnTo>
                    <a:pt x="4196" y="228600"/>
                  </a:lnTo>
                  <a:lnTo>
                    <a:pt x="2016" y="228600"/>
                  </a:lnTo>
                  <a:lnTo>
                    <a:pt x="382" y="241300"/>
                  </a:lnTo>
                  <a:lnTo>
                    <a:pt x="0" y="254000"/>
                  </a:lnTo>
                  <a:lnTo>
                    <a:pt x="649" y="254000"/>
                  </a:lnTo>
                  <a:lnTo>
                    <a:pt x="3364" y="292100"/>
                  </a:lnTo>
                  <a:lnTo>
                    <a:pt x="7831" y="330200"/>
                  </a:lnTo>
                  <a:lnTo>
                    <a:pt x="13732" y="381000"/>
                  </a:lnTo>
                  <a:lnTo>
                    <a:pt x="20751" y="444500"/>
                  </a:lnTo>
                  <a:lnTo>
                    <a:pt x="28571" y="508000"/>
                  </a:lnTo>
                  <a:lnTo>
                    <a:pt x="36877" y="584200"/>
                  </a:lnTo>
                  <a:lnTo>
                    <a:pt x="45352" y="647700"/>
                  </a:lnTo>
                  <a:lnTo>
                    <a:pt x="53680" y="723900"/>
                  </a:lnTo>
                  <a:lnTo>
                    <a:pt x="61545" y="787400"/>
                  </a:lnTo>
                  <a:lnTo>
                    <a:pt x="68629" y="850900"/>
                  </a:lnTo>
                  <a:lnTo>
                    <a:pt x="74618" y="901700"/>
                  </a:lnTo>
                  <a:lnTo>
                    <a:pt x="79194" y="939800"/>
                  </a:lnTo>
                  <a:lnTo>
                    <a:pt x="82041" y="965200"/>
                  </a:lnTo>
                  <a:lnTo>
                    <a:pt x="82168" y="965200"/>
                  </a:lnTo>
                  <a:lnTo>
                    <a:pt x="86740" y="1003300"/>
                  </a:lnTo>
                  <a:lnTo>
                    <a:pt x="126364" y="1346200"/>
                  </a:lnTo>
                  <a:lnTo>
                    <a:pt x="154812" y="1346200"/>
                  </a:lnTo>
                  <a:lnTo>
                    <a:pt x="159504" y="1333500"/>
                  </a:lnTo>
                  <a:lnTo>
                    <a:pt x="250697" y="1333500"/>
                  </a:lnTo>
                  <a:lnTo>
                    <a:pt x="285055" y="1320800"/>
                  </a:lnTo>
                  <a:lnTo>
                    <a:pt x="293433" y="1308100"/>
                  </a:lnTo>
                  <a:lnTo>
                    <a:pt x="377721" y="1308100"/>
                  </a:lnTo>
                  <a:lnTo>
                    <a:pt x="389508" y="1295400"/>
                  </a:lnTo>
                  <a:lnTo>
                    <a:pt x="397728" y="1282700"/>
                  </a:lnTo>
                  <a:lnTo>
                    <a:pt x="429767" y="1282700"/>
                  </a:lnTo>
                  <a:lnTo>
                    <a:pt x="445160" y="1270000"/>
                  </a:lnTo>
                  <a:lnTo>
                    <a:pt x="509650" y="1270000"/>
                  </a:lnTo>
                  <a:lnTo>
                    <a:pt x="518447" y="1257300"/>
                  </a:lnTo>
                  <a:lnTo>
                    <a:pt x="588184" y="1257300"/>
                  </a:lnTo>
                  <a:lnTo>
                    <a:pt x="611030" y="1244600"/>
                  </a:lnTo>
                  <a:lnTo>
                    <a:pt x="665733" y="1244600"/>
                  </a:lnTo>
                  <a:lnTo>
                    <a:pt x="674860" y="1231900"/>
                  </a:lnTo>
                  <a:lnTo>
                    <a:pt x="996569" y="1231900"/>
                  </a:lnTo>
                  <a:lnTo>
                    <a:pt x="1013432" y="1219200"/>
                  </a:lnTo>
                  <a:lnTo>
                    <a:pt x="1065403" y="1219200"/>
                  </a:lnTo>
                  <a:lnTo>
                    <a:pt x="1081242" y="1206500"/>
                  </a:lnTo>
                  <a:lnTo>
                    <a:pt x="1200276" y="1206500"/>
                  </a:lnTo>
                  <a:lnTo>
                    <a:pt x="1207803" y="1193800"/>
                  </a:lnTo>
                  <a:lnTo>
                    <a:pt x="1215913" y="1181100"/>
                  </a:lnTo>
                  <a:lnTo>
                    <a:pt x="1327525" y="1181100"/>
                  </a:lnTo>
                  <a:lnTo>
                    <a:pt x="1335532" y="1168400"/>
                  </a:lnTo>
                  <a:lnTo>
                    <a:pt x="1451517" y="1168400"/>
                  </a:lnTo>
                  <a:lnTo>
                    <a:pt x="1463294" y="1155700"/>
                  </a:lnTo>
                  <a:lnTo>
                    <a:pt x="1573355" y="1155700"/>
                  </a:lnTo>
                  <a:lnTo>
                    <a:pt x="1580546" y="1130300"/>
                  </a:lnTo>
                  <a:lnTo>
                    <a:pt x="1726545" y="1130300"/>
                  </a:lnTo>
                  <a:lnTo>
                    <a:pt x="1732280" y="1104900"/>
                  </a:lnTo>
                  <a:lnTo>
                    <a:pt x="1696973" y="800100"/>
                  </a:lnTo>
                  <a:lnTo>
                    <a:pt x="1694053" y="774700"/>
                  </a:lnTo>
                  <a:lnTo>
                    <a:pt x="1693925" y="774700"/>
                  </a:lnTo>
                  <a:lnTo>
                    <a:pt x="1693545" y="762000"/>
                  </a:lnTo>
                  <a:lnTo>
                    <a:pt x="1692656" y="762000"/>
                  </a:lnTo>
                  <a:lnTo>
                    <a:pt x="1686813" y="711200"/>
                  </a:lnTo>
                  <a:lnTo>
                    <a:pt x="1683131" y="673100"/>
                  </a:lnTo>
                  <a:lnTo>
                    <a:pt x="1679574" y="647700"/>
                  </a:lnTo>
                  <a:lnTo>
                    <a:pt x="1628635" y="203200"/>
                  </a:lnTo>
                  <a:lnTo>
                    <a:pt x="244840" y="203200"/>
                  </a:lnTo>
                  <a:lnTo>
                    <a:pt x="236346" y="190500"/>
                  </a:lnTo>
                  <a:close/>
                </a:path>
                <a:path w="1732279" h="1346200">
                  <a:moveTo>
                    <a:pt x="228183" y="1333500"/>
                  </a:moveTo>
                  <a:lnTo>
                    <a:pt x="188213" y="1333500"/>
                  </a:lnTo>
                  <a:lnTo>
                    <a:pt x="194726" y="1346200"/>
                  </a:lnTo>
                  <a:lnTo>
                    <a:pt x="208787" y="1346200"/>
                  </a:lnTo>
                  <a:lnTo>
                    <a:pt x="228183" y="1333500"/>
                  </a:lnTo>
                  <a:close/>
                </a:path>
                <a:path w="1732279" h="1346200">
                  <a:moveTo>
                    <a:pt x="317077" y="1308100"/>
                  </a:moveTo>
                  <a:lnTo>
                    <a:pt x="293433" y="1308100"/>
                  </a:lnTo>
                  <a:lnTo>
                    <a:pt x="291810" y="1320800"/>
                  </a:lnTo>
                  <a:lnTo>
                    <a:pt x="296163" y="1333500"/>
                  </a:lnTo>
                  <a:lnTo>
                    <a:pt x="304087" y="1320800"/>
                  </a:lnTo>
                  <a:lnTo>
                    <a:pt x="310689" y="1320800"/>
                  </a:lnTo>
                  <a:lnTo>
                    <a:pt x="317077" y="1308100"/>
                  </a:lnTo>
                  <a:close/>
                </a:path>
                <a:path w="1732279" h="1346200">
                  <a:moveTo>
                    <a:pt x="429767" y="1282700"/>
                  </a:moveTo>
                  <a:lnTo>
                    <a:pt x="408495" y="1282700"/>
                  </a:lnTo>
                  <a:lnTo>
                    <a:pt x="419834" y="1295400"/>
                  </a:lnTo>
                  <a:lnTo>
                    <a:pt x="429767" y="1282700"/>
                  </a:lnTo>
                  <a:close/>
                </a:path>
                <a:path w="1732279" h="1346200">
                  <a:moveTo>
                    <a:pt x="665733" y="1244600"/>
                  </a:moveTo>
                  <a:lnTo>
                    <a:pt x="611030" y="1244600"/>
                  </a:lnTo>
                  <a:lnTo>
                    <a:pt x="627507" y="1257300"/>
                  </a:lnTo>
                  <a:lnTo>
                    <a:pt x="638141" y="1257300"/>
                  </a:lnTo>
                  <a:lnTo>
                    <a:pt x="648573" y="1270000"/>
                  </a:lnTo>
                  <a:lnTo>
                    <a:pt x="658028" y="1257300"/>
                  </a:lnTo>
                  <a:lnTo>
                    <a:pt x="665733" y="1244600"/>
                  </a:lnTo>
                  <a:close/>
                </a:path>
                <a:path w="1732279" h="1346200">
                  <a:moveTo>
                    <a:pt x="849838" y="1244600"/>
                  </a:moveTo>
                  <a:lnTo>
                    <a:pt x="816101" y="1244600"/>
                  </a:lnTo>
                  <a:lnTo>
                    <a:pt x="829315" y="1270000"/>
                  </a:lnTo>
                  <a:lnTo>
                    <a:pt x="839993" y="1257300"/>
                  </a:lnTo>
                  <a:lnTo>
                    <a:pt x="849838" y="1244600"/>
                  </a:lnTo>
                  <a:close/>
                </a:path>
                <a:path w="1732279" h="1346200">
                  <a:moveTo>
                    <a:pt x="924502" y="1231900"/>
                  </a:moveTo>
                  <a:lnTo>
                    <a:pt x="684641" y="1231900"/>
                  </a:lnTo>
                  <a:lnTo>
                    <a:pt x="695255" y="1244600"/>
                  </a:lnTo>
                  <a:lnTo>
                    <a:pt x="706882" y="1257300"/>
                  </a:lnTo>
                  <a:lnTo>
                    <a:pt x="798929" y="1257300"/>
                  </a:lnTo>
                  <a:lnTo>
                    <a:pt x="816101" y="1244600"/>
                  </a:lnTo>
                  <a:lnTo>
                    <a:pt x="909240" y="1244600"/>
                  </a:lnTo>
                  <a:lnTo>
                    <a:pt x="924502" y="1231900"/>
                  </a:lnTo>
                  <a:close/>
                </a:path>
                <a:path w="1732279" h="1346200">
                  <a:moveTo>
                    <a:pt x="996569" y="1231900"/>
                  </a:moveTo>
                  <a:lnTo>
                    <a:pt x="966654" y="1231900"/>
                  </a:lnTo>
                  <a:lnTo>
                    <a:pt x="979566" y="1244600"/>
                  </a:lnTo>
                  <a:lnTo>
                    <a:pt x="990312" y="1244600"/>
                  </a:lnTo>
                  <a:lnTo>
                    <a:pt x="996569" y="1231900"/>
                  </a:lnTo>
                  <a:close/>
                </a:path>
                <a:path w="1732279" h="1346200">
                  <a:moveTo>
                    <a:pt x="1247157" y="1181100"/>
                  </a:moveTo>
                  <a:lnTo>
                    <a:pt x="1215913" y="1181100"/>
                  </a:lnTo>
                  <a:lnTo>
                    <a:pt x="1224905" y="1193800"/>
                  </a:lnTo>
                  <a:lnTo>
                    <a:pt x="1235074" y="1193800"/>
                  </a:lnTo>
                  <a:lnTo>
                    <a:pt x="1247157" y="1181100"/>
                  </a:lnTo>
                  <a:close/>
                </a:path>
                <a:path w="1732279" h="1346200">
                  <a:moveTo>
                    <a:pt x="1302004" y="1181100"/>
                  </a:moveTo>
                  <a:lnTo>
                    <a:pt x="1267729" y="1181100"/>
                  </a:lnTo>
                  <a:lnTo>
                    <a:pt x="1288706" y="1193800"/>
                  </a:lnTo>
                  <a:lnTo>
                    <a:pt x="1302004" y="1181100"/>
                  </a:lnTo>
                  <a:close/>
                </a:path>
                <a:path w="1732279" h="1346200">
                  <a:moveTo>
                    <a:pt x="1451517" y="1168400"/>
                  </a:moveTo>
                  <a:lnTo>
                    <a:pt x="1362156" y="1168400"/>
                  </a:lnTo>
                  <a:lnTo>
                    <a:pt x="1401460" y="1181100"/>
                  </a:lnTo>
                  <a:lnTo>
                    <a:pt x="1439741" y="1181100"/>
                  </a:lnTo>
                  <a:lnTo>
                    <a:pt x="1451517" y="1168400"/>
                  </a:lnTo>
                  <a:close/>
                </a:path>
                <a:path w="1732279" h="1346200">
                  <a:moveTo>
                    <a:pt x="1573355" y="1155700"/>
                  </a:moveTo>
                  <a:lnTo>
                    <a:pt x="1551189" y="1155700"/>
                  </a:lnTo>
                  <a:lnTo>
                    <a:pt x="1565783" y="1168400"/>
                  </a:lnTo>
                  <a:lnTo>
                    <a:pt x="1573355" y="1155700"/>
                  </a:lnTo>
                  <a:close/>
                </a:path>
                <a:path w="1732279" h="1346200">
                  <a:moveTo>
                    <a:pt x="1643542" y="1130300"/>
                  </a:moveTo>
                  <a:lnTo>
                    <a:pt x="1589214" y="1130300"/>
                  </a:lnTo>
                  <a:lnTo>
                    <a:pt x="1601216" y="1155700"/>
                  </a:lnTo>
                  <a:lnTo>
                    <a:pt x="1611092" y="1168400"/>
                  </a:lnTo>
                  <a:lnTo>
                    <a:pt x="1619551" y="1155700"/>
                  </a:lnTo>
                  <a:lnTo>
                    <a:pt x="1636648" y="1155700"/>
                  </a:lnTo>
                  <a:lnTo>
                    <a:pt x="1643542" y="1130300"/>
                  </a:lnTo>
                  <a:close/>
                </a:path>
                <a:path w="1732279" h="1346200">
                  <a:moveTo>
                    <a:pt x="1726545" y="1130300"/>
                  </a:moveTo>
                  <a:lnTo>
                    <a:pt x="1698210" y="1130300"/>
                  </a:lnTo>
                  <a:lnTo>
                    <a:pt x="1708149" y="1143000"/>
                  </a:lnTo>
                  <a:lnTo>
                    <a:pt x="1716742" y="1155700"/>
                  </a:lnTo>
                  <a:lnTo>
                    <a:pt x="1722120" y="1155700"/>
                  </a:lnTo>
                  <a:lnTo>
                    <a:pt x="1726545" y="1130300"/>
                  </a:lnTo>
                  <a:close/>
                </a:path>
                <a:path w="1732279" h="1346200">
                  <a:moveTo>
                    <a:pt x="1689211" y="1130300"/>
                  </a:moveTo>
                  <a:lnTo>
                    <a:pt x="1652460" y="1130300"/>
                  </a:lnTo>
                  <a:lnTo>
                    <a:pt x="1662330" y="1143000"/>
                  </a:lnTo>
                  <a:lnTo>
                    <a:pt x="1680664" y="1143000"/>
                  </a:lnTo>
                  <a:lnTo>
                    <a:pt x="1689211" y="1130300"/>
                  </a:lnTo>
                  <a:close/>
                </a:path>
                <a:path w="1732279" h="1346200">
                  <a:moveTo>
                    <a:pt x="17603" y="203200"/>
                  </a:moveTo>
                  <a:lnTo>
                    <a:pt x="15636" y="203200"/>
                  </a:lnTo>
                  <a:lnTo>
                    <a:pt x="14741" y="215900"/>
                  </a:lnTo>
                  <a:lnTo>
                    <a:pt x="23367" y="215900"/>
                  </a:lnTo>
                  <a:lnTo>
                    <a:pt x="17603" y="203200"/>
                  </a:lnTo>
                  <a:close/>
                </a:path>
                <a:path w="1732279" h="1346200">
                  <a:moveTo>
                    <a:pt x="62991" y="203200"/>
                  </a:moveTo>
                  <a:lnTo>
                    <a:pt x="56895" y="203200"/>
                  </a:lnTo>
                  <a:lnTo>
                    <a:pt x="52577" y="215900"/>
                  </a:lnTo>
                  <a:lnTo>
                    <a:pt x="67436" y="215900"/>
                  </a:lnTo>
                  <a:lnTo>
                    <a:pt x="62991" y="203200"/>
                  </a:lnTo>
                  <a:close/>
                </a:path>
                <a:path w="1732279" h="1346200">
                  <a:moveTo>
                    <a:pt x="131190" y="190500"/>
                  </a:moveTo>
                  <a:lnTo>
                    <a:pt x="114823" y="190500"/>
                  </a:lnTo>
                  <a:lnTo>
                    <a:pt x="108305" y="203200"/>
                  </a:lnTo>
                  <a:lnTo>
                    <a:pt x="94233" y="203200"/>
                  </a:lnTo>
                  <a:lnTo>
                    <a:pt x="93344" y="215900"/>
                  </a:lnTo>
                  <a:lnTo>
                    <a:pt x="141001" y="215900"/>
                  </a:lnTo>
                  <a:lnTo>
                    <a:pt x="131317" y="203200"/>
                  </a:lnTo>
                  <a:lnTo>
                    <a:pt x="131190" y="190500"/>
                  </a:lnTo>
                  <a:close/>
                </a:path>
                <a:path w="1732279" h="1346200">
                  <a:moveTo>
                    <a:pt x="376285" y="165100"/>
                  </a:moveTo>
                  <a:lnTo>
                    <a:pt x="278915" y="165100"/>
                  </a:lnTo>
                  <a:lnTo>
                    <a:pt x="269494" y="190500"/>
                  </a:lnTo>
                  <a:lnTo>
                    <a:pt x="267842" y="190500"/>
                  </a:lnTo>
                  <a:lnTo>
                    <a:pt x="260635" y="203200"/>
                  </a:lnTo>
                  <a:lnTo>
                    <a:pt x="1628635" y="203200"/>
                  </a:lnTo>
                  <a:lnTo>
                    <a:pt x="1625724" y="177800"/>
                  </a:lnTo>
                  <a:lnTo>
                    <a:pt x="386689" y="177800"/>
                  </a:lnTo>
                  <a:lnTo>
                    <a:pt x="376285" y="165100"/>
                  </a:lnTo>
                  <a:close/>
                </a:path>
                <a:path w="1732279" h="1346200">
                  <a:moveTo>
                    <a:pt x="479583" y="165100"/>
                  </a:moveTo>
                  <a:lnTo>
                    <a:pt x="435197" y="165100"/>
                  </a:lnTo>
                  <a:lnTo>
                    <a:pt x="419901" y="177800"/>
                  </a:lnTo>
                  <a:lnTo>
                    <a:pt x="485973" y="177800"/>
                  </a:lnTo>
                  <a:lnTo>
                    <a:pt x="479583" y="165100"/>
                  </a:lnTo>
                  <a:close/>
                </a:path>
                <a:path w="1732279" h="1346200">
                  <a:moveTo>
                    <a:pt x="1092610" y="88900"/>
                  </a:moveTo>
                  <a:lnTo>
                    <a:pt x="1075191" y="88900"/>
                  </a:lnTo>
                  <a:lnTo>
                    <a:pt x="1068196" y="114300"/>
                  </a:lnTo>
                  <a:lnTo>
                    <a:pt x="814958" y="114300"/>
                  </a:lnTo>
                  <a:lnTo>
                    <a:pt x="810192" y="127000"/>
                  </a:lnTo>
                  <a:lnTo>
                    <a:pt x="758189" y="127000"/>
                  </a:lnTo>
                  <a:lnTo>
                    <a:pt x="740576" y="139700"/>
                  </a:lnTo>
                  <a:lnTo>
                    <a:pt x="649354" y="139700"/>
                  </a:lnTo>
                  <a:lnTo>
                    <a:pt x="638301" y="152400"/>
                  </a:lnTo>
                  <a:lnTo>
                    <a:pt x="570507" y="152400"/>
                  </a:lnTo>
                  <a:lnTo>
                    <a:pt x="551084" y="165100"/>
                  </a:lnTo>
                  <a:lnTo>
                    <a:pt x="491744" y="165100"/>
                  </a:lnTo>
                  <a:lnTo>
                    <a:pt x="485973" y="177800"/>
                  </a:lnTo>
                  <a:lnTo>
                    <a:pt x="1625724" y="177800"/>
                  </a:lnTo>
                  <a:lnTo>
                    <a:pt x="1616991" y="101600"/>
                  </a:lnTo>
                  <a:lnTo>
                    <a:pt x="1102106" y="101600"/>
                  </a:lnTo>
                  <a:lnTo>
                    <a:pt x="1092610" y="88900"/>
                  </a:lnTo>
                  <a:close/>
                </a:path>
                <a:path w="1732279" h="1346200">
                  <a:moveTo>
                    <a:pt x="892286" y="88900"/>
                  </a:moveTo>
                  <a:lnTo>
                    <a:pt x="866616" y="88900"/>
                  </a:lnTo>
                  <a:lnTo>
                    <a:pt x="841279" y="101600"/>
                  </a:lnTo>
                  <a:lnTo>
                    <a:pt x="821562" y="114300"/>
                  </a:lnTo>
                  <a:lnTo>
                    <a:pt x="926500" y="114300"/>
                  </a:lnTo>
                  <a:lnTo>
                    <a:pt x="919480" y="101600"/>
                  </a:lnTo>
                  <a:lnTo>
                    <a:pt x="913003" y="101600"/>
                  </a:lnTo>
                  <a:lnTo>
                    <a:pt x="892286" y="88900"/>
                  </a:lnTo>
                  <a:close/>
                </a:path>
                <a:path w="1732279" h="1346200">
                  <a:moveTo>
                    <a:pt x="1027937" y="101600"/>
                  </a:moveTo>
                  <a:lnTo>
                    <a:pt x="944753" y="101600"/>
                  </a:lnTo>
                  <a:lnTo>
                    <a:pt x="939732" y="114300"/>
                  </a:lnTo>
                  <a:lnTo>
                    <a:pt x="1037179" y="114300"/>
                  </a:lnTo>
                  <a:lnTo>
                    <a:pt x="1027937" y="101600"/>
                  </a:lnTo>
                  <a:close/>
                </a:path>
                <a:path w="1732279" h="1346200">
                  <a:moveTo>
                    <a:pt x="987821" y="88900"/>
                  </a:moveTo>
                  <a:lnTo>
                    <a:pt x="971417" y="101600"/>
                  </a:lnTo>
                  <a:lnTo>
                    <a:pt x="1004441" y="101600"/>
                  </a:lnTo>
                  <a:lnTo>
                    <a:pt x="987821" y="88900"/>
                  </a:lnTo>
                  <a:close/>
                </a:path>
                <a:path w="1732279" h="1346200">
                  <a:moveTo>
                    <a:pt x="1149604" y="88900"/>
                  </a:moveTo>
                  <a:lnTo>
                    <a:pt x="1145539" y="88900"/>
                  </a:lnTo>
                  <a:lnTo>
                    <a:pt x="1141603" y="101600"/>
                  </a:lnTo>
                  <a:lnTo>
                    <a:pt x="1166167" y="101600"/>
                  </a:lnTo>
                  <a:lnTo>
                    <a:pt x="1149604" y="88900"/>
                  </a:lnTo>
                  <a:close/>
                </a:path>
                <a:path w="1732279" h="1346200">
                  <a:moveTo>
                    <a:pt x="1312894" y="63500"/>
                  </a:moveTo>
                  <a:lnTo>
                    <a:pt x="1302004" y="63500"/>
                  </a:lnTo>
                  <a:lnTo>
                    <a:pt x="1288655" y="76200"/>
                  </a:lnTo>
                  <a:lnTo>
                    <a:pt x="1268650" y="88900"/>
                  </a:lnTo>
                  <a:lnTo>
                    <a:pt x="1205485" y="88900"/>
                  </a:lnTo>
                  <a:lnTo>
                    <a:pt x="1186195" y="101600"/>
                  </a:lnTo>
                  <a:lnTo>
                    <a:pt x="1616991" y="101600"/>
                  </a:lnTo>
                  <a:lnTo>
                    <a:pt x="1614081" y="76200"/>
                  </a:lnTo>
                  <a:lnTo>
                    <a:pt x="1324038" y="76200"/>
                  </a:lnTo>
                  <a:lnTo>
                    <a:pt x="1312894" y="63500"/>
                  </a:lnTo>
                  <a:close/>
                </a:path>
                <a:path w="1732279" h="1346200">
                  <a:moveTo>
                    <a:pt x="1606804" y="12700"/>
                  </a:moveTo>
                  <a:lnTo>
                    <a:pt x="1542972" y="12700"/>
                  </a:lnTo>
                  <a:lnTo>
                    <a:pt x="1540811" y="25400"/>
                  </a:lnTo>
                  <a:lnTo>
                    <a:pt x="1526667" y="25400"/>
                  </a:lnTo>
                  <a:lnTo>
                    <a:pt x="1518284" y="38100"/>
                  </a:lnTo>
                  <a:lnTo>
                    <a:pt x="1415329" y="38100"/>
                  </a:lnTo>
                  <a:lnTo>
                    <a:pt x="1408048" y="50800"/>
                  </a:lnTo>
                  <a:lnTo>
                    <a:pt x="1354685" y="50800"/>
                  </a:lnTo>
                  <a:lnTo>
                    <a:pt x="1342897" y="63500"/>
                  </a:lnTo>
                  <a:lnTo>
                    <a:pt x="1334706" y="76200"/>
                  </a:lnTo>
                  <a:lnTo>
                    <a:pt x="1614081" y="76200"/>
                  </a:lnTo>
                  <a:lnTo>
                    <a:pt x="1611170" y="50800"/>
                  </a:lnTo>
                  <a:lnTo>
                    <a:pt x="1394261" y="50800"/>
                  </a:lnTo>
                  <a:lnTo>
                    <a:pt x="1374140" y="38100"/>
                  </a:lnTo>
                  <a:lnTo>
                    <a:pt x="1609714" y="38100"/>
                  </a:lnTo>
                  <a:lnTo>
                    <a:pt x="1606804" y="12700"/>
                  </a:lnTo>
                  <a:close/>
                </a:path>
                <a:path w="1732279" h="1346200">
                  <a:moveTo>
                    <a:pt x="1436243" y="25400"/>
                  </a:moveTo>
                  <a:lnTo>
                    <a:pt x="1428319" y="25400"/>
                  </a:lnTo>
                  <a:lnTo>
                    <a:pt x="1421717" y="38100"/>
                  </a:lnTo>
                  <a:lnTo>
                    <a:pt x="1440666" y="38100"/>
                  </a:lnTo>
                  <a:lnTo>
                    <a:pt x="1436243" y="25400"/>
                  </a:lnTo>
                  <a:close/>
                </a:path>
                <a:path w="1732279" h="1346200">
                  <a:moveTo>
                    <a:pt x="1509521" y="25400"/>
                  </a:moveTo>
                  <a:lnTo>
                    <a:pt x="1480438" y="25400"/>
                  </a:lnTo>
                  <a:lnTo>
                    <a:pt x="1447083" y="38100"/>
                  </a:lnTo>
                  <a:lnTo>
                    <a:pt x="1518284" y="38100"/>
                  </a:lnTo>
                  <a:lnTo>
                    <a:pt x="1509521" y="25400"/>
                  </a:lnTo>
                  <a:close/>
                </a:path>
                <a:path w="1732279" h="1346200">
                  <a:moveTo>
                    <a:pt x="1509466" y="12700"/>
                  </a:moveTo>
                  <a:lnTo>
                    <a:pt x="1482344" y="12700"/>
                  </a:lnTo>
                  <a:lnTo>
                    <a:pt x="1481200" y="25400"/>
                  </a:lnTo>
                  <a:lnTo>
                    <a:pt x="1510537" y="25400"/>
                  </a:lnTo>
                  <a:lnTo>
                    <a:pt x="1509466" y="12700"/>
                  </a:lnTo>
                  <a:close/>
                </a:path>
                <a:path w="1732279" h="1346200">
                  <a:moveTo>
                    <a:pt x="1589278" y="0"/>
                  </a:moveTo>
                  <a:lnTo>
                    <a:pt x="1575561" y="0"/>
                  </a:lnTo>
                  <a:lnTo>
                    <a:pt x="1570795" y="12700"/>
                  </a:lnTo>
                  <a:lnTo>
                    <a:pt x="1596897" y="12700"/>
                  </a:lnTo>
                  <a:lnTo>
                    <a:pt x="1589278" y="0"/>
                  </a:lnTo>
                  <a:close/>
                </a:path>
              </a:pathLst>
            </a:custGeom>
            <a:solidFill>
              <a:srgbClr val="D1DAE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2636266" y="3869689"/>
              <a:ext cx="1732280" cy="1351915"/>
            </a:xfrm>
            <a:custGeom>
              <a:avLst/>
              <a:gdLst/>
              <a:ahLst/>
              <a:cxnLst/>
              <a:rect l="l" t="t" r="r" b="b"/>
              <a:pathLst>
                <a:path w="1732279" h="1351914">
                  <a:moveTo>
                    <a:pt x="1582293" y="254"/>
                  </a:moveTo>
                  <a:lnTo>
                    <a:pt x="1589278" y="1016"/>
                  </a:lnTo>
                  <a:lnTo>
                    <a:pt x="1596897" y="5715"/>
                  </a:lnTo>
                  <a:lnTo>
                    <a:pt x="1601216" y="8509"/>
                  </a:lnTo>
                  <a:lnTo>
                    <a:pt x="1604771" y="10541"/>
                  </a:lnTo>
                  <a:lnTo>
                    <a:pt x="1606422" y="13335"/>
                  </a:lnTo>
                  <a:lnTo>
                    <a:pt x="1606804" y="16891"/>
                  </a:lnTo>
                  <a:lnTo>
                    <a:pt x="1616015" y="96498"/>
                  </a:lnTo>
                  <a:lnTo>
                    <a:pt x="1624554" y="170303"/>
                  </a:lnTo>
                  <a:lnTo>
                    <a:pt x="1632446" y="238525"/>
                  </a:lnTo>
                  <a:lnTo>
                    <a:pt x="1639715" y="301385"/>
                  </a:lnTo>
                  <a:lnTo>
                    <a:pt x="1646389" y="359100"/>
                  </a:lnTo>
                  <a:lnTo>
                    <a:pt x="1652492" y="411892"/>
                  </a:lnTo>
                  <a:lnTo>
                    <a:pt x="1658050" y="459980"/>
                  </a:lnTo>
                  <a:lnTo>
                    <a:pt x="1663088" y="503583"/>
                  </a:lnTo>
                  <a:lnTo>
                    <a:pt x="1667633" y="542921"/>
                  </a:lnTo>
                  <a:lnTo>
                    <a:pt x="1675342" y="609679"/>
                  </a:lnTo>
                  <a:lnTo>
                    <a:pt x="1679574" y="646430"/>
                  </a:lnTo>
                  <a:lnTo>
                    <a:pt x="1683131" y="677545"/>
                  </a:lnTo>
                  <a:lnTo>
                    <a:pt x="1686813" y="708787"/>
                  </a:lnTo>
                  <a:lnTo>
                    <a:pt x="1688845" y="726694"/>
                  </a:lnTo>
                  <a:lnTo>
                    <a:pt x="1689481" y="732155"/>
                  </a:lnTo>
                  <a:lnTo>
                    <a:pt x="1691385" y="748919"/>
                  </a:lnTo>
                  <a:lnTo>
                    <a:pt x="1692656" y="760095"/>
                  </a:lnTo>
                  <a:lnTo>
                    <a:pt x="1693545" y="766953"/>
                  </a:lnTo>
                  <a:lnTo>
                    <a:pt x="1693925" y="770509"/>
                  </a:lnTo>
                  <a:lnTo>
                    <a:pt x="1694053" y="771906"/>
                  </a:lnTo>
                  <a:lnTo>
                    <a:pt x="1696973" y="796925"/>
                  </a:lnTo>
                  <a:lnTo>
                    <a:pt x="1717385" y="973651"/>
                  </a:lnTo>
                  <a:lnTo>
                    <a:pt x="1727866" y="1064402"/>
                  </a:lnTo>
                  <a:lnTo>
                    <a:pt x="1731728" y="1097837"/>
                  </a:lnTo>
                  <a:lnTo>
                    <a:pt x="1732280" y="1102614"/>
                  </a:lnTo>
                  <a:lnTo>
                    <a:pt x="1726545" y="1135308"/>
                  </a:lnTo>
                  <a:lnTo>
                    <a:pt x="1722120" y="1149858"/>
                  </a:lnTo>
                  <a:lnTo>
                    <a:pt x="1716742" y="1149548"/>
                  </a:lnTo>
                  <a:lnTo>
                    <a:pt x="1708149" y="1137666"/>
                  </a:lnTo>
                  <a:lnTo>
                    <a:pt x="1698210" y="1133312"/>
                  </a:lnTo>
                  <a:lnTo>
                    <a:pt x="1689211" y="1135316"/>
                  </a:lnTo>
                  <a:lnTo>
                    <a:pt x="1680664" y="1139987"/>
                  </a:lnTo>
                  <a:lnTo>
                    <a:pt x="1672082" y="1143635"/>
                  </a:lnTo>
                  <a:lnTo>
                    <a:pt x="1662330" y="1137550"/>
                  </a:lnTo>
                  <a:lnTo>
                    <a:pt x="1652460" y="1130585"/>
                  </a:lnTo>
                  <a:lnTo>
                    <a:pt x="1643542" y="1131954"/>
                  </a:lnTo>
                  <a:lnTo>
                    <a:pt x="1636648" y="1150874"/>
                  </a:lnTo>
                  <a:lnTo>
                    <a:pt x="1627701" y="1151322"/>
                  </a:lnTo>
                  <a:lnTo>
                    <a:pt x="1619551" y="1158748"/>
                  </a:lnTo>
                  <a:lnTo>
                    <a:pt x="1611092" y="1163697"/>
                  </a:lnTo>
                  <a:lnTo>
                    <a:pt x="1601216" y="1156716"/>
                  </a:lnTo>
                  <a:lnTo>
                    <a:pt x="1589214" y="1130913"/>
                  </a:lnTo>
                  <a:lnTo>
                    <a:pt x="1580546" y="1134221"/>
                  </a:lnTo>
                  <a:lnTo>
                    <a:pt x="1573355" y="1150268"/>
                  </a:lnTo>
                  <a:lnTo>
                    <a:pt x="1565783" y="1162685"/>
                  </a:lnTo>
                  <a:lnTo>
                    <a:pt x="1551189" y="1160591"/>
                  </a:lnTo>
                  <a:lnTo>
                    <a:pt x="1530476" y="1160033"/>
                  </a:lnTo>
                  <a:lnTo>
                    <a:pt x="1509954" y="1159023"/>
                  </a:lnTo>
                  <a:lnTo>
                    <a:pt x="1495933" y="1155573"/>
                  </a:lnTo>
                  <a:lnTo>
                    <a:pt x="1486975" y="1150834"/>
                  </a:lnTo>
                  <a:lnTo>
                    <a:pt x="1478470" y="1148429"/>
                  </a:lnTo>
                  <a:lnTo>
                    <a:pt x="1470536" y="1150072"/>
                  </a:lnTo>
                  <a:lnTo>
                    <a:pt x="1463294" y="1157478"/>
                  </a:lnTo>
                  <a:lnTo>
                    <a:pt x="1439741" y="1179308"/>
                  </a:lnTo>
                  <a:lnTo>
                    <a:pt x="1401460" y="1178956"/>
                  </a:lnTo>
                  <a:lnTo>
                    <a:pt x="1362156" y="1171104"/>
                  </a:lnTo>
                  <a:lnTo>
                    <a:pt x="1335532" y="1170432"/>
                  </a:lnTo>
                  <a:lnTo>
                    <a:pt x="1327525" y="1175893"/>
                  </a:lnTo>
                  <a:lnTo>
                    <a:pt x="1319291" y="1180496"/>
                  </a:lnTo>
                  <a:lnTo>
                    <a:pt x="1310796" y="1182862"/>
                  </a:lnTo>
                  <a:lnTo>
                    <a:pt x="1302004" y="1181608"/>
                  </a:lnTo>
                  <a:lnTo>
                    <a:pt x="1288706" y="1187174"/>
                  </a:lnTo>
                  <a:lnTo>
                    <a:pt x="1267729" y="1182989"/>
                  </a:lnTo>
                  <a:lnTo>
                    <a:pt x="1247157" y="1182304"/>
                  </a:lnTo>
                  <a:lnTo>
                    <a:pt x="1235074" y="1198372"/>
                  </a:lnTo>
                  <a:lnTo>
                    <a:pt x="1224905" y="1187797"/>
                  </a:lnTo>
                  <a:lnTo>
                    <a:pt x="1215913" y="1185878"/>
                  </a:lnTo>
                  <a:lnTo>
                    <a:pt x="1207803" y="1190460"/>
                  </a:lnTo>
                  <a:lnTo>
                    <a:pt x="1200276" y="1199388"/>
                  </a:lnTo>
                  <a:lnTo>
                    <a:pt x="1186451" y="1199959"/>
                  </a:lnTo>
                  <a:lnTo>
                    <a:pt x="1166066" y="1199483"/>
                  </a:lnTo>
                  <a:lnTo>
                    <a:pt x="1145895" y="1201816"/>
                  </a:lnTo>
                  <a:lnTo>
                    <a:pt x="1132712" y="1210818"/>
                  </a:lnTo>
                  <a:lnTo>
                    <a:pt x="1114730" y="1203360"/>
                  </a:lnTo>
                  <a:lnTo>
                    <a:pt x="1097629" y="1203261"/>
                  </a:lnTo>
                  <a:lnTo>
                    <a:pt x="1081242" y="1209353"/>
                  </a:lnTo>
                  <a:lnTo>
                    <a:pt x="1065403" y="1220470"/>
                  </a:lnTo>
                  <a:lnTo>
                    <a:pt x="1047111" y="1213199"/>
                  </a:lnTo>
                  <a:lnTo>
                    <a:pt x="1030033" y="1215453"/>
                  </a:lnTo>
                  <a:lnTo>
                    <a:pt x="1013432" y="1221898"/>
                  </a:lnTo>
                  <a:lnTo>
                    <a:pt x="996569" y="1227201"/>
                  </a:lnTo>
                  <a:lnTo>
                    <a:pt x="990312" y="1240026"/>
                  </a:lnTo>
                  <a:lnTo>
                    <a:pt x="979566" y="1241504"/>
                  </a:lnTo>
                  <a:lnTo>
                    <a:pt x="966654" y="1236148"/>
                  </a:lnTo>
                  <a:lnTo>
                    <a:pt x="953896" y="1228471"/>
                  </a:lnTo>
                  <a:lnTo>
                    <a:pt x="948182" y="1225423"/>
                  </a:lnTo>
                  <a:lnTo>
                    <a:pt x="940816" y="1225677"/>
                  </a:lnTo>
                  <a:lnTo>
                    <a:pt x="935989" y="1229995"/>
                  </a:lnTo>
                  <a:lnTo>
                    <a:pt x="924502" y="1235156"/>
                  </a:lnTo>
                  <a:lnTo>
                    <a:pt x="909240" y="1237186"/>
                  </a:lnTo>
                  <a:lnTo>
                    <a:pt x="892716" y="1237906"/>
                  </a:lnTo>
                  <a:lnTo>
                    <a:pt x="877443" y="1239139"/>
                  </a:lnTo>
                  <a:lnTo>
                    <a:pt x="872108" y="1239774"/>
                  </a:lnTo>
                  <a:lnTo>
                    <a:pt x="866139" y="1239774"/>
                  </a:lnTo>
                  <a:lnTo>
                    <a:pt x="860551" y="1238631"/>
                  </a:lnTo>
                  <a:lnTo>
                    <a:pt x="849838" y="1244742"/>
                  </a:lnTo>
                  <a:lnTo>
                    <a:pt x="839993" y="1257522"/>
                  </a:lnTo>
                  <a:lnTo>
                    <a:pt x="829315" y="1263205"/>
                  </a:lnTo>
                  <a:lnTo>
                    <a:pt x="816101" y="1248029"/>
                  </a:lnTo>
                  <a:lnTo>
                    <a:pt x="798929" y="1252388"/>
                  </a:lnTo>
                  <a:lnTo>
                    <a:pt x="768159" y="1255569"/>
                  </a:lnTo>
                  <a:lnTo>
                    <a:pt x="734056" y="1256155"/>
                  </a:lnTo>
                  <a:lnTo>
                    <a:pt x="706882" y="1252728"/>
                  </a:lnTo>
                  <a:lnTo>
                    <a:pt x="695255" y="1238898"/>
                  </a:lnTo>
                  <a:lnTo>
                    <a:pt x="684641" y="1233344"/>
                  </a:lnTo>
                  <a:lnTo>
                    <a:pt x="674860" y="1233957"/>
                  </a:lnTo>
                  <a:lnTo>
                    <a:pt x="665733" y="1238631"/>
                  </a:lnTo>
                  <a:lnTo>
                    <a:pt x="658028" y="1258822"/>
                  </a:lnTo>
                  <a:lnTo>
                    <a:pt x="648573" y="1263856"/>
                  </a:lnTo>
                  <a:lnTo>
                    <a:pt x="638141" y="1260437"/>
                  </a:lnTo>
                  <a:lnTo>
                    <a:pt x="627507" y="1255268"/>
                  </a:lnTo>
                  <a:lnTo>
                    <a:pt x="611030" y="1249745"/>
                  </a:lnTo>
                  <a:lnTo>
                    <a:pt x="588184" y="1254902"/>
                  </a:lnTo>
                  <a:lnTo>
                    <a:pt x="565409" y="1261893"/>
                  </a:lnTo>
                  <a:lnTo>
                    <a:pt x="549147" y="1261872"/>
                  </a:lnTo>
                  <a:lnTo>
                    <a:pt x="538136" y="1253218"/>
                  </a:lnTo>
                  <a:lnTo>
                    <a:pt x="527923" y="1251600"/>
                  </a:lnTo>
                  <a:lnTo>
                    <a:pt x="518447" y="1256389"/>
                  </a:lnTo>
                  <a:lnTo>
                    <a:pt x="509650" y="1266952"/>
                  </a:lnTo>
                  <a:lnTo>
                    <a:pt x="493043" y="1266541"/>
                  </a:lnTo>
                  <a:lnTo>
                    <a:pt x="468899" y="1268237"/>
                  </a:lnTo>
                  <a:lnTo>
                    <a:pt x="445160" y="1273292"/>
                  </a:lnTo>
                  <a:lnTo>
                    <a:pt x="429767" y="1282954"/>
                  </a:lnTo>
                  <a:lnTo>
                    <a:pt x="419834" y="1288032"/>
                  </a:lnTo>
                  <a:lnTo>
                    <a:pt x="408495" y="1280429"/>
                  </a:lnTo>
                  <a:lnTo>
                    <a:pt x="397728" y="1276756"/>
                  </a:lnTo>
                  <a:lnTo>
                    <a:pt x="389508" y="1293622"/>
                  </a:lnTo>
                  <a:lnTo>
                    <a:pt x="377721" y="1306780"/>
                  </a:lnTo>
                  <a:lnTo>
                    <a:pt x="358267" y="1308306"/>
                  </a:lnTo>
                  <a:lnTo>
                    <a:pt x="338145" y="1304998"/>
                  </a:lnTo>
                  <a:lnTo>
                    <a:pt x="324357" y="1303655"/>
                  </a:lnTo>
                  <a:lnTo>
                    <a:pt x="317077" y="1307867"/>
                  </a:lnTo>
                  <a:lnTo>
                    <a:pt x="310689" y="1316783"/>
                  </a:lnTo>
                  <a:lnTo>
                    <a:pt x="304087" y="1324818"/>
                  </a:lnTo>
                  <a:lnTo>
                    <a:pt x="296163" y="1326388"/>
                  </a:lnTo>
                  <a:lnTo>
                    <a:pt x="291810" y="1318756"/>
                  </a:lnTo>
                  <a:lnTo>
                    <a:pt x="293433" y="1311529"/>
                  </a:lnTo>
                  <a:lnTo>
                    <a:pt x="285055" y="1313350"/>
                  </a:lnTo>
                  <a:lnTo>
                    <a:pt x="250697" y="1332865"/>
                  </a:lnTo>
                  <a:lnTo>
                    <a:pt x="228183" y="1338403"/>
                  </a:lnTo>
                  <a:lnTo>
                    <a:pt x="208787" y="1340786"/>
                  </a:lnTo>
                  <a:lnTo>
                    <a:pt x="194726" y="1340383"/>
                  </a:lnTo>
                  <a:lnTo>
                    <a:pt x="188213" y="1337564"/>
                  </a:lnTo>
                  <a:lnTo>
                    <a:pt x="185346" y="1334063"/>
                  </a:lnTo>
                  <a:lnTo>
                    <a:pt x="180895" y="1334611"/>
                  </a:lnTo>
                  <a:lnTo>
                    <a:pt x="174515" y="1336063"/>
                  </a:lnTo>
                  <a:lnTo>
                    <a:pt x="165861" y="1335278"/>
                  </a:lnTo>
                  <a:lnTo>
                    <a:pt x="159504" y="1335797"/>
                  </a:lnTo>
                  <a:lnTo>
                    <a:pt x="154812" y="1340294"/>
                  </a:lnTo>
                  <a:lnTo>
                    <a:pt x="149931" y="1346315"/>
                  </a:lnTo>
                  <a:lnTo>
                    <a:pt x="143001" y="1351407"/>
                  </a:lnTo>
                  <a:lnTo>
                    <a:pt x="134901" y="1351174"/>
                  </a:lnTo>
                  <a:lnTo>
                    <a:pt x="129635" y="1346120"/>
                  </a:lnTo>
                  <a:lnTo>
                    <a:pt x="126892" y="1341137"/>
                  </a:lnTo>
                  <a:lnTo>
                    <a:pt x="126364" y="1341120"/>
                  </a:lnTo>
                  <a:lnTo>
                    <a:pt x="118864" y="1275977"/>
                  </a:lnTo>
                  <a:lnTo>
                    <a:pt x="112022" y="1216658"/>
                  </a:lnTo>
                  <a:lnTo>
                    <a:pt x="105810" y="1162888"/>
                  </a:lnTo>
                  <a:lnTo>
                    <a:pt x="100203" y="1114395"/>
                  </a:lnTo>
                  <a:lnTo>
                    <a:pt x="95174" y="1070904"/>
                  </a:lnTo>
                  <a:lnTo>
                    <a:pt x="90695" y="1032143"/>
                  </a:lnTo>
                  <a:lnTo>
                    <a:pt x="86740" y="997839"/>
                  </a:lnTo>
                  <a:lnTo>
                    <a:pt x="82168" y="958469"/>
                  </a:lnTo>
                  <a:lnTo>
                    <a:pt x="82041" y="958215"/>
                  </a:lnTo>
                  <a:lnTo>
                    <a:pt x="79194" y="934904"/>
                  </a:lnTo>
                  <a:lnTo>
                    <a:pt x="74618" y="896875"/>
                  </a:lnTo>
                  <a:lnTo>
                    <a:pt x="68629" y="846755"/>
                  </a:lnTo>
                  <a:lnTo>
                    <a:pt x="61545" y="787168"/>
                  </a:lnTo>
                  <a:lnTo>
                    <a:pt x="53680" y="720740"/>
                  </a:lnTo>
                  <a:lnTo>
                    <a:pt x="45352" y="650098"/>
                  </a:lnTo>
                  <a:lnTo>
                    <a:pt x="36877" y="577865"/>
                  </a:lnTo>
                  <a:lnTo>
                    <a:pt x="28571" y="506669"/>
                  </a:lnTo>
                  <a:lnTo>
                    <a:pt x="20751" y="439135"/>
                  </a:lnTo>
                  <a:lnTo>
                    <a:pt x="13732" y="377887"/>
                  </a:lnTo>
                  <a:lnTo>
                    <a:pt x="7831" y="325553"/>
                  </a:lnTo>
                  <a:lnTo>
                    <a:pt x="3364" y="284758"/>
                  </a:lnTo>
                  <a:lnTo>
                    <a:pt x="0" y="248285"/>
                  </a:lnTo>
                  <a:lnTo>
                    <a:pt x="382" y="236985"/>
                  </a:lnTo>
                  <a:lnTo>
                    <a:pt x="2016" y="229044"/>
                  </a:lnTo>
                  <a:lnTo>
                    <a:pt x="4196" y="223674"/>
                  </a:lnTo>
                  <a:lnTo>
                    <a:pt x="6222" y="220091"/>
                  </a:lnTo>
                  <a:lnTo>
                    <a:pt x="7238" y="217551"/>
                  </a:lnTo>
                  <a:lnTo>
                    <a:pt x="9651" y="216027"/>
                  </a:lnTo>
                  <a:lnTo>
                    <a:pt x="12191" y="214503"/>
                  </a:lnTo>
                  <a:lnTo>
                    <a:pt x="14741" y="210446"/>
                  </a:lnTo>
                  <a:lnTo>
                    <a:pt x="15636" y="205771"/>
                  </a:lnTo>
                  <a:lnTo>
                    <a:pt x="17603" y="204858"/>
                  </a:lnTo>
                  <a:lnTo>
                    <a:pt x="23367" y="212090"/>
                  </a:lnTo>
                  <a:lnTo>
                    <a:pt x="24002" y="212598"/>
                  </a:lnTo>
                  <a:lnTo>
                    <a:pt x="24891" y="213741"/>
                  </a:lnTo>
                  <a:lnTo>
                    <a:pt x="26288" y="214122"/>
                  </a:lnTo>
                  <a:lnTo>
                    <a:pt x="33182" y="217368"/>
                  </a:lnTo>
                  <a:lnTo>
                    <a:pt x="39719" y="216852"/>
                  </a:lnTo>
                  <a:lnTo>
                    <a:pt x="46112" y="214050"/>
                  </a:lnTo>
                  <a:lnTo>
                    <a:pt x="52577" y="210439"/>
                  </a:lnTo>
                  <a:lnTo>
                    <a:pt x="56895" y="207518"/>
                  </a:lnTo>
                  <a:lnTo>
                    <a:pt x="62991" y="208026"/>
                  </a:lnTo>
                  <a:lnTo>
                    <a:pt x="67436" y="211201"/>
                  </a:lnTo>
                  <a:lnTo>
                    <a:pt x="74610" y="217013"/>
                  </a:lnTo>
                  <a:lnTo>
                    <a:pt x="81581" y="220932"/>
                  </a:lnTo>
                  <a:lnTo>
                    <a:pt x="87957" y="219541"/>
                  </a:lnTo>
                  <a:lnTo>
                    <a:pt x="93344" y="209423"/>
                  </a:lnTo>
                  <a:lnTo>
                    <a:pt x="94233" y="205740"/>
                  </a:lnTo>
                  <a:lnTo>
                    <a:pt x="97154" y="202311"/>
                  </a:lnTo>
                  <a:lnTo>
                    <a:pt x="101726" y="201168"/>
                  </a:lnTo>
                  <a:lnTo>
                    <a:pt x="108305" y="196441"/>
                  </a:lnTo>
                  <a:lnTo>
                    <a:pt x="114823" y="190023"/>
                  </a:lnTo>
                  <a:lnTo>
                    <a:pt x="121747" y="186987"/>
                  </a:lnTo>
                  <a:lnTo>
                    <a:pt x="129539" y="192405"/>
                  </a:lnTo>
                  <a:lnTo>
                    <a:pt x="130301" y="193548"/>
                  </a:lnTo>
                  <a:lnTo>
                    <a:pt x="131190" y="194691"/>
                  </a:lnTo>
                  <a:lnTo>
                    <a:pt x="131317" y="195961"/>
                  </a:lnTo>
                  <a:lnTo>
                    <a:pt x="141001" y="217995"/>
                  </a:lnTo>
                  <a:lnTo>
                    <a:pt x="148494" y="220027"/>
                  </a:lnTo>
                  <a:lnTo>
                    <a:pt x="154606" y="210248"/>
                  </a:lnTo>
                  <a:lnTo>
                    <a:pt x="160146" y="196850"/>
                  </a:lnTo>
                  <a:lnTo>
                    <a:pt x="162306" y="191770"/>
                  </a:lnTo>
                  <a:lnTo>
                    <a:pt x="168020" y="189230"/>
                  </a:lnTo>
                  <a:lnTo>
                    <a:pt x="174116" y="189737"/>
                  </a:lnTo>
                  <a:lnTo>
                    <a:pt x="189966" y="190700"/>
                  </a:lnTo>
                  <a:lnTo>
                    <a:pt x="208327" y="191055"/>
                  </a:lnTo>
                  <a:lnTo>
                    <a:pt x="225141" y="192149"/>
                  </a:lnTo>
                  <a:lnTo>
                    <a:pt x="236346" y="195326"/>
                  </a:lnTo>
                  <a:lnTo>
                    <a:pt x="244840" y="199808"/>
                  </a:lnTo>
                  <a:lnTo>
                    <a:pt x="252952" y="202326"/>
                  </a:lnTo>
                  <a:lnTo>
                    <a:pt x="260635" y="201344"/>
                  </a:lnTo>
                  <a:lnTo>
                    <a:pt x="267842" y="195326"/>
                  </a:lnTo>
                  <a:lnTo>
                    <a:pt x="268350" y="194056"/>
                  </a:lnTo>
                  <a:lnTo>
                    <a:pt x="268858" y="192786"/>
                  </a:lnTo>
                  <a:lnTo>
                    <a:pt x="269494" y="192151"/>
                  </a:lnTo>
                  <a:lnTo>
                    <a:pt x="278915" y="167600"/>
                  </a:lnTo>
                  <a:lnTo>
                    <a:pt x="289242" y="161099"/>
                  </a:lnTo>
                  <a:lnTo>
                    <a:pt x="307570" y="163933"/>
                  </a:lnTo>
                  <a:lnTo>
                    <a:pt x="340994" y="167386"/>
                  </a:lnTo>
                  <a:lnTo>
                    <a:pt x="341629" y="167386"/>
                  </a:lnTo>
                  <a:lnTo>
                    <a:pt x="361475" y="167491"/>
                  </a:lnTo>
                  <a:lnTo>
                    <a:pt x="376285" y="168608"/>
                  </a:lnTo>
                  <a:lnTo>
                    <a:pt x="386689" y="170797"/>
                  </a:lnTo>
                  <a:lnTo>
                    <a:pt x="393319" y="174117"/>
                  </a:lnTo>
                  <a:lnTo>
                    <a:pt x="396366" y="176911"/>
                  </a:lnTo>
                  <a:lnTo>
                    <a:pt x="401700" y="177419"/>
                  </a:lnTo>
                  <a:lnTo>
                    <a:pt x="449778" y="164945"/>
                  </a:lnTo>
                  <a:lnTo>
                    <a:pt x="461263" y="164465"/>
                  </a:lnTo>
                  <a:lnTo>
                    <a:pt x="463295" y="164846"/>
                  </a:lnTo>
                  <a:lnTo>
                    <a:pt x="465200" y="164084"/>
                  </a:lnTo>
                  <a:lnTo>
                    <a:pt x="466470" y="163957"/>
                  </a:lnTo>
                  <a:lnTo>
                    <a:pt x="472955" y="164328"/>
                  </a:lnTo>
                  <a:lnTo>
                    <a:pt x="479583" y="167878"/>
                  </a:lnTo>
                  <a:lnTo>
                    <a:pt x="485973" y="170547"/>
                  </a:lnTo>
                  <a:lnTo>
                    <a:pt x="491744" y="168275"/>
                  </a:lnTo>
                  <a:lnTo>
                    <a:pt x="497077" y="162179"/>
                  </a:lnTo>
                  <a:lnTo>
                    <a:pt x="505459" y="159385"/>
                  </a:lnTo>
                  <a:lnTo>
                    <a:pt x="513714" y="160909"/>
                  </a:lnTo>
                  <a:lnTo>
                    <a:pt x="531233" y="162345"/>
                  </a:lnTo>
                  <a:lnTo>
                    <a:pt x="551084" y="160591"/>
                  </a:lnTo>
                  <a:lnTo>
                    <a:pt x="570507" y="156265"/>
                  </a:lnTo>
                  <a:lnTo>
                    <a:pt x="586739" y="149987"/>
                  </a:lnTo>
                  <a:lnTo>
                    <a:pt x="593687" y="147480"/>
                  </a:lnTo>
                  <a:lnTo>
                    <a:pt x="600979" y="146129"/>
                  </a:lnTo>
                  <a:lnTo>
                    <a:pt x="608296" y="146040"/>
                  </a:lnTo>
                  <a:lnTo>
                    <a:pt x="615314" y="147320"/>
                  </a:lnTo>
                  <a:lnTo>
                    <a:pt x="626963" y="148464"/>
                  </a:lnTo>
                  <a:lnTo>
                    <a:pt x="638301" y="146669"/>
                  </a:lnTo>
                  <a:lnTo>
                    <a:pt x="649354" y="142372"/>
                  </a:lnTo>
                  <a:lnTo>
                    <a:pt x="660145" y="136017"/>
                  </a:lnTo>
                  <a:lnTo>
                    <a:pt x="664591" y="133096"/>
                  </a:lnTo>
                  <a:lnTo>
                    <a:pt x="669162" y="132587"/>
                  </a:lnTo>
                  <a:lnTo>
                    <a:pt x="673354" y="134493"/>
                  </a:lnTo>
                  <a:lnTo>
                    <a:pt x="694110" y="138539"/>
                  </a:lnTo>
                  <a:lnTo>
                    <a:pt x="717867" y="137525"/>
                  </a:lnTo>
                  <a:lnTo>
                    <a:pt x="740576" y="132867"/>
                  </a:lnTo>
                  <a:lnTo>
                    <a:pt x="758189" y="125984"/>
                  </a:lnTo>
                  <a:lnTo>
                    <a:pt x="762507" y="123571"/>
                  </a:lnTo>
                  <a:lnTo>
                    <a:pt x="768604" y="124079"/>
                  </a:lnTo>
                  <a:lnTo>
                    <a:pt x="772413" y="127381"/>
                  </a:lnTo>
                  <a:lnTo>
                    <a:pt x="775969" y="129412"/>
                  </a:lnTo>
                  <a:lnTo>
                    <a:pt x="778763" y="130810"/>
                  </a:lnTo>
                  <a:lnTo>
                    <a:pt x="782066" y="130429"/>
                  </a:lnTo>
                  <a:lnTo>
                    <a:pt x="786764" y="130556"/>
                  </a:lnTo>
                  <a:lnTo>
                    <a:pt x="791209" y="127635"/>
                  </a:lnTo>
                  <a:lnTo>
                    <a:pt x="793369" y="123698"/>
                  </a:lnTo>
                  <a:lnTo>
                    <a:pt x="798564" y="120755"/>
                  </a:lnTo>
                  <a:lnTo>
                    <a:pt x="804449" y="123777"/>
                  </a:lnTo>
                  <a:lnTo>
                    <a:pt x="810192" y="125680"/>
                  </a:lnTo>
                  <a:lnTo>
                    <a:pt x="814958" y="119380"/>
                  </a:lnTo>
                  <a:lnTo>
                    <a:pt x="815974" y="116205"/>
                  </a:lnTo>
                  <a:lnTo>
                    <a:pt x="818387" y="114173"/>
                  </a:lnTo>
                  <a:lnTo>
                    <a:pt x="821562" y="112522"/>
                  </a:lnTo>
                  <a:lnTo>
                    <a:pt x="841279" y="101252"/>
                  </a:lnTo>
                  <a:lnTo>
                    <a:pt x="866616" y="88947"/>
                  </a:lnTo>
                  <a:lnTo>
                    <a:pt x="892286" y="84714"/>
                  </a:lnTo>
                  <a:lnTo>
                    <a:pt x="913003" y="97662"/>
                  </a:lnTo>
                  <a:lnTo>
                    <a:pt x="914526" y="99949"/>
                  </a:lnTo>
                  <a:lnTo>
                    <a:pt x="916685" y="101600"/>
                  </a:lnTo>
                  <a:lnTo>
                    <a:pt x="919480" y="102489"/>
                  </a:lnTo>
                  <a:lnTo>
                    <a:pt x="926500" y="107432"/>
                  </a:lnTo>
                  <a:lnTo>
                    <a:pt x="933449" y="113649"/>
                  </a:lnTo>
                  <a:lnTo>
                    <a:pt x="939732" y="115365"/>
                  </a:lnTo>
                  <a:lnTo>
                    <a:pt x="944753" y="106807"/>
                  </a:lnTo>
                  <a:lnTo>
                    <a:pt x="946276" y="101727"/>
                  </a:lnTo>
                  <a:lnTo>
                    <a:pt x="949959" y="98933"/>
                  </a:lnTo>
                  <a:lnTo>
                    <a:pt x="955167" y="97662"/>
                  </a:lnTo>
                  <a:lnTo>
                    <a:pt x="971417" y="95220"/>
                  </a:lnTo>
                  <a:lnTo>
                    <a:pt x="987821" y="93837"/>
                  </a:lnTo>
                  <a:lnTo>
                    <a:pt x="1004441" y="94144"/>
                  </a:lnTo>
                  <a:lnTo>
                    <a:pt x="1021333" y="96774"/>
                  </a:lnTo>
                  <a:lnTo>
                    <a:pt x="1024128" y="97662"/>
                  </a:lnTo>
                  <a:lnTo>
                    <a:pt x="1026286" y="99187"/>
                  </a:lnTo>
                  <a:lnTo>
                    <a:pt x="1027937" y="102108"/>
                  </a:lnTo>
                  <a:lnTo>
                    <a:pt x="1037179" y="112190"/>
                  </a:lnTo>
                  <a:lnTo>
                    <a:pt x="1045765" y="117046"/>
                  </a:lnTo>
                  <a:lnTo>
                    <a:pt x="1053851" y="117734"/>
                  </a:lnTo>
                  <a:lnTo>
                    <a:pt x="1061593" y="115316"/>
                  </a:lnTo>
                  <a:lnTo>
                    <a:pt x="1064768" y="113665"/>
                  </a:lnTo>
                  <a:lnTo>
                    <a:pt x="1067181" y="110998"/>
                  </a:lnTo>
                  <a:lnTo>
                    <a:pt x="1068196" y="107823"/>
                  </a:lnTo>
                  <a:lnTo>
                    <a:pt x="1075191" y="91455"/>
                  </a:lnTo>
                  <a:lnTo>
                    <a:pt x="1083484" y="87090"/>
                  </a:lnTo>
                  <a:lnTo>
                    <a:pt x="1092610" y="89820"/>
                  </a:lnTo>
                  <a:lnTo>
                    <a:pt x="1102106" y="94742"/>
                  </a:lnTo>
                  <a:lnTo>
                    <a:pt x="1103503" y="95250"/>
                  </a:lnTo>
                  <a:lnTo>
                    <a:pt x="1105026" y="96266"/>
                  </a:lnTo>
                  <a:lnTo>
                    <a:pt x="1106423" y="97282"/>
                  </a:lnTo>
                  <a:lnTo>
                    <a:pt x="1115266" y="103862"/>
                  </a:lnTo>
                  <a:lnTo>
                    <a:pt x="1123442" y="104870"/>
                  </a:lnTo>
                  <a:lnTo>
                    <a:pt x="1131141" y="101925"/>
                  </a:lnTo>
                  <a:lnTo>
                    <a:pt x="1138555" y="96647"/>
                  </a:lnTo>
                  <a:lnTo>
                    <a:pt x="1141603" y="94487"/>
                  </a:lnTo>
                  <a:lnTo>
                    <a:pt x="1145539" y="93345"/>
                  </a:lnTo>
                  <a:lnTo>
                    <a:pt x="1149604" y="94107"/>
                  </a:lnTo>
                  <a:lnTo>
                    <a:pt x="1166167" y="96428"/>
                  </a:lnTo>
                  <a:lnTo>
                    <a:pt x="1186195" y="96678"/>
                  </a:lnTo>
                  <a:lnTo>
                    <a:pt x="1205485" y="93928"/>
                  </a:lnTo>
                  <a:lnTo>
                    <a:pt x="1219834" y="87249"/>
                  </a:lnTo>
                  <a:lnTo>
                    <a:pt x="1222247" y="85090"/>
                  </a:lnTo>
                  <a:lnTo>
                    <a:pt x="1226184" y="84074"/>
                  </a:lnTo>
                  <a:lnTo>
                    <a:pt x="1268650" y="81835"/>
                  </a:lnTo>
                  <a:lnTo>
                    <a:pt x="1302004" y="68580"/>
                  </a:lnTo>
                  <a:lnTo>
                    <a:pt x="1302766" y="68580"/>
                  </a:lnTo>
                  <a:lnTo>
                    <a:pt x="1302638" y="67945"/>
                  </a:lnTo>
                  <a:lnTo>
                    <a:pt x="1303273" y="67310"/>
                  </a:lnTo>
                  <a:lnTo>
                    <a:pt x="1312894" y="62990"/>
                  </a:lnTo>
                  <a:lnTo>
                    <a:pt x="1324038" y="70564"/>
                  </a:lnTo>
                  <a:lnTo>
                    <a:pt x="1334706" y="73971"/>
                  </a:lnTo>
                  <a:lnTo>
                    <a:pt x="1342897" y="57150"/>
                  </a:lnTo>
                  <a:lnTo>
                    <a:pt x="1354685" y="44065"/>
                  </a:lnTo>
                  <a:lnTo>
                    <a:pt x="1374140" y="42576"/>
                  </a:lnTo>
                  <a:lnTo>
                    <a:pt x="1394261" y="45898"/>
                  </a:lnTo>
                  <a:lnTo>
                    <a:pt x="1408048" y="47243"/>
                  </a:lnTo>
                  <a:lnTo>
                    <a:pt x="1415329" y="43031"/>
                  </a:lnTo>
                  <a:lnTo>
                    <a:pt x="1421717" y="34115"/>
                  </a:lnTo>
                  <a:lnTo>
                    <a:pt x="1428319" y="26080"/>
                  </a:lnTo>
                  <a:lnTo>
                    <a:pt x="1436243" y="24511"/>
                  </a:lnTo>
                  <a:lnTo>
                    <a:pt x="1440666" y="32047"/>
                  </a:lnTo>
                  <a:lnTo>
                    <a:pt x="1439052" y="39179"/>
                  </a:lnTo>
                  <a:lnTo>
                    <a:pt x="1447083" y="37548"/>
                  </a:lnTo>
                  <a:lnTo>
                    <a:pt x="1480438" y="18796"/>
                  </a:lnTo>
                  <a:lnTo>
                    <a:pt x="1481200" y="18668"/>
                  </a:lnTo>
                  <a:lnTo>
                    <a:pt x="1482344" y="17907"/>
                  </a:lnTo>
                  <a:lnTo>
                    <a:pt x="1483106" y="17907"/>
                  </a:lnTo>
                  <a:lnTo>
                    <a:pt x="1496464" y="14091"/>
                  </a:lnTo>
                  <a:lnTo>
                    <a:pt x="1505013" y="12811"/>
                  </a:lnTo>
                  <a:lnTo>
                    <a:pt x="1509466" y="14174"/>
                  </a:lnTo>
                  <a:lnTo>
                    <a:pt x="1510537" y="18287"/>
                  </a:lnTo>
                  <a:lnTo>
                    <a:pt x="1509521" y="26416"/>
                  </a:lnTo>
                  <a:lnTo>
                    <a:pt x="1518284" y="32639"/>
                  </a:lnTo>
                  <a:lnTo>
                    <a:pt x="1526667" y="29845"/>
                  </a:lnTo>
                  <a:lnTo>
                    <a:pt x="1535959" y="24459"/>
                  </a:lnTo>
                  <a:lnTo>
                    <a:pt x="1540811" y="18192"/>
                  </a:lnTo>
                  <a:lnTo>
                    <a:pt x="1542972" y="13592"/>
                  </a:lnTo>
                  <a:lnTo>
                    <a:pt x="1544193" y="13208"/>
                  </a:lnTo>
                  <a:lnTo>
                    <a:pt x="1547060" y="16708"/>
                  </a:lnTo>
                  <a:lnTo>
                    <a:pt x="1551511" y="16160"/>
                  </a:lnTo>
                  <a:lnTo>
                    <a:pt x="1557891" y="14708"/>
                  </a:lnTo>
                  <a:lnTo>
                    <a:pt x="1566545" y="15493"/>
                  </a:lnTo>
                  <a:lnTo>
                    <a:pt x="1570739" y="15232"/>
                  </a:lnTo>
                  <a:lnTo>
                    <a:pt x="1570672" y="11303"/>
                  </a:lnTo>
                  <a:lnTo>
                    <a:pt x="1570795" y="5849"/>
                  </a:lnTo>
                  <a:lnTo>
                    <a:pt x="1575561" y="1016"/>
                  </a:lnTo>
                  <a:lnTo>
                    <a:pt x="1577594" y="254"/>
                  </a:lnTo>
                  <a:lnTo>
                    <a:pt x="1579880" y="0"/>
                  </a:lnTo>
                  <a:lnTo>
                    <a:pt x="1582293" y="254"/>
                  </a:lnTo>
                  <a:close/>
                </a:path>
              </a:pathLst>
            </a:custGeom>
            <a:ln w="9525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1001268" y="3881627"/>
              <a:ext cx="1780032" cy="1350264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896226" y="3622294"/>
              <a:ext cx="1883486" cy="157924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900112" y="1123314"/>
              <a:ext cx="547370" cy="516890"/>
            </a:xfrm>
            <a:custGeom>
              <a:avLst/>
              <a:gdLst/>
              <a:ahLst/>
              <a:cxnLst/>
              <a:rect l="l" t="t" r="r" b="b"/>
              <a:pathLst>
                <a:path w="547369" h="516889">
                  <a:moveTo>
                    <a:pt x="273583" y="0"/>
                  </a:moveTo>
                  <a:lnTo>
                    <a:pt x="224407" y="4163"/>
                  </a:lnTo>
                  <a:lnTo>
                    <a:pt x="178122" y="16167"/>
                  </a:lnTo>
                  <a:lnTo>
                    <a:pt x="135502" y="35282"/>
                  </a:lnTo>
                  <a:lnTo>
                    <a:pt x="97318" y="60778"/>
                  </a:lnTo>
                  <a:lnTo>
                    <a:pt x="64344" y="91926"/>
                  </a:lnTo>
                  <a:lnTo>
                    <a:pt x="37353" y="127997"/>
                  </a:lnTo>
                  <a:lnTo>
                    <a:pt x="17116" y="168260"/>
                  </a:lnTo>
                  <a:lnTo>
                    <a:pt x="4407" y="211985"/>
                  </a:lnTo>
                  <a:lnTo>
                    <a:pt x="0" y="258445"/>
                  </a:lnTo>
                  <a:lnTo>
                    <a:pt x="4407" y="304899"/>
                  </a:lnTo>
                  <a:lnTo>
                    <a:pt x="17116" y="348613"/>
                  </a:lnTo>
                  <a:lnTo>
                    <a:pt x="37353" y="388859"/>
                  </a:lnTo>
                  <a:lnTo>
                    <a:pt x="64344" y="424910"/>
                  </a:lnTo>
                  <a:lnTo>
                    <a:pt x="97318" y="456037"/>
                  </a:lnTo>
                  <a:lnTo>
                    <a:pt x="135502" y="481513"/>
                  </a:lnTo>
                  <a:lnTo>
                    <a:pt x="178122" y="500611"/>
                  </a:lnTo>
                  <a:lnTo>
                    <a:pt x="224407" y="512603"/>
                  </a:lnTo>
                  <a:lnTo>
                    <a:pt x="273583" y="516763"/>
                  </a:lnTo>
                  <a:lnTo>
                    <a:pt x="322779" y="512603"/>
                  </a:lnTo>
                  <a:lnTo>
                    <a:pt x="369076" y="500611"/>
                  </a:lnTo>
                  <a:lnTo>
                    <a:pt x="411701" y="481513"/>
                  </a:lnTo>
                  <a:lnTo>
                    <a:pt x="449884" y="456037"/>
                  </a:lnTo>
                  <a:lnTo>
                    <a:pt x="482854" y="424910"/>
                  </a:lnTo>
                  <a:lnTo>
                    <a:pt x="509840" y="388859"/>
                  </a:lnTo>
                  <a:lnTo>
                    <a:pt x="530070" y="348613"/>
                  </a:lnTo>
                  <a:lnTo>
                    <a:pt x="542773" y="304899"/>
                  </a:lnTo>
                  <a:lnTo>
                    <a:pt x="547179" y="258445"/>
                  </a:lnTo>
                  <a:lnTo>
                    <a:pt x="542773" y="211985"/>
                  </a:lnTo>
                  <a:lnTo>
                    <a:pt x="530070" y="168260"/>
                  </a:lnTo>
                  <a:lnTo>
                    <a:pt x="509840" y="127997"/>
                  </a:lnTo>
                  <a:lnTo>
                    <a:pt x="482854" y="91926"/>
                  </a:lnTo>
                  <a:lnTo>
                    <a:pt x="449884" y="60778"/>
                  </a:lnTo>
                  <a:lnTo>
                    <a:pt x="411701" y="35282"/>
                  </a:lnTo>
                  <a:lnTo>
                    <a:pt x="369076" y="16167"/>
                  </a:lnTo>
                  <a:lnTo>
                    <a:pt x="322779" y="4163"/>
                  </a:lnTo>
                  <a:lnTo>
                    <a:pt x="273583" y="0"/>
                  </a:lnTo>
                  <a:close/>
                </a:path>
              </a:pathLst>
            </a:custGeom>
            <a:solidFill>
              <a:srgbClr val="3648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900112" y="1123314"/>
              <a:ext cx="547370" cy="516890"/>
            </a:xfrm>
            <a:custGeom>
              <a:avLst/>
              <a:gdLst/>
              <a:ahLst/>
              <a:cxnLst/>
              <a:rect l="l" t="t" r="r" b="b"/>
              <a:pathLst>
                <a:path w="547369" h="516889">
                  <a:moveTo>
                    <a:pt x="0" y="258445"/>
                  </a:moveTo>
                  <a:lnTo>
                    <a:pt x="4407" y="211985"/>
                  </a:lnTo>
                  <a:lnTo>
                    <a:pt x="17116" y="168260"/>
                  </a:lnTo>
                  <a:lnTo>
                    <a:pt x="37353" y="127997"/>
                  </a:lnTo>
                  <a:lnTo>
                    <a:pt x="64344" y="91926"/>
                  </a:lnTo>
                  <a:lnTo>
                    <a:pt x="97318" y="60778"/>
                  </a:lnTo>
                  <a:lnTo>
                    <a:pt x="135502" y="35282"/>
                  </a:lnTo>
                  <a:lnTo>
                    <a:pt x="178122" y="16167"/>
                  </a:lnTo>
                  <a:lnTo>
                    <a:pt x="224407" y="4163"/>
                  </a:lnTo>
                  <a:lnTo>
                    <a:pt x="273583" y="0"/>
                  </a:lnTo>
                  <a:lnTo>
                    <a:pt x="322779" y="4163"/>
                  </a:lnTo>
                  <a:lnTo>
                    <a:pt x="369076" y="16167"/>
                  </a:lnTo>
                  <a:lnTo>
                    <a:pt x="411701" y="35282"/>
                  </a:lnTo>
                  <a:lnTo>
                    <a:pt x="449884" y="60778"/>
                  </a:lnTo>
                  <a:lnTo>
                    <a:pt x="482854" y="91926"/>
                  </a:lnTo>
                  <a:lnTo>
                    <a:pt x="509840" y="127997"/>
                  </a:lnTo>
                  <a:lnTo>
                    <a:pt x="530070" y="168260"/>
                  </a:lnTo>
                  <a:lnTo>
                    <a:pt x="542773" y="211985"/>
                  </a:lnTo>
                  <a:lnTo>
                    <a:pt x="547179" y="258445"/>
                  </a:lnTo>
                  <a:lnTo>
                    <a:pt x="542773" y="304899"/>
                  </a:lnTo>
                  <a:lnTo>
                    <a:pt x="530070" y="348613"/>
                  </a:lnTo>
                  <a:lnTo>
                    <a:pt x="509840" y="388859"/>
                  </a:lnTo>
                  <a:lnTo>
                    <a:pt x="482854" y="424910"/>
                  </a:lnTo>
                  <a:lnTo>
                    <a:pt x="449884" y="456037"/>
                  </a:lnTo>
                  <a:lnTo>
                    <a:pt x="411701" y="481513"/>
                  </a:lnTo>
                  <a:lnTo>
                    <a:pt x="369076" y="500611"/>
                  </a:lnTo>
                  <a:lnTo>
                    <a:pt x="322779" y="512603"/>
                  </a:lnTo>
                  <a:lnTo>
                    <a:pt x="273583" y="516763"/>
                  </a:lnTo>
                  <a:lnTo>
                    <a:pt x="224407" y="512603"/>
                  </a:lnTo>
                  <a:lnTo>
                    <a:pt x="178122" y="500611"/>
                  </a:lnTo>
                  <a:lnTo>
                    <a:pt x="135502" y="481513"/>
                  </a:lnTo>
                  <a:lnTo>
                    <a:pt x="97318" y="456037"/>
                  </a:lnTo>
                  <a:lnTo>
                    <a:pt x="64344" y="424910"/>
                  </a:lnTo>
                  <a:lnTo>
                    <a:pt x="37353" y="388859"/>
                  </a:lnTo>
                  <a:lnTo>
                    <a:pt x="17116" y="348613"/>
                  </a:lnTo>
                  <a:lnTo>
                    <a:pt x="4407" y="304899"/>
                  </a:lnTo>
                  <a:lnTo>
                    <a:pt x="0" y="258445"/>
                  </a:lnTo>
                  <a:close/>
                </a:path>
              </a:pathLst>
            </a:custGeom>
            <a:ln w="38100">
              <a:solidFill>
                <a:srgbClr val="3648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5657088" y="3913632"/>
              <a:ext cx="1731264" cy="1342644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5663565" y="3889755"/>
              <a:ext cx="1718945" cy="1320800"/>
            </a:xfrm>
            <a:custGeom>
              <a:avLst/>
              <a:gdLst/>
              <a:ahLst/>
              <a:cxnLst/>
              <a:rect l="l" t="t" r="r" b="b"/>
              <a:pathLst>
                <a:path w="1718945" h="1320800">
                  <a:moveTo>
                    <a:pt x="225958" y="165100"/>
                  </a:moveTo>
                  <a:lnTo>
                    <a:pt x="163068" y="165100"/>
                  </a:lnTo>
                  <a:lnTo>
                    <a:pt x="160909" y="177800"/>
                  </a:lnTo>
                  <a:lnTo>
                    <a:pt x="155100" y="190500"/>
                  </a:lnTo>
                  <a:lnTo>
                    <a:pt x="6604" y="190500"/>
                  </a:lnTo>
                  <a:lnTo>
                    <a:pt x="4554" y="203200"/>
                  </a:lnTo>
                  <a:lnTo>
                    <a:pt x="2301" y="203200"/>
                  </a:lnTo>
                  <a:lnTo>
                    <a:pt x="549" y="215900"/>
                  </a:lnTo>
                  <a:lnTo>
                    <a:pt x="0" y="215900"/>
                  </a:lnTo>
                  <a:lnTo>
                    <a:pt x="477" y="228600"/>
                  </a:lnTo>
                  <a:lnTo>
                    <a:pt x="2758" y="254000"/>
                  </a:lnTo>
                  <a:lnTo>
                    <a:pt x="6570" y="304800"/>
                  </a:lnTo>
                  <a:lnTo>
                    <a:pt x="11635" y="355600"/>
                  </a:lnTo>
                  <a:lnTo>
                    <a:pt x="17680" y="419100"/>
                  </a:lnTo>
                  <a:lnTo>
                    <a:pt x="24429" y="482600"/>
                  </a:lnTo>
                  <a:lnTo>
                    <a:pt x="31607" y="546100"/>
                  </a:lnTo>
                  <a:lnTo>
                    <a:pt x="38938" y="622300"/>
                  </a:lnTo>
                  <a:lnTo>
                    <a:pt x="46147" y="698500"/>
                  </a:lnTo>
                  <a:lnTo>
                    <a:pt x="52960" y="762000"/>
                  </a:lnTo>
                  <a:lnTo>
                    <a:pt x="59101" y="825500"/>
                  </a:lnTo>
                  <a:lnTo>
                    <a:pt x="64294" y="876300"/>
                  </a:lnTo>
                  <a:lnTo>
                    <a:pt x="68265" y="914400"/>
                  </a:lnTo>
                  <a:lnTo>
                    <a:pt x="70738" y="927100"/>
                  </a:lnTo>
                  <a:lnTo>
                    <a:pt x="109093" y="1320800"/>
                  </a:lnTo>
                  <a:lnTo>
                    <a:pt x="137525" y="1320800"/>
                  </a:lnTo>
                  <a:lnTo>
                    <a:pt x="142317" y="1308100"/>
                  </a:lnTo>
                  <a:lnTo>
                    <a:pt x="233425" y="1308100"/>
                  </a:lnTo>
                  <a:lnTo>
                    <a:pt x="268089" y="1295400"/>
                  </a:lnTo>
                  <a:lnTo>
                    <a:pt x="293735" y="1295400"/>
                  </a:lnTo>
                  <a:lnTo>
                    <a:pt x="300289" y="1282700"/>
                  </a:lnTo>
                  <a:lnTo>
                    <a:pt x="360922" y="1282700"/>
                  </a:lnTo>
                  <a:lnTo>
                    <a:pt x="372872" y="1270000"/>
                  </a:lnTo>
                  <a:lnTo>
                    <a:pt x="381345" y="1257300"/>
                  </a:lnTo>
                  <a:lnTo>
                    <a:pt x="428922" y="1257300"/>
                  </a:lnTo>
                  <a:lnTo>
                    <a:pt x="452723" y="1244600"/>
                  </a:lnTo>
                  <a:lnTo>
                    <a:pt x="493395" y="1244600"/>
                  </a:lnTo>
                  <a:lnTo>
                    <a:pt x="502410" y="1231900"/>
                  </a:lnTo>
                  <a:lnTo>
                    <a:pt x="645970" y="1231900"/>
                  </a:lnTo>
                  <a:lnTo>
                    <a:pt x="649986" y="1219200"/>
                  </a:lnTo>
                  <a:lnTo>
                    <a:pt x="980948" y="1219200"/>
                  </a:lnTo>
                  <a:lnTo>
                    <a:pt x="997920" y="1206500"/>
                  </a:lnTo>
                  <a:lnTo>
                    <a:pt x="1049909" y="1206500"/>
                  </a:lnTo>
                  <a:lnTo>
                    <a:pt x="1065909" y="1193800"/>
                  </a:lnTo>
                  <a:lnTo>
                    <a:pt x="1185164" y="1193800"/>
                  </a:lnTo>
                  <a:lnTo>
                    <a:pt x="1192778" y="1181100"/>
                  </a:lnTo>
                  <a:lnTo>
                    <a:pt x="1304401" y="1181100"/>
                  </a:lnTo>
                  <a:lnTo>
                    <a:pt x="1312701" y="1168400"/>
                  </a:lnTo>
                  <a:lnTo>
                    <a:pt x="1436841" y="1168400"/>
                  </a:lnTo>
                  <a:lnTo>
                    <a:pt x="1448815" y="1155700"/>
                  </a:lnTo>
                  <a:lnTo>
                    <a:pt x="1456112" y="1143000"/>
                  </a:lnTo>
                  <a:lnTo>
                    <a:pt x="1558875" y="1143000"/>
                  </a:lnTo>
                  <a:lnTo>
                    <a:pt x="1566306" y="1130300"/>
                  </a:lnTo>
                  <a:lnTo>
                    <a:pt x="1712321" y="1130300"/>
                  </a:lnTo>
                  <a:lnTo>
                    <a:pt x="1718564" y="1104900"/>
                  </a:lnTo>
                  <a:lnTo>
                    <a:pt x="1685543" y="774700"/>
                  </a:lnTo>
                  <a:lnTo>
                    <a:pt x="1685036" y="762000"/>
                  </a:lnTo>
                  <a:lnTo>
                    <a:pt x="1684401" y="762000"/>
                  </a:lnTo>
                  <a:lnTo>
                    <a:pt x="1683258" y="749300"/>
                  </a:lnTo>
                  <a:lnTo>
                    <a:pt x="1681607" y="736600"/>
                  </a:lnTo>
                  <a:lnTo>
                    <a:pt x="1680971" y="723900"/>
                  </a:lnTo>
                  <a:lnTo>
                    <a:pt x="1679193" y="711200"/>
                  </a:lnTo>
                  <a:lnTo>
                    <a:pt x="1676145" y="673100"/>
                  </a:lnTo>
                  <a:lnTo>
                    <a:pt x="1672970" y="647700"/>
                  </a:lnTo>
                  <a:lnTo>
                    <a:pt x="1626544" y="177800"/>
                  </a:lnTo>
                  <a:lnTo>
                    <a:pt x="237109" y="177800"/>
                  </a:lnTo>
                  <a:lnTo>
                    <a:pt x="225958" y="165100"/>
                  </a:lnTo>
                  <a:close/>
                </a:path>
                <a:path w="1718945" h="1320800">
                  <a:moveTo>
                    <a:pt x="233425" y="1308100"/>
                  </a:moveTo>
                  <a:lnTo>
                    <a:pt x="171069" y="1308100"/>
                  </a:lnTo>
                  <a:lnTo>
                    <a:pt x="177454" y="1320800"/>
                  </a:lnTo>
                  <a:lnTo>
                    <a:pt x="210895" y="1320800"/>
                  </a:lnTo>
                  <a:lnTo>
                    <a:pt x="233425" y="1308100"/>
                  </a:lnTo>
                  <a:close/>
                </a:path>
                <a:path w="1718945" h="1320800">
                  <a:moveTo>
                    <a:pt x="293735" y="1295400"/>
                  </a:moveTo>
                  <a:lnTo>
                    <a:pt x="274788" y="1295400"/>
                  </a:lnTo>
                  <a:lnTo>
                    <a:pt x="279019" y="1308100"/>
                  </a:lnTo>
                  <a:lnTo>
                    <a:pt x="286966" y="1308100"/>
                  </a:lnTo>
                  <a:lnTo>
                    <a:pt x="293735" y="1295400"/>
                  </a:lnTo>
                  <a:close/>
                </a:path>
                <a:path w="1718945" h="1320800">
                  <a:moveTo>
                    <a:pt x="413385" y="1257300"/>
                  </a:moveTo>
                  <a:lnTo>
                    <a:pt x="392080" y="1257300"/>
                  </a:lnTo>
                  <a:lnTo>
                    <a:pt x="403340" y="1270000"/>
                  </a:lnTo>
                  <a:lnTo>
                    <a:pt x="413385" y="1257300"/>
                  </a:lnTo>
                  <a:close/>
                </a:path>
                <a:path w="1718945" h="1320800">
                  <a:moveTo>
                    <a:pt x="572182" y="1231900"/>
                  </a:moveTo>
                  <a:lnTo>
                    <a:pt x="522202" y="1231900"/>
                  </a:lnTo>
                  <a:lnTo>
                    <a:pt x="533146" y="1244600"/>
                  </a:lnTo>
                  <a:lnTo>
                    <a:pt x="549336" y="1244600"/>
                  </a:lnTo>
                  <a:lnTo>
                    <a:pt x="572182" y="1231900"/>
                  </a:lnTo>
                  <a:close/>
                </a:path>
                <a:path w="1718945" h="1320800">
                  <a:moveTo>
                    <a:pt x="645970" y="1231900"/>
                  </a:moveTo>
                  <a:lnTo>
                    <a:pt x="595100" y="1231900"/>
                  </a:lnTo>
                  <a:lnTo>
                    <a:pt x="611505" y="1244600"/>
                  </a:lnTo>
                  <a:lnTo>
                    <a:pt x="641955" y="1244600"/>
                  </a:lnTo>
                  <a:lnTo>
                    <a:pt x="645970" y="1231900"/>
                  </a:lnTo>
                  <a:close/>
                </a:path>
                <a:path w="1718945" h="1320800">
                  <a:moveTo>
                    <a:pt x="893476" y="1219200"/>
                  </a:moveTo>
                  <a:lnTo>
                    <a:pt x="679471" y="1219200"/>
                  </a:lnTo>
                  <a:lnTo>
                    <a:pt x="690880" y="1231900"/>
                  </a:lnTo>
                  <a:lnTo>
                    <a:pt x="718002" y="1244600"/>
                  </a:lnTo>
                  <a:lnTo>
                    <a:pt x="782962" y="1244600"/>
                  </a:lnTo>
                  <a:lnTo>
                    <a:pt x="800226" y="1231900"/>
                  </a:lnTo>
                  <a:lnTo>
                    <a:pt x="876915" y="1231900"/>
                  </a:lnTo>
                  <a:lnTo>
                    <a:pt x="893476" y="1219200"/>
                  </a:lnTo>
                  <a:close/>
                </a:path>
                <a:path w="1718945" h="1320800">
                  <a:moveTo>
                    <a:pt x="833981" y="1231900"/>
                  </a:moveTo>
                  <a:lnTo>
                    <a:pt x="800226" y="1231900"/>
                  </a:lnTo>
                  <a:lnTo>
                    <a:pt x="813192" y="1244600"/>
                  </a:lnTo>
                  <a:lnTo>
                    <a:pt x="823944" y="1244600"/>
                  </a:lnTo>
                  <a:lnTo>
                    <a:pt x="833981" y="1231900"/>
                  </a:lnTo>
                  <a:close/>
                </a:path>
                <a:path w="1718945" h="1320800">
                  <a:moveTo>
                    <a:pt x="980948" y="1219200"/>
                  </a:moveTo>
                  <a:lnTo>
                    <a:pt x="950872" y="1219200"/>
                  </a:lnTo>
                  <a:lnTo>
                    <a:pt x="963707" y="1231900"/>
                  </a:lnTo>
                  <a:lnTo>
                    <a:pt x="974494" y="1231900"/>
                  </a:lnTo>
                  <a:lnTo>
                    <a:pt x="980948" y="1219200"/>
                  </a:lnTo>
                  <a:close/>
                </a:path>
                <a:path w="1718945" h="1320800">
                  <a:moveTo>
                    <a:pt x="1130603" y="1193800"/>
                  </a:moveTo>
                  <a:lnTo>
                    <a:pt x="1099433" y="1193800"/>
                  </a:lnTo>
                  <a:lnTo>
                    <a:pt x="1117218" y="1206500"/>
                  </a:lnTo>
                  <a:lnTo>
                    <a:pt x="1130603" y="1193800"/>
                  </a:lnTo>
                  <a:close/>
                </a:path>
                <a:path w="1718945" h="1320800">
                  <a:moveTo>
                    <a:pt x="1232191" y="1181100"/>
                  </a:moveTo>
                  <a:lnTo>
                    <a:pt x="1209863" y="1181100"/>
                  </a:lnTo>
                  <a:lnTo>
                    <a:pt x="1219835" y="1193800"/>
                  </a:lnTo>
                  <a:lnTo>
                    <a:pt x="1232191" y="1181100"/>
                  </a:lnTo>
                  <a:close/>
                </a:path>
                <a:path w="1718945" h="1320800">
                  <a:moveTo>
                    <a:pt x="1436841" y="1168400"/>
                  </a:moveTo>
                  <a:lnTo>
                    <a:pt x="1386570" y="1168400"/>
                  </a:lnTo>
                  <a:lnTo>
                    <a:pt x="1424866" y="1181100"/>
                  </a:lnTo>
                  <a:lnTo>
                    <a:pt x="1436841" y="1168400"/>
                  </a:lnTo>
                  <a:close/>
                </a:path>
                <a:path w="1718945" h="1320800">
                  <a:moveTo>
                    <a:pt x="1629350" y="1130300"/>
                  </a:moveTo>
                  <a:lnTo>
                    <a:pt x="1575000" y="1130300"/>
                  </a:lnTo>
                  <a:lnTo>
                    <a:pt x="1586611" y="1155700"/>
                  </a:lnTo>
                  <a:lnTo>
                    <a:pt x="1596364" y="1168400"/>
                  </a:lnTo>
                  <a:lnTo>
                    <a:pt x="1604914" y="1155700"/>
                  </a:lnTo>
                  <a:lnTo>
                    <a:pt x="1622170" y="1155700"/>
                  </a:lnTo>
                  <a:lnTo>
                    <a:pt x="1629350" y="1130300"/>
                  </a:lnTo>
                  <a:close/>
                </a:path>
                <a:path w="1718945" h="1320800">
                  <a:moveTo>
                    <a:pt x="1558875" y="1143000"/>
                  </a:moveTo>
                  <a:lnTo>
                    <a:pt x="1472515" y="1143000"/>
                  </a:lnTo>
                  <a:lnTo>
                    <a:pt x="1481455" y="1155700"/>
                  </a:lnTo>
                  <a:lnTo>
                    <a:pt x="1551051" y="1155700"/>
                  </a:lnTo>
                  <a:lnTo>
                    <a:pt x="1558875" y="1143000"/>
                  </a:lnTo>
                  <a:close/>
                </a:path>
                <a:path w="1718945" h="1320800">
                  <a:moveTo>
                    <a:pt x="1712321" y="1130300"/>
                  </a:moveTo>
                  <a:lnTo>
                    <a:pt x="1684018" y="1130300"/>
                  </a:lnTo>
                  <a:lnTo>
                    <a:pt x="1693926" y="1143000"/>
                  </a:lnTo>
                  <a:lnTo>
                    <a:pt x="1702311" y="1155700"/>
                  </a:lnTo>
                  <a:lnTo>
                    <a:pt x="1707673" y="1155700"/>
                  </a:lnTo>
                  <a:lnTo>
                    <a:pt x="1712321" y="1130300"/>
                  </a:lnTo>
                  <a:close/>
                </a:path>
                <a:path w="1718945" h="1320800">
                  <a:moveTo>
                    <a:pt x="1674955" y="1130300"/>
                  </a:moveTo>
                  <a:lnTo>
                    <a:pt x="1638268" y="1130300"/>
                  </a:lnTo>
                  <a:lnTo>
                    <a:pt x="1647995" y="1143000"/>
                  </a:lnTo>
                  <a:lnTo>
                    <a:pt x="1666297" y="1143000"/>
                  </a:lnTo>
                  <a:lnTo>
                    <a:pt x="1674955" y="1130300"/>
                  </a:lnTo>
                  <a:close/>
                </a:path>
                <a:path w="1718945" h="1320800">
                  <a:moveTo>
                    <a:pt x="18218" y="177800"/>
                  </a:moveTo>
                  <a:lnTo>
                    <a:pt x="16240" y="177800"/>
                  </a:lnTo>
                  <a:lnTo>
                    <a:pt x="15285" y="190500"/>
                  </a:lnTo>
                  <a:lnTo>
                    <a:pt x="23875" y="190500"/>
                  </a:lnTo>
                  <a:lnTo>
                    <a:pt x="18218" y="177800"/>
                  </a:lnTo>
                  <a:close/>
                </a:path>
                <a:path w="1718945" h="1320800">
                  <a:moveTo>
                    <a:pt x="63626" y="177800"/>
                  </a:moveTo>
                  <a:lnTo>
                    <a:pt x="57531" y="177800"/>
                  </a:lnTo>
                  <a:lnTo>
                    <a:pt x="53086" y="190500"/>
                  </a:lnTo>
                  <a:lnTo>
                    <a:pt x="67945" y="190500"/>
                  </a:lnTo>
                  <a:lnTo>
                    <a:pt x="63626" y="177800"/>
                  </a:lnTo>
                  <a:close/>
                </a:path>
                <a:path w="1718945" h="1320800">
                  <a:moveTo>
                    <a:pt x="131952" y="165100"/>
                  </a:moveTo>
                  <a:lnTo>
                    <a:pt x="115728" y="165100"/>
                  </a:lnTo>
                  <a:lnTo>
                    <a:pt x="109120" y="177800"/>
                  </a:lnTo>
                  <a:lnTo>
                    <a:pt x="94869" y="177800"/>
                  </a:lnTo>
                  <a:lnTo>
                    <a:pt x="93852" y="190500"/>
                  </a:lnTo>
                  <a:lnTo>
                    <a:pt x="141388" y="190500"/>
                  </a:lnTo>
                  <a:lnTo>
                    <a:pt x="132080" y="177800"/>
                  </a:lnTo>
                  <a:lnTo>
                    <a:pt x="131952" y="165100"/>
                  </a:lnTo>
                  <a:close/>
                </a:path>
                <a:path w="1718945" h="1320800">
                  <a:moveTo>
                    <a:pt x="308814" y="139700"/>
                  </a:moveTo>
                  <a:lnTo>
                    <a:pt x="280076" y="139700"/>
                  </a:lnTo>
                  <a:lnTo>
                    <a:pt x="270256" y="165100"/>
                  </a:lnTo>
                  <a:lnTo>
                    <a:pt x="269621" y="165100"/>
                  </a:lnTo>
                  <a:lnTo>
                    <a:pt x="268605" y="177800"/>
                  </a:lnTo>
                  <a:lnTo>
                    <a:pt x="1626544" y="177800"/>
                  </a:lnTo>
                  <a:lnTo>
                    <a:pt x="1624035" y="152400"/>
                  </a:lnTo>
                  <a:lnTo>
                    <a:pt x="342138" y="152400"/>
                  </a:lnTo>
                  <a:lnTo>
                    <a:pt x="308814" y="139700"/>
                  </a:lnTo>
                  <a:close/>
                </a:path>
                <a:path w="1718945" h="1320800">
                  <a:moveTo>
                    <a:pt x="474188" y="139700"/>
                  </a:moveTo>
                  <a:lnTo>
                    <a:pt x="450919" y="139700"/>
                  </a:lnTo>
                  <a:lnTo>
                    <a:pt x="436324" y="152400"/>
                  </a:lnTo>
                  <a:lnTo>
                    <a:pt x="480742" y="152400"/>
                  </a:lnTo>
                  <a:lnTo>
                    <a:pt x="474188" y="139700"/>
                  </a:lnTo>
                  <a:close/>
                </a:path>
                <a:path w="1718945" h="1320800">
                  <a:moveTo>
                    <a:pt x="1513966" y="12700"/>
                  </a:moveTo>
                  <a:lnTo>
                    <a:pt x="1483867" y="12700"/>
                  </a:lnTo>
                  <a:lnTo>
                    <a:pt x="1450207" y="38100"/>
                  </a:lnTo>
                  <a:lnTo>
                    <a:pt x="1357659" y="38100"/>
                  </a:lnTo>
                  <a:lnTo>
                    <a:pt x="1345691" y="50800"/>
                  </a:lnTo>
                  <a:lnTo>
                    <a:pt x="1337264" y="63500"/>
                  </a:lnTo>
                  <a:lnTo>
                    <a:pt x="1304670" y="63500"/>
                  </a:lnTo>
                  <a:lnTo>
                    <a:pt x="1291175" y="76200"/>
                  </a:lnTo>
                  <a:lnTo>
                    <a:pt x="1222120" y="76200"/>
                  </a:lnTo>
                  <a:lnTo>
                    <a:pt x="1207646" y="88900"/>
                  </a:lnTo>
                  <a:lnTo>
                    <a:pt x="1133211" y="88900"/>
                  </a:lnTo>
                  <a:lnTo>
                    <a:pt x="1125458" y="101600"/>
                  </a:lnTo>
                  <a:lnTo>
                    <a:pt x="1063498" y="101600"/>
                  </a:lnTo>
                  <a:lnTo>
                    <a:pt x="1055743" y="114300"/>
                  </a:lnTo>
                  <a:lnTo>
                    <a:pt x="742263" y="114300"/>
                  </a:lnTo>
                  <a:lnTo>
                    <a:pt x="719486" y="127000"/>
                  </a:lnTo>
                  <a:lnTo>
                    <a:pt x="588137" y="127000"/>
                  </a:lnTo>
                  <a:lnTo>
                    <a:pt x="571813" y="139700"/>
                  </a:lnTo>
                  <a:lnTo>
                    <a:pt x="498348" y="139700"/>
                  </a:lnTo>
                  <a:lnTo>
                    <a:pt x="492887" y="152400"/>
                  </a:lnTo>
                  <a:lnTo>
                    <a:pt x="1624035" y="152400"/>
                  </a:lnTo>
                  <a:lnTo>
                    <a:pt x="1611487" y="25400"/>
                  </a:lnTo>
                  <a:lnTo>
                    <a:pt x="1512696" y="25400"/>
                  </a:lnTo>
                  <a:lnTo>
                    <a:pt x="1513966" y="12700"/>
                  </a:lnTo>
                  <a:close/>
                </a:path>
                <a:path w="1718945" h="1320800">
                  <a:moveTo>
                    <a:pt x="675005" y="114300"/>
                  </a:moveTo>
                  <a:lnTo>
                    <a:pt x="661797" y="114300"/>
                  </a:lnTo>
                  <a:lnTo>
                    <a:pt x="650859" y="127000"/>
                  </a:lnTo>
                  <a:lnTo>
                    <a:pt x="695709" y="127000"/>
                  </a:lnTo>
                  <a:lnTo>
                    <a:pt x="675005" y="114300"/>
                  </a:lnTo>
                  <a:close/>
                </a:path>
                <a:path w="1718945" h="1320800">
                  <a:moveTo>
                    <a:pt x="800415" y="101600"/>
                  </a:moveTo>
                  <a:lnTo>
                    <a:pt x="795147" y="114300"/>
                  </a:lnTo>
                  <a:lnTo>
                    <a:pt x="806243" y="114300"/>
                  </a:lnTo>
                  <a:lnTo>
                    <a:pt x="800415" y="101600"/>
                  </a:lnTo>
                  <a:close/>
                </a:path>
                <a:path w="1718945" h="1320800">
                  <a:moveTo>
                    <a:pt x="1047654" y="101600"/>
                  </a:moveTo>
                  <a:lnTo>
                    <a:pt x="816863" y="101600"/>
                  </a:lnTo>
                  <a:lnTo>
                    <a:pt x="811952" y="114300"/>
                  </a:lnTo>
                  <a:lnTo>
                    <a:pt x="1055743" y="114300"/>
                  </a:lnTo>
                  <a:lnTo>
                    <a:pt x="1047654" y="101600"/>
                  </a:lnTo>
                  <a:close/>
                </a:path>
                <a:path w="1718945" h="1320800">
                  <a:moveTo>
                    <a:pt x="894711" y="76200"/>
                  </a:moveTo>
                  <a:lnTo>
                    <a:pt x="868997" y="76200"/>
                  </a:lnTo>
                  <a:lnTo>
                    <a:pt x="843474" y="88900"/>
                  </a:lnTo>
                  <a:lnTo>
                    <a:pt x="823595" y="101600"/>
                  </a:lnTo>
                  <a:lnTo>
                    <a:pt x="928552" y="101600"/>
                  </a:lnTo>
                  <a:lnTo>
                    <a:pt x="921638" y="88900"/>
                  </a:lnTo>
                  <a:lnTo>
                    <a:pt x="915162" y="88900"/>
                  </a:lnTo>
                  <a:lnTo>
                    <a:pt x="894711" y="76200"/>
                  </a:lnTo>
                  <a:close/>
                </a:path>
                <a:path w="1718945" h="1320800">
                  <a:moveTo>
                    <a:pt x="1030096" y="88900"/>
                  </a:moveTo>
                  <a:lnTo>
                    <a:pt x="948309" y="88900"/>
                  </a:lnTo>
                  <a:lnTo>
                    <a:pt x="946912" y="101600"/>
                  </a:lnTo>
                  <a:lnTo>
                    <a:pt x="1039137" y="101600"/>
                  </a:lnTo>
                  <a:lnTo>
                    <a:pt x="1030096" y="88900"/>
                  </a:lnTo>
                  <a:close/>
                </a:path>
                <a:path w="1718945" h="1320800">
                  <a:moveTo>
                    <a:pt x="1094928" y="76200"/>
                  </a:moveTo>
                  <a:lnTo>
                    <a:pt x="1077477" y="76200"/>
                  </a:lnTo>
                  <a:lnTo>
                    <a:pt x="1070229" y="101600"/>
                  </a:lnTo>
                  <a:lnTo>
                    <a:pt x="1125458" y="101600"/>
                  </a:lnTo>
                  <a:lnTo>
                    <a:pt x="1117300" y="88900"/>
                  </a:lnTo>
                  <a:lnTo>
                    <a:pt x="1104391" y="88900"/>
                  </a:lnTo>
                  <a:lnTo>
                    <a:pt x="1094928" y="76200"/>
                  </a:lnTo>
                  <a:close/>
                </a:path>
                <a:path w="1718945" h="1320800">
                  <a:moveTo>
                    <a:pt x="1443845" y="25400"/>
                  </a:moveTo>
                  <a:lnTo>
                    <a:pt x="1424876" y="25400"/>
                  </a:lnTo>
                  <a:lnTo>
                    <a:pt x="1418328" y="38100"/>
                  </a:lnTo>
                  <a:lnTo>
                    <a:pt x="1442132" y="38100"/>
                  </a:lnTo>
                  <a:lnTo>
                    <a:pt x="1443845" y="25400"/>
                  </a:lnTo>
                  <a:close/>
                </a:path>
                <a:path w="1718945" h="1320800">
                  <a:moveTo>
                    <a:pt x="1610233" y="12700"/>
                  </a:moveTo>
                  <a:lnTo>
                    <a:pt x="1544161" y="12700"/>
                  </a:lnTo>
                  <a:lnTo>
                    <a:pt x="1539192" y="25400"/>
                  </a:lnTo>
                  <a:lnTo>
                    <a:pt x="1611487" y="25400"/>
                  </a:lnTo>
                  <a:lnTo>
                    <a:pt x="1610233" y="12700"/>
                  </a:lnTo>
                  <a:close/>
                </a:path>
                <a:path w="1718945" h="1320800">
                  <a:moveTo>
                    <a:pt x="1592961" y="0"/>
                  </a:moveTo>
                  <a:lnTo>
                    <a:pt x="1574367" y="0"/>
                  </a:lnTo>
                  <a:lnTo>
                    <a:pt x="1574133" y="12700"/>
                  </a:lnTo>
                  <a:lnTo>
                    <a:pt x="1604771" y="12700"/>
                  </a:lnTo>
                  <a:lnTo>
                    <a:pt x="1592961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5663565" y="3882135"/>
              <a:ext cx="1718945" cy="1328420"/>
            </a:xfrm>
            <a:custGeom>
              <a:avLst/>
              <a:gdLst/>
              <a:ahLst/>
              <a:cxnLst/>
              <a:rect l="l" t="t" r="r" b="b"/>
              <a:pathLst>
                <a:path w="1718945" h="1328420">
                  <a:moveTo>
                    <a:pt x="1585976" y="253"/>
                  </a:moveTo>
                  <a:lnTo>
                    <a:pt x="1592961" y="1143"/>
                  </a:lnTo>
                  <a:lnTo>
                    <a:pt x="1600454" y="5968"/>
                  </a:lnTo>
                  <a:lnTo>
                    <a:pt x="1604771" y="8762"/>
                  </a:lnTo>
                  <a:lnTo>
                    <a:pt x="1608328" y="10794"/>
                  </a:lnTo>
                  <a:lnTo>
                    <a:pt x="1618187" y="97030"/>
                  </a:lnTo>
                  <a:lnTo>
                    <a:pt x="1625556" y="170971"/>
                  </a:lnTo>
                  <a:lnTo>
                    <a:pt x="1632362" y="239315"/>
                  </a:lnTo>
                  <a:lnTo>
                    <a:pt x="1638629" y="302283"/>
                  </a:lnTo>
                  <a:lnTo>
                    <a:pt x="1644378" y="360095"/>
                  </a:lnTo>
                  <a:lnTo>
                    <a:pt x="1649634" y="412972"/>
                  </a:lnTo>
                  <a:lnTo>
                    <a:pt x="1654419" y="461134"/>
                  </a:lnTo>
                  <a:lnTo>
                    <a:pt x="1658756" y="504801"/>
                  </a:lnTo>
                  <a:lnTo>
                    <a:pt x="1662668" y="544194"/>
                  </a:lnTo>
                  <a:lnTo>
                    <a:pt x="1666177" y="579535"/>
                  </a:lnTo>
                  <a:lnTo>
                    <a:pt x="1669307" y="611042"/>
                  </a:lnTo>
                  <a:lnTo>
                    <a:pt x="1672082" y="638937"/>
                  </a:lnTo>
                  <a:lnTo>
                    <a:pt x="1672970" y="647826"/>
                  </a:lnTo>
                  <a:lnTo>
                    <a:pt x="1676145" y="679069"/>
                  </a:lnTo>
                  <a:lnTo>
                    <a:pt x="1679193" y="710311"/>
                  </a:lnTo>
                  <a:lnTo>
                    <a:pt x="1680971" y="728218"/>
                  </a:lnTo>
                  <a:lnTo>
                    <a:pt x="1681607" y="733678"/>
                  </a:lnTo>
                  <a:lnTo>
                    <a:pt x="1683258" y="750569"/>
                  </a:lnTo>
                  <a:lnTo>
                    <a:pt x="1684401" y="761745"/>
                  </a:lnTo>
                  <a:lnTo>
                    <a:pt x="1685036" y="768603"/>
                  </a:lnTo>
                  <a:lnTo>
                    <a:pt x="1685416" y="772159"/>
                  </a:lnTo>
                  <a:lnTo>
                    <a:pt x="1685543" y="773557"/>
                  </a:lnTo>
                  <a:lnTo>
                    <a:pt x="1688084" y="798702"/>
                  </a:lnTo>
                  <a:lnTo>
                    <a:pt x="1705705" y="975723"/>
                  </a:lnTo>
                  <a:lnTo>
                    <a:pt x="1714753" y="1066625"/>
                  </a:lnTo>
                  <a:lnTo>
                    <a:pt x="1718087" y="1100115"/>
                  </a:lnTo>
                  <a:lnTo>
                    <a:pt x="1718564" y="1104900"/>
                  </a:lnTo>
                  <a:lnTo>
                    <a:pt x="1712321" y="1137443"/>
                  </a:lnTo>
                  <a:lnTo>
                    <a:pt x="1707673" y="1151889"/>
                  </a:lnTo>
                  <a:lnTo>
                    <a:pt x="1702311" y="1151477"/>
                  </a:lnTo>
                  <a:lnTo>
                    <a:pt x="1693926" y="1139444"/>
                  </a:lnTo>
                  <a:lnTo>
                    <a:pt x="1684018" y="1134921"/>
                  </a:lnTo>
                  <a:lnTo>
                    <a:pt x="1674955" y="1136792"/>
                  </a:lnTo>
                  <a:lnTo>
                    <a:pt x="1666297" y="1141354"/>
                  </a:lnTo>
                  <a:lnTo>
                    <a:pt x="1657604" y="1144905"/>
                  </a:lnTo>
                  <a:lnTo>
                    <a:pt x="1647995" y="1138685"/>
                  </a:lnTo>
                  <a:lnTo>
                    <a:pt x="1638268" y="1131538"/>
                  </a:lnTo>
                  <a:lnTo>
                    <a:pt x="1629350" y="1132724"/>
                  </a:lnTo>
                  <a:lnTo>
                    <a:pt x="1622170" y="1151508"/>
                  </a:lnTo>
                  <a:lnTo>
                    <a:pt x="1613203" y="1151860"/>
                  </a:lnTo>
                  <a:lnTo>
                    <a:pt x="1604914" y="1159176"/>
                  </a:lnTo>
                  <a:lnTo>
                    <a:pt x="1596364" y="1163992"/>
                  </a:lnTo>
                  <a:lnTo>
                    <a:pt x="1586611" y="1156843"/>
                  </a:lnTo>
                  <a:lnTo>
                    <a:pt x="1575000" y="1130869"/>
                  </a:lnTo>
                  <a:lnTo>
                    <a:pt x="1566306" y="1134030"/>
                  </a:lnTo>
                  <a:lnTo>
                    <a:pt x="1558875" y="1149931"/>
                  </a:lnTo>
                  <a:lnTo>
                    <a:pt x="1551051" y="1162177"/>
                  </a:lnTo>
                  <a:lnTo>
                    <a:pt x="1536533" y="1159887"/>
                  </a:lnTo>
                  <a:lnTo>
                    <a:pt x="1515871" y="1159002"/>
                  </a:lnTo>
                  <a:lnTo>
                    <a:pt x="1495401" y="1157640"/>
                  </a:lnTo>
                  <a:lnTo>
                    <a:pt x="1481455" y="1153921"/>
                  </a:lnTo>
                  <a:lnTo>
                    <a:pt x="1472515" y="1149088"/>
                  </a:lnTo>
                  <a:lnTo>
                    <a:pt x="1464040" y="1146587"/>
                  </a:lnTo>
                  <a:lnTo>
                    <a:pt x="1456112" y="1148135"/>
                  </a:lnTo>
                  <a:lnTo>
                    <a:pt x="1448815" y="1155445"/>
                  </a:lnTo>
                  <a:lnTo>
                    <a:pt x="1424866" y="1176905"/>
                  </a:lnTo>
                  <a:lnTo>
                    <a:pt x="1386570" y="1175956"/>
                  </a:lnTo>
                  <a:lnTo>
                    <a:pt x="1347392" y="1167483"/>
                  </a:lnTo>
                  <a:lnTo>
                    <a:pt x="1320800" y="1166368"/>
                  </a:lnTo>
                  <a:lnTo>
                    <a:pt x="1312701" y="1171711"/>
                  </a:lnTo>
                  <a:lnTo>
                    <a:pt x="1304401" y="1176162"/>
                  </a:lnTo>
                  <a:lnTo>
                    <a:pt x="1295886" y="1178351"/>
                  </a:lnTo>
                  <a:lnTo>
                    <a:pt x="1287144" y="1176908"/>
                  </a:lnTo>
                  <a:lnTo>
                    <a:pt x="1273716" y="1182354"/>
                  </a:lnTo>
                  <a:lnTo>
                    <a:pt x="1252775" y="1177893"/>
                  </a:lnTo>
                  <a:lnTo>
                    <a:pt x="1232191" y="1176909"/>
                  </a:lnTo>
                  <a:lnTo>
                    <a:pt x="1219835" y="1192783"/>
                  </a:lnTo>
                  <a:lnTo>
                    <a:pt x="1209863" y="1182020"/>
                  </a:lnTo>
                  <a:lnTo>
                    <a:pt x="1200927" y="1179925"/>
                  </a:lnTo>
                  <a:lnTo>
                    <a:pt x="1192778" y="1184354"/>
                  </a:lnTo>
                  <a:lnTo>
                    <a:pt x="1185164" y="1193164"/>
                  </a:lnTo>
                  <a:lnTo>
                    <a:pt x="1171279" y="1193488"/>
                  </a:lnTo>
                  <a:lnTo>
                    <a:pt x="1150858" y="1192704"/>
                  </a:lnTo>
                  <a:lnTo>
                    <a:pt x="1130603" y="1194754"/>
                  </a:lnTo>
                  <a:lnTo>
                    <a:pt x="1117218" y="1203578"/>
                  </a:lnTo>
                  <a:lnTo>
                    <a:pt x="1099433" y="1195835"/>
                  </a:lnTo>
                  <a:lnTo>
                    <a:pt x="1082373" y="1195451"/>
                  </a:lnTo>
                  <a:lnTo>
                    <a:pt x="1065909" y="1201257"/>
                  </a:lnTo>
                  <a:lnTo>
                    <a:pt x="1049909" y="1212088"/>
                  </a:lnTo>
                  <a:lnTo>
                    <a:pt x="1031722" y="1204604"/>
                  </a:lnTo>
                  <a:lnTo>
                    <a:pt x="1014618" y="1206611"/>
                  </a:lnTo>
                  <a:lnTo>
                    <a:pt x="997920" y="1212784"/>
                  </a:lnTo>
                  <a:lnTo>
                    <a:pt x="980948" y="1217802"/>
                  </a:lnTo>
                  <a:lnTo>
                    <a:pt x="974494" y="1230493"/>
                  </a:lnTo>
                  <a:lnTo>
                    <a:pt x="963707" y="1231788"/>
                  </a:lnTo>
                  <a:lnTo>
                    <a:pt x="950872" y="1226250"/>
                  </a:lnTo>
                  <a:lnTo>
                    <a:pt x="938276" y="1218438"/>
                  </a:lnTo>
                  <a:lnTo>
                    <a:pt x="932561" y="1215263"/>
                  </a:lnTo>
                  <a:lnTo>
                    <a:pt x="925194" y="1215389"/>
                  </a:lnTo>
                  <a:lnTo>
                    <a:pt x="920241" y="1219581"/>
                  </a:lnTo>
                  <a:lnTo>
                    <a:pt x="908752" y="1224603"/>
                  </a:lnTo>
                  <a:lnTo>
                    <a:pt x="893476" y="1226423"/>
                  </a:lnTo>
                  <a:lnTo>
                    <a:pt x="876915" y="1226885"/>
                  </a:lnTo>
                  <a:lnTo>
                    <a:pt x="861567" y="1227836"/>
                  </a:lnTo>
                  <a:lnTo>
                    <a:pt x="856361" y="1228344"/>
                  </a:lnTo>
                  <a:lnTo>
                    <a:pt x="850264" y="1228344"/>
                  </a:lnTo>
                  <a:lnTo>
                    <a:pt x="844804" y="1227074"/>
                  </a:lnTo>
                  <a:lnTo>
                    <a:pt x="833981" y="1233013"/>
                  </a:lnTo>
                  <a:lnTo>
                    <a:pt x="823944" y="1245631"/>
                  </a:lnTo>
                  <a:lnTo>
                    <a:pt x="813192" y="1251130"/>
                  </a:lnTo>
                  <a:lnTo>
                    <a:pt x="800226" y="1235709"/>
                  </a:lnTo>
                  <a:lnTo>
                    <a:pt x="782962" y="1239811"/>
                  </a:lnTo>
                  <a:lnTo>
                    <a:pt x="752125" y="1242520"/>
                  </a:lnTo>
                  <a:lnTo>
                    <a:pt x="718002" y="1242585"/>
                  </a:lnTo>
                  <a:lnTo>
                    <a:pt x="690880" y="1238758"/>
                  </a:lnTo>
                  <a:lnTo>
                    <a:pt x="679471" y="1224740"/>
                  </a:lnTo>
                  <a:lnTo>
                    <a:pt x="668956" y="1219009"/>
                  </a:lnTo>
                  <a:lnTo>
                    <a:pt x="659179" y="1219469"/>
                  </a:lnTo>
                  <a:lnTo>
                    <a:pt x="649986" y="1224026"/>
                  </a:lnTo>
                  <a:lnTo>
                    <a:pt x="641955" y="1244028"/>
                  </a:lnTo>
                  <a:lnTo>
                    <a:pt x="632412" y="1248886"/>
                  </a:lnTo>
                  <a:lnTo>
                    <a:pt x="622036" y="1245314"/>
                  </a:lnTo>
                  <a:lnTo>
                    <a:pt x="611505" y="1240027"/>
                  </a:lnTo>
                  <a:lnTo>
                    <a:pt x="595100" y="1234235"/>
                  </a:lnTo>
                  <a:lnTo>
                    <a:pt x="572182" y="1239027"/>
                  </a:lnTo>
                  <a:lnTo>
                    <a:pt x="549336" y="1245653"/>
                  </a:lnTo>
                  <a:lnTo>
                    <a:pt x="533146" y="1245362"/>
                  </a:lnTo>
                  <a:lnTo>
                    <a:pt x="522202" y="1236539"/>
                  </a:lnTo>
                  <a:lnTo>
                    <a:pt x="511984" y="1234789"/>
                  </a:lnTo>
                  <a:lnTo>
                    <a:pt x="502410" y="1239468"/>
                  </a:lnTo>
                  <a:lnTo>
                    <a:pt x="493395" y="1249933"/>
                  </a:lnTo>
                  <a:lnTo>
                    <a:pt x="476857" y="1249215"/>
                  </a:lnTo>
                  <a:lnTo>
                    <a:pt x="452723" y="1250473"/>
                  </a:lnTo>
                  <a:lnTo>
                    <a:pt x="428922" y="1255113"/>
                  </a:lnTo>
                  <a:lnTo>
                    <a:pt x="413385" y="1264539"/>
                  </a:lnTo>
                  <a:lnTo>
                    <a:pt x="403340" y="1269501"/>
                  </a:lnTo>
                  <a:lnTo>
                    <a:pt x="392080" y="1261760"/>
                  </a:lnTo>
                  <a:lnTo>
                    <a:pt x="381345" y="1257948"/>
                  </a:lnTo>
                  <a:lnTo>
                    <a:pt x="372872" y="1274699"/>
                  </a:lnTo>
                  <a:lnTo>
                    <a:pt x="360922" y="1287607"/>
                  </a:lnTo>
                  <a:lnTo>
                    <a:pt x="341471" y="1288811"/>
                  </a:lnTo>
                  <a:lnTo>
                    <a:pt x="321401" y="1285182"/>
                  </a:lnTo>
                  <a:lnTo>
                    <a:pt x="307594" y="1283589"/>
                  </a:lnTo>
                  <a:lnTo>
                    <a:pt x="300289" y="1287706"/>
                  </a:lnTo>
                  <a:lnTo>
                    <a:pt x="293735" y="1296527"/>
                  </a:lnTo>
                  <a:lnTo>
                    <a:pt x="286966" y="1304466"/>
                  </a:lnTo>
                  <a:lnTo>
                    <a:pt x="279019" y="1305940"/>
                  </a:lnTo>
                  <a:lnTo>
                    <a:pt x="274788" y="1298243"/>
                  </a:lnTo>
                  <a:lnTo>
                    <a:pt x="276510" y="1291034"/>
                  </a:lnTo>
                  <a:lnTo>
                    <a:pt x="268089" y="1292707"/>
                  </a:lnTo>
                  <a:lnTo>
                    <a:pt x="233425" y="1311656"/>
                  </a:lnTo>
                  <a:lnTo>
                    <a:pt x="210895" y="1316841"/>
                  </a:lnTo>
                  <a:lnTo>
                    <a:pt x="191484" y="1318942"/>
                  </a:lnTo>
                  <a:lnTo>
                    <a:pt x="177454" y="1318353"/>
                  </a:lnTo>
                  <a:lnTo>
                    <a:pt x="171069" y="1315465"/>
                  </a:lnTo>
                  <a:lnTo>
                    <a:pt x="168183" y="1311888"/>
                  </a:lnTo>
                  <a:lnTo>
                    <a:pt x="163702" y="1312370"/>
                  </a:lnTo>
                  <a:lnTo>
                    <a:pt x="157317" y="1313733"/>
                  </a:lnTo>
                  <a:lnTo>
                    <a:pt x="148717" y="1312799"/>
                  </a:lnTo>
                  <a:lnTo>
                    <a:pt x="142317" y="1313221"/>
                  </a:lnTo>
                  <a:lnTo>
                    <a:pt x="137525" y="1317609"/>
                  </a:lnTo>
                  <a:lnTo>
                    <a:pt x="132518" y="1323496"/>
                  </a:lnTo>
                  <a:lnTo>
                    <a:pt x="125475" y="1328420"/>
                  </a:lnTo>
                  <a:lnTo>
                    <a:pt x="117433" y="1328112"/>
                  </a:lnTo>
                  <a:lnTo>
                    <a:pt x="112283" y="1323006"/>
                  </a:lnTo>
                  <a:lnTo>
                    <a:pt x="109634" y="1317972"/>
                  </a:lnTo>
                  <a:lnTo>
                    <a:pt x="109093" y="1317878"/>
                  </a:lnTo>
                  <a:lnTo>
                    <a:pt x="102588" y="1252675"/>
                  </a:lnTo>
                  <a:lnTo>
                    <a:pt x="96663" y="1193283"/>
                  </a:lnTo>
                  <a:lnTo>
                    <a:pt x="91291" y="1139434"/>
                  </a:lnTo>
                  <a:lnTo>
                    <a:pt x="86446" y="1090859"/>
                  </a:lnTo>
                  <a:lnTo>
                    <a:pt x="82100" y="1047289"/>
                  </a:lnTo>
                  <a:lnTo>
                    <a:pt x="78228" y="1008455"/>
                  </a:lnTo>
                  <a:lnTo>
                    <a:pt x="70865" y="934593"/>
                  </a:lnTo>
                  <a:lnTo>
                    <a:pt x="70738" y="934338"/>
                  </a:lnTo>
                  <a:lnTo>
                    <a:pt x="64294" y="872936"/>
                  </a:lnTo>
                  <a:lnTo>
                    <a:pt x="59101" y="822744"/>
                  </a:lnTo>
                  <a:lnTo>
                    <a:pt x="52960" y="763065"/>
                  </a:lnTo>
                  <a:lnTo>
                    <a:pt x="46147" y="696531"/>
                  </a:lnTo>
                  <a:lnTo>
                    <a:pt x="38938" y="625772"/>
                  </a:lnTo>
                  <a:lnTo>
                    <a:pt x="31607" y="553418"/>
                  </a:lnTo>
                  <a:lnTo>
                    <a:pt x="24429" y="482100"/>
                  </a:lnTo>
                  <a:lnTo>
                    <a:pt x="17680" y="414449"/>
                  </a:lnTo>
                  <a:lnTo>
                    <a:pt x="11635" y="353095"/>
                  </a:lnTo>
                  <a:lnTo>
                    <a:pt x="6570" y="300669"/>
                  </a:lnTo>
                  <a:lnTo>
                    <a:pt x="2758" y="259802"/>
                  </a:lnTo>
                  <a:lnTo>
                    <a:pt x="0" y="223265"/>
                  </a:lnTo>
                  <a:lnTo>
                    <a:pt x="549" y="211986"/>
                  </a:lnTo>
                  <a:lnTo>
                    <a:pt x="2301" y="204088"/>
                  </a:lnTo>
                  <a:lnTo>
                    <a:pt x="4554" y="198762"/>
                  </a:lnTo>
                  <a:lnTo>
                    <a:pt x="6604" y="195199"/>
                  </a:lnTo>
                  <a:lnTo>
                    <a:pt x="7620" y="192658"/>
                  </a:lnTo>
                  <a:lnTo>
                    <a:pt x="10160" y="191262"/>
                  </a:lnTo>
                  <a:lnTo>
                    <a:pt x="12700" y="189737"/>
                  </a:lnTo>
                  <a:lnTo>
                    <a:pt x="15285" y="185683"/>
                  </a:lnTo>
                  <a:lnTo>
                    <a:pt x="16240" y="181022"/>
                  </a:lnTo>
                  <a:lnTo>
                    <a:pt x="18218" y="180147"/>
                  </a:lnTo>
                  <a:lnTo>
                    <a:pt x="23875" y="187451"/>
                  </a:lnTo>
                  <a:lnTo>
                    <a:pt x="24511" y="187959"/>
                  </a:lnTo>
                  <a:lnTo>
                    <a:pt x="25273" y="189102"/>
                  </a:lnTo>
                  <a:lnTo>
                    <a:pt x="26670" y="189611"/>
                  </a:lnTo>
                  <a:lnTo>
                    <a:pt x="33565" y="192899"/>
                  </a:lnTo>
                  <a:lnTo>
                    <a:pt x="40116" y="192484"/>
                  </a:lnTo>
                  <a:lnTo>
                    <a:pt x="46547" y="189807"/>
                  </a:lnTo>
                  <a:lnTo>
                    <a:pt x="53086" y="186308"/>
                  </a:lnTo>
                  <a:lnTo>
                    <a:pt x="57531" y="183387"/>
                  </a:lnTo>
                  <a:lnTo>
                    <a:pt x="63626" y="184022"/>
                  </a:lnTo>
                  <a:lnTo>
                    <a:pt x="67945" y="187325"/>
                  </a:lnTo>
                  <a:lnTo>
                    <a:pt x="75029" y="193178"/>
                  </a:lnTo>
                  <a:lnTo>
                    <a:pt x="81946" y="197199"/>
                  </a:lnTo>
                  <a:lnTo>
                    <a:pt x="88340" y="195933"/>
                  </a:lnTo>
                  <a:lnTo>
                    <a:pt x="93852" y="185927"/>
                  </a:lnTo>
                  <a:lnTo>
                    <a:pt x="94869" y="182118"/>
                  </a:lnTo>
                  <a:lnTo>
                    <a:pt x="97789" y="178815"/>
                  </a:lnTo>
                  <a:lnTo>
                    <a:pt x="102488" y="177800"/>
                  </a:lnTo>
                  <a:lnTo>
                    <a:pt x="109120" y="173170"/>
                  </a:lnTo>
                  <a:lnTo>
                    <a:pt x="115728" y="166862"/>
                  </a:lnTo>
                  <a:lnTo>
                    <a:pt x="122670" y="163958"/>
                  </a:lnTo>
                  <a:lnTo>
                    <a:pt x="130301" y="169544"/>
                  </a:lnTo>
                  <a:lnTo>
                    <a:pt x="131190" y="170687"/>
                  </a:lnTo>
                  <a:lnTo>
                    <a:pt x="131952" y="171831"/>
                  </a:lnTo>
                  <a:lnTo>
                    <a:pt x="132080" y="172974"/>
                  </a:lnTo>
                  <a:lnTo>
                    <a:pt x="141388" y="195195"/>
                  </a:lnTo>
                  <a:lnTo>
                    <a:pt x="148828" y="197389"/>
                  </a:lnTo>
                  <a:lnTo>
                    <a:pt x="155100" y="187725"/>
                  </a:lnTo>
                  <a:lnTo>
                    <a:pt x="160909" y="174370"/>
                  </a:lnTo>
                  <a:lnTo>
                    <a:pt x="163068" y="169290"/>
                  </a:lnTo>
                  <a:lnTo>
                    <a:pt x="168910" y="166877"/>
                  </a:lnTo>
                  <a:lnTo>
                    <a:pt x="175006" y="167512"/>
                  </a:lnTo>
                  <a:lnTo>
                    <a:pt x="190799" y="168723"/>
                  </a:lnTo>
                  <a:lnTo>
                    <a:pt x="209153" y="169386"/>
                  </a:lnTo>
                  <a:lnTo>
                    <a:pt x="225958" y="170763"/>
                  </a:lnTo>
                  <a:lnTo>
                    <a:pt x="237109" y="174116"/>
                  </a:lnTo>
                  <a:lnTo>
                    <a:pt x="245512" y="178696"/>
                  </a:lnTo>
                  <a:lnTo>
                    <a:pt x="253571" y="181324"/>
                  </a:lnTo>
                  <a:lnTo>
                    <a:pt x="261272" y="180474"/>
                  </a:lnTo>
                  <a:lnTo>
                    <a:pt x="268605" y="174625"/>
                  </a:lnTo>
                  <a:lnTo>
                    <a:pt x="269113" y="173355"/>
                  </a:lnTo>
                  <a:lnTo>
                    <a:pt x="269621" y="172084"/>
                  </a:lnTo>
                  <a:lnTo>
                    <a:pt x="270256" y="171322"/>
                  </a:lnTo>
                  <a:lnTo>
                    <a:pt x="280076" y="146935"/>
                  </a:lnTo>
                  <a:lnTo>
                    <a:pt x="290528" y="140620"/>
                  </a:lnTo>
                  <a:lnTo>
                    <a:pt x="308814" y="143783"/>
                  </a:lnTo>
                  <a:lnTo>
                    <a:pt x="342138" y="147827"/>
                  </a:lnTo>
                  <a:lnTo>
                    <a:pt x="342773" y="147700"/>
                  </a:lnTo>
                  <a:lnTo>
                    <a:pt x="362616" y="148195"/>
                  </a:lnTo>
                  <a:lnTo>
                    <a:pt x="377412" y="149558"/>
                  </a:lnTo>
                  <a:lnTo>
                    <a:pt x="387778" y="151897"/>
                  </a:lnTo>
                  <a:lnTo>
                    <a:pt x="394335" y="155320"/>
                  </a:lnTo>
                  <a:lnTo>
                    <a:pt x="397383" y="158114"/>
                  </a:lnTo>
                  <a:lnTo>
                    <a:pt x="402717" y="158750"/>
                  </a:lnTo>
                  <a:lnTo>
                    <a:pt x="450919" y="147062"/>
                  </a:lnTo>
                  <a:lnTo>
                    <a:pt x="462407" y="146812"/>
                  </a:lnTo>
                  <a:lnTo>
                    <a:pt x="464438" y="147193"/>
                  </a:lnTo>
                  <a:lnTo>
                    <a:pt x="466344" y="146431"/>
                  </a:lnTo>
                  <a:lnTo>
                    <a:pt x="467740" y="146303"/>
                  </a:lnTo>
                  <a:lnTo>
                    <a:pt x="474188" y="146770"/>
                  </a:lnTo>
                  <a:lnTo>
                    <a:pt x="480742" y="150415"/>
                  </a:lnTo>
                  <a:lnTo>
                    <a:pt x="487082" y="153179"/>
                  </a:lnTo>
                  <a:lnTo>
                    <a:pt x="492887" y="151002"/>
                  </a:lnTo>
                  <a:lnTo>
                    <a:pt x="498348" y="145033"/>
                  </a:lnTo>
                  <a:lnTo>
                    <a:pt x="506730" y="142366"/>
                  </a:lnTo>
                  <a:lnTo>
                    <a:pt x="514985" y="144018"/>
                  </a:lnTo>
                  <a:lnTo>
                    <a:pt x="532451" y="145704"/>
                  </a:lnTo>
                  <a:lnTo>
                    <a:pt x="552323" y="144272"/>
                  </a:lnTo>
                  <a:lnTo>
                    <a:pt x="571813" y="140267"/>
                  </a:lnTo>
                  <a:lnTo>
                    <a:pt x="588137" y="134238"/>
                  </a:lnTo>
                  <a:lnTo>
                    <a:pt x="595155" y="131847"/>
                  </a:lnTo>
                  <a:lnTo>
                    <a:pt x="602472" y="130635"/>
                  </a:lnTo>
                  <a:lnTo>
                    <a:pt x="609764" y="130684"/>
                  </a:lnTo>
                  <a:lnTo>
                    <a:pt x="616712" y="132080"/>
                  </a:lnTo>
                  <a:lnTo>
                    <a:pt x="628364" y="133342"/>
                  </a:lnTo>
                  <a:lnTo>
                    <a:pt x="639730" y="131698"/>
                  </a:lnTo>
                  <a:lnTo>
                    <a:pt x="650859" y="127579"/>
                  </a:lnTo>
                  <a:lnTo>
                    <a:pt x="661797" y="121412"/>
                  </a:lnTo>
                  <a:lnTo>
                    <a:pt x="666242" y="118618"/>
                  </a:lnTo>
                  <a:lnTo>
                    <a:pt x="670813" y="118109"/>
                  </a:lnTo>
                  <a:lnTo>
                    <a:pt x="675005" y="120141"/>
                  </a:lnTo>
                  <a:lnTo>
                    <a:pt x="695709" y="124511"/>
                  </a:lnTo>
                  <a:lnTo>
                    <a:pt x="719486" y="123856"/>
                  </a:lnTo>
                  <a:lnTo>
                    <a:pt x="742263" y="119534"/>
                  </a:lnTo>
                  <a:lnTo>
                    <a:pt x="759968" y="112902"/>
                  </a:lnTo>
                  <a:lnTo>
                    <a:pt x="764413" y="110616"/>
                  </a:lnTo>
                  <a:lnTo>
                    <a:pt x="770509" y="111251"/>
                  </a:lnTo>
                  <a:lnTo>
                    <a:pt x="774064" y="114553"/>
                  </a:lnTo>
                  <a:lnTo>
                    <a:pt x="777621" y="116586"/>
                  </a:lnTo>
                  <a:lnTo>
                    <a:pt x="780542" y="118109"/>
                  </a:lnTo>
                  <a:lnTo>
                    <a:pt x="783844" y="117856"/>
                  </a:lnTo>
                  <a:lnTo>
                    <a:pt x="788543" y="117982"/>
                  </a:lnTo>
                  <a:lnTo>
                    <a:pt x="792861" y="115062"/>
                  </a:lnTo>
                  <a:lnTo>
                    <a:pt x="795147" y="111251"/>
                  </a:lnTo>
                  <a:lnTo>
                    <a:pt x="800415" y="108348"/>
                  </a:lnTo>
                  <a:lnTo>
                    <a:pt x="806243" y="111458"/>
                  </a:lnTo>
                  <a:lnTo>
                    <a:pt x="811952" y="113448"/>
                  </a:lnTo>
                  <a:lnTo>
                    <a:pt x="816863" y="107187"/>
                  </a:lnTo>
                  <a:lnTo>
                    <a:pt x="817880" y="104139"/>
                  </a:lnTo>
                  <a:lnTo>
                    <a:pt x="820293" y="101981"/>
                  </a:lnTo>
                  <a:lnTo>
                    <a:pt x="823595" y="100456"/>
                  </a:lnTo>
                  <a:lnTo>
                    <a:pt x="843474" y="89533"/>
                  </a:lnTo>
                  <a:lnTo>
                    <a:pt x="868997" y="77644"/>
                  </a:lnTo>
                  <a:lnTo>
                    <a:pt x="894711" y="73828"/>
                  </a:lnTo>
                  <a:lnTo>
                    <a:pt x="915162" y="87121"/>
                  </a:lnTo>
                  <a:lnTo>
                    <a:pt x="916686" y="89407"/>
                  </a:lnTo>
                  <a:lnTo>
                    <a:pt x="918844" y="91058"/>
                  </a:lnTo>
                  <a:lnTo>
                    <a:pt x="921638" y="91947"/>
                  </a:lnTo>
                  <a:lnTo>
                    <a:pt x="928552" y="96988"/>
                  </a:lnTo>
                  <a:lnTo>
                    <a:pt x="935418" y="103314"/>
                  </a:lnTo>
                  <a:lnTo>
                    <a:pt x="941712" y="105163"/>
                  </a:lnTo>
                  <a:lnTo>
                    <a:pt x="946912" y="96774"/>
                  </a:lnTo>
                  <a:lnTo>
                    <a:pt x="948309" y="91693"/>
                  </a:lnTo>
                  <a:lnTo>
                    <a:pt x="952118" y="88900"/>
                  </a:lnTo>
                  <a:lnTo>
                    <a:pt x="957326" y="87756"/>
                  </a:lnTo>
                  <a:lnTo>
                    <a:pt x="973647" y="85580"/>
                  </a:lnTo>
                  <a:lnTo>
                    <a:pt x="990076" y="84439"/>
                  </a:lnTo>
                  <a:lnTo>
                    <a:pt x="1006671" y="84988"/>
                  </a:lnTo>
                  <a:lnTo>
                    <a:pt x="1023492" y="87883"/>
                  </a:lnTo>
                  <a:lnTo>
                    <a:pt x="1026287" y="88772"/>
                  </a:lnTo>
                  <a:lnTo>
                    <a:pt x="1028445" y="90424"/>
                  </a:lnTo>
                  <a:lnTo>
                    <a:pt x="1030096" y="93344"/>
                  </a:lnTo>
                  <a:lnTo>
                    <a:pt x="1039137" y="103524"/>
                  </a:lnTo>
                  <a:lnTo>
                    <a:pt x="1047654" y="108489"/>
                  </a:lnTo>
                  <a:lnTo>
                    <a:pt x="1055743" y="109311"/>
                  </a:lnTo>
                  <a:lnTo>
                    <a:pt x="1063498" y="107061"/>
                  </a:lnTo>
                  <a:lnTo>
                    <a:pt x="1066800" y="105409"/>
                  </a:lnTo>
                  <a:lnTo>
                    <a:pt x="1069213" y="102743"/>
                  </a:lnTo>
                  <a:lnTo>
                    <a:pt x="1070229" y="99694"/>
                  </a:lnTo>
                  <a:lnTo>
                    <a:pt x="1077477" y="83442"/>
                  </a:lnTo>
                  <a:lnTo>
                    <a:pt x="1085834" y="79216"/>
                  </a:lnTo>
                  <a:lnTo>
                    <a:pt x="1094928" y="82085"/>
                  </a:lnTo>
                  <a:lnTo>
                    <a:pt x="1104391" y="87121"/>
                  </a:lnTo>
                  <a:lnTo>
                    <a:pt x="1105789" y="87630"/>
                  </a:lnTo>
                  <a:lnTo>
                    <a:pt x="1107186" y="88645"/>
                  </a:lnTo>
                  <a:lnTo>
                    <a:pt x="1108583" y="89788"/>
                  </a:lnTo>
                  <a:lnTo>
                    <a:pt x="1117300" y="96464"/>
                  </a:lnTo>
                  <a:lnTo>
                    <a:pt x="1125458" y="97567"/>
                  </a:lnTo>
                  <a:lnTo>
                    <a:pt x="1133211" y="94718"/>
                  </a:lnTo>
                  <a:lnTo>
                    <a:pt x="1140714" y="89534"/>
                  </a:lnTo>
                  <a:lnTo>
                    <a:pt x="1143889" y="87502"/>
                  </a:lnTo>
                  <a:lnTo>
                    <a:pt x="1147699" y="86487"/>
                  </a:lnTo>
                  <a:lnTo>
                    <a:pt x="1151889" y="87249"/>
                  </a:lnTo>
                  <a:lnTo>
                    <a:pt x="1168364" y="89820"/>
                  </a:lnTo>
                  <a:lnTo>
                    <a:pt x="1188338" y="90392"/>
                  </a:lnTo>
                  <a:lnTo>
                    <a:pt x="1207646" y="87963"/>
                  </a:lnTo>
                  <a:lnTo>
                    <a:pt x="1222120" y="81533"/>
                  </a:lnTo>
                  <a:lnTo>
                    <a:pt x="1224661" y="79375"/>
                  </a:lnTo>
                  <a:lnTo>
                    <a:pt x="1228470" y="78358"/>
                  </a:lnTo>
                  <a:lnTo>
                    <a:pt x="1231900" y="78739"/>
                  </a:lnTo>
                  <a:lnTo>
                    <a:pt x="1249610" y="78636"/>
                  </a:lnTo>
                  <a:lnTo>
                    <a:pt x="1271095" y="76866"/>
                  </a:lnTo>
                  <a:lnTo>
                    <a:pt x="1291175" y="72382"/>
                  </a:lnTo>
                  <a:lnTo>
                    <a:pt x="1304670" y="64134"/>
                  </a:lnTo>
                  <a:lnTo>
                    <a:pt x="1305306" y="64134"/>
                  </a:lnTo>
                  <a:lnTo>
                    <a:pt x="1305306" y="63500"/>
                  </a:lnTo>
                  <a:lnTo>
                    <a:pt x="1305814" y="62864"/>
                  </a:lnTo>
                  <a:lnTo>
                    <a:pt x="1315598" y="58679"/>
                  </a:lnTo>
                  <a:lnTo>
                    <a:pt x="1326657" y="66436"/>
                  </a:lnTo>
                  <a:lnTo>
                    <a:pt x="1337264" y="70026"/>
                  </a:lnTo>
                  <a:lnTo>
                    <a:pt x="1345691" y="53339"/>
                  </a:lnTo>
                  <a:lnTo>
                    <a:pt x="1357659" y="40431"/>
                  </a:lnTo>
                  <a:lnTo>
                    <a:pt x="1377140" y="39227"/>
                  </a:lnTo>
                  <a:lnTo>
                    <a:pt x="1397216" y="42856"/>
                  </a:lnTo>
                  <a:lnTo>
                    <a:pt x="1410969" y="44450"/>
                  </a:lnTo>
                  <a:lnTo>
                    <a:pt x="1418328" y="40332"/>
                  </a:lnTo>
                  <a:lnTo>
                    <a:pt x="1424876" y="31511"/>
                  </a:lnTo>
                  <a:lnTo>
                    <a:pt x="1431615" y="23572"/>
                  </a:lnTo>
                  <a:lnTo>
                    <a:pt x="1439544" y="22097"/>
                  </a:lnTo>
                  <a:lnTo>
                    <a:pt x="1443845" y="29718"/>
                  </a:lnTo>
                  <a:lnTo>
                    <a:pt x="1442132" y="36861"/>
                  </a:lnTo>
                  <a:lnTo>
                    <a:pt x="1450207" y="35385"/>
                  </a:lnTo>
                  <a:lnTo>
                    <a:pt x="1483867" y="17144"/>
                  </a:lnTo>
                  <a:lnTo>
                    <a:pt x="1484503" y="17018"/>
                  </a:lnTo>
                  <a:lnTo>
                    <a:pt x="1485773" y="16256"/>
                  </a:lnTo>
                  <a:lnTo>
                    <a:pt x="1486408" y="16256"/>
                  </a:lnTo>
                  <a:lnTo>
                    <a:pt x="1499858" y="12680"/>
                  </a:lnTo>
                  <a:lnTo>
                    <a:pt x="1508474" y="11556"/>
                  </a:lnTo>
                  <a:lnTo>
                    <a:pt x="1512947" y="13005"/>
                  </a:lnTo>
                  <a:lnTo>
                    <a:pt x="1513966" y="17144"/>
                  </a:lnTo>
                  <a:lnTo>
                    <a:pt x="1512696" y="25145"/>
                  </a:lnTo>
                  <a:lnTo>
                    <a:pt x="1521460" y="31622"/>
                  </a:lnTo>
                  <a:lnTo>
                    <a:pt x="1529841" y="28956"/>
                  </a:lnTo>
                  <a:lnTo>
                    <a:pt x="1539192" y="23717"/>
                  </a:lnTo>
                  <a:lnTo>
                    <a:pt x="1544161" y="17525"/>
                  </a:lnTo>
                  <a:lnTo>
                    <a:pt x="1546415" y="12953"/>
                  </a:lnTo>
                  <a:lnTo>
                    <a:pt x="1547621" y="12572"/>
                  </a:lnTo>
                  <a:lnTo>
                    <a:pt x="1550489" y="16150"/>
                  </a:lnTo>
                  <a:lnTo>
                    <a:pt x="1554940" y="15668"/>
                  </a:lnTo>
                  <a:lnTo>
                    <a:pt x="1561320" y="14305"/>
                  </a:lnTo>
                  <a:lnTo>
                    <a:pt x="1569974" y="15239"/>
                  </a:lnTo>
                  <a:lnTo>
                    <a:pt x="1574137" y="15015"/>
                  </a:lnTo>
                  <a:lnTo>
                    <a:pt x="1574133" y="11064"/>
                  </a:lnTo>
                  <a:lnTo>
                    <a:pt x="1574367" y="5613"/>
                  </a:lnTo>
                  <a:lnTo>
                    <a:pt x="1579244" y="888"/>
                  </a:lnTo>
                  <a:lnTo>
                    <a:pt x="1581277" y="126"/>
                  </a:lnTo>
                  <a:lnTo>
                    <a:pt x="1583563" y="0"/>
                  </a:lnTo>
                  <a:lnTo>
                    <a:pt x="1585976" y="253"/>
                  </a:lnTo>
                  <a:close/>
                </a:path>
              </a:pathLst>
            </a:custGeom>
            <a:ln w="9525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7222235" y="4104132"/>
              <a:ext cx="1636776" cy="1191768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7224264" y="4068127"/>
              <a:ext cx="1633668" cy="1187069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7162800" y="5138927"/>
              <a:ext cx="1636776" cy="1190244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7164289" y="5101907"/>
              <a:ext cx="1633572" cy="1187056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5506211" y="5053583"/>
              <a:ext cx="1780032" cy="1350264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5511927" y="5035067"/>
              <a:ext cx="1768475" cy="1333500"/>
            </a:xfrm>
            <a:custGeom>
              <a:avLst/>
              <a:gdLst/>
              <a:ahLst/>
              <a:cxnLst/>
              <a:rect l="l" t="t" r="r" b="b"/>
              <a:pathLst>
                <a:path w="1768475" h="1333500">
                  <a:moveTo>
                    <a:pt x="1607021" y="1308100"/>
                  </a:moveTo>
                  <a:lnTo>
                    <a:pt x="1537452" y="1308100"/>
                  </a:lnTo>
                  <a:lnTo>
                    <a:pt x="1545336" y="1320800"/>
                  </a:lnTo>
                  <a:lnTo>
                    <a:pt x="1581784" y="1320800"/>
                  </a:lnTo>
                  <a:lnTo>
                    <a:pt x="1587073" y="1333500"/>
                  </a:lnTo>
                  <a:lnTo>
                    <a:pt x="1592183" y="1333500"/>
                  </a:lnTo>
                  <a:lnTo>
                    <a:pt x="1600126" y="1320800"/>
                  </a:lnTo>
                  <a:lnTo>
                    <a:pt x="1607021" y="1308100"/>
                  </a:lnTo>
                  <a:close/>
                </a:path>
                <a:path w="1768475" h="1333500">
                  <a:moveTo>
                    <a:pt x="1615718" y="1282700"/>
                  </a:moveTo>
                  <a:lnTo>
                    <a:pt x="1468411" y="1282700"/>
                  </a:lnTo>
                  <a:lnTo>
                    <a:pt x="1473453" y="1320800"/>
                  </a:lnTo>
                  <a:lnTo>
                    <a:pt x="1509395" y="1320800"/>
                  </a:lnTo>
                  <a:lnTo>
                    <a:pt x="1520779" y="1308100"/>
                  </a:lnTo>
                  <a:lnTo>
                    <a:pt x="1607021" y="1308100"/>
                  </a:lnTo>
                  <a:lnTo>
                    <a:pt x="1613916" y="1295400"/>
                  </a:lnTo>
                  <a:lnTo>
                    <a:pt x="1615718" y="1282700"/>
                  </a:lnTo>
                  <a:close/>
                </a:path>
                <a:path w="1768475" h="1333500">
                  <a:moveTo>
                    <a:pt x="1459214" y="1282700"/>
                  </a:moveTo>
                  <a:lnTo>
                    <a:pt x="1371980" y="1282700"/>
                  </a:lnTo>
                  <a:lnTo>
                    <a:pt x="1384615" y="1295400"/>
                  </a:lnTo>
                  <a:lnTo>
                    <a:pt x="1404191" y="1295400"/>
                  </a:lnTo>
                  <a:lnTo>
                    <a:pt x="1424076" y="1308100"/>
                  </a:lnTo>
                  <a:lnTo>
                    <a:pt x="1448182" y="1308100"/>
                  </a:lnTo>
                  <a:lnTo>
                    <a:pt x="1459214" y="1282700"/>
                  </a:lnTo>
                  <a:close/>
                </a:path>
                <a:path w="1768475" h="1333500">
                  <a:moveTo>
                    <a:pt x="1622928" y="1231900"/>
                  </a:moveTo>
                  <a:lnTo>
                    <a:pt x="991026" y="1231900"/>
                  </a:lnTo>
                  <a:lnTo>
                    <a:pt x="1006475" y="1244600"/>
                  </a:lnTo>
                  <a:lnTo>
                    <a:pt x="1101554" y="1244600"/>
                  </a:lnTo>
                  <a:lnTo>
                    <a:pt x="1108709" y="1257300"/>
                  </a:lnTo>
                  <a:lnTo>
                    <a:pt x="1213103" y="1257300"/>
                  </a:lnTo>
                  <a:lnTo>
                    <a:pt x="1238642" y="1270000"/>
                  </a:lnTo>
                  <a:lnTo>
                    <a:pt x="1311580" y="1295400"/>
                  </a:lnTo>
                  <a:lnTo>
                    <a:pt x="1339977" y="1282700"/>
                  </a:lnTo>
                  <a:lnTo>
                    <a:pt x="1615718" y="1282700"/>
                  </a:lnTo>
                  <a:lnTo>
                    <a:pt x="1622928" y="1231900"/>
                  </a:lnTo>
                  <a:close/>
                </a:path>
                <a:path w="1768475" h="1333500">
                  <a:moveTo>
                    <a:pt x="1213103" y="1257300"/>
                  </a:moveTo>
                  <a:lnTo>
                    <a:pt x="1144206" y="1257300"/>
                  </a:lnTo>
                  <a:lnTo>
                    <a:pt x="1163466" y="1270000"/>
                  </a:lnTo>
                  <a:lnTo>
                    <a:pt x="1203944" y="1270000"/>
                  </a:lnTo>
                  <a:lnTo>
                    <a:pt x="1213103" y="1257300"/>
                  </a:lnTo>
                  <a:close/>
                </a:path>
                <a:path w="1768475" h="1333500">
                  <a:moveTo>
                    <a:pt x="1084385" y="1244600"/>
                  </a:moveTo>
                  <a:lnTo>
                    <a:pt x="1041685" y="1244600"/>
                  </a:lnTo>
                  <a:lnTo>
                    <a:pt x="1061303" y="1257300"/>
                  </a:lnTo>
                  <a:lnTo>
                    <a:pt x="1074801" y="1257300"/>
                  </a:lnTo>
                  <a:lnTo>
                    <a:pt x="1084385" y="1244600"/>
                  </a:lnTo>
                  <a:close/>
                </a:path>
                <a:path w="1768475" h="1333500">
                  <a:moveTo>
                    <a:pt x="294639" y="12700"/>
                  </a:moveTo>
                  <a:lnTo>
                    <a:pt x="254508" y="12700"/>
                  </a:lnTo>
                  <a:lnTo>
                    <a:pt x="246786" y="25400"/>
                  </a:lnTo>
                  <a:lnTo>
                    <a:pt x="154432" y="25400"/>
                  </a:lnTo>
                  <a:lnTo>
                    <a:pt x="152561" y="38100"/>
                  </a:lnTo>
                  <a:lnTo>
                    <a:pt x="148441" y="63500"/>
                  </a:lnTo>
                  <a:lnTo>
                    <a:pt x="142429" y="114300"/>
                  </a:lnTo>
                  <a:lnTo>
                    <a:pt x="134885" y="165100"/>
                  </a:lnTo>
                  <a:lnTo>
                    <a:pt x="126168" y="215900"/>
                  </a:lnTo>
                  <a:lnTo>
                    <a:pt x="116636" y="292100"/>
                  </a:lnTo>
                  <a:lnTo>
                    <a:pt x="106648" y="355600"/>
                  </a:lnTo>
                  <a:lnTo>
                    <a:pt x="96562" y="431800"/>
                  </a:lnTo>
                  <a:lnTo>
                    <a:pt x="86739" y="508000"/>
                  </a:lnTo>
                  <a:lnTo>
                    <a:pt x="77535" y="571500"/>
                  </a:lnTo>
                  <a:lnTo>
                    <a:pt x="69311" y="622300"/>
                  </a:lnTo>
                  <a:lnTo>
                    <a:pt x="62425" y="673100"/>
                  </a:lnTo>
                  <a:lnTo>
                    <a:pt x="57235" y="711200"/>
                  </a:lnTo>
                  <a:lnTo>
                    <a:pt x="54101" y="736600"/>
                  </a:lnTo>
                  <a:lnTo>
                    <a:pt x="48513" y="774700"/>
                  </a:lnTo>
                  <a:lnTo>
                    <a:pt x="38218" y="850900"/>
                  </a:lnTo>
                  <a:lnTo>
                    <a:pt x="0" y="1117600"/>
                  </a:lnTo>
                  <a:lnTo>
                    <a:pt x="513" y="1117600"/>
                  </a:lnTo>
                  <a:lnTo>
                    <a:pt x="1920" y="1130300"/>
                  </a:lnTo>
                  <a:lnTo>
                    <a:pt x="411130" y="1130300"/>
                  </a:lnTo>
                  <a:lnTo>
                    <a:pt x="420620" y="1143000"/>
                  </a:lnTo>
                  <a:lnTo>
                    <a:pt x="429133" y="1155700"/>
                  </a:lnTo>
                  <a:lnTo>
                    <a:pt x="567372" y="1155700"/>
                  </a:lnTo>
                  <a:lnTo>
                    <a:pt x="576218" y="1168400"/>
                  </a:lnTo>
                  <a:lnTo>
                    <a:pt x="583946" y="1181100"/>
                  </a:lnTo>
                  <a:lnTo>
                    <a:pt x="609351" y="1193800"/>
                  </a:lnTo>
                  <a:lnTo>
                    <a:pt x="642508" y="1206500"/>
                  </a:lnTo>
                  <a:lnTo>
                    <a:pt x="752475" y="1206500"/>
                  </a:lnTo>
                  <a:lnTo>
                    <a:pt x="767522" y="1219200"/>
                  </a:lnTo>
                  <a:lnTo>
                    <a:pt x="829056" y="1219200"/>
                  </a:lnTo>
                  <a:lnTo>
                    <a:pt x="839493" y="1231900"/>
                  </a:lnTo>
                  <a:lnTo>
                    <a:pt x="850646" y="1244600"/>
                  </a:lnTo>
                  <a:lnTo>
                    <a:pt x="861417" y="1244600"/>
                  </a:lnTo>
                  <a:lnTo>
                    <a:pt x="870712" y="1231900"/>
                  </a:lnTo>
                  <a:lnTo>
                    <a:pt x="1622928" y="1231900"/>
                  </a:lnTo>
                  <a:lnTo>
                    <a:pt x="1660778" y="965200"/>
                  </a:lnTo>
                  <a:lnTo>
                    <a:pt x="1663953" y="939800"/>
                  </a:lnTo>
                  <a:lnTo>
                    <a:pt x="1666367" y="927100"/>
                  </a:lnTo>
                  <a:lnTo>
                    <a:pt x="1669669" y="901700"/>
                  </a:lnTo>
                  <a:lnTo>
                    <a:pt x="1674114" y="876300"/>
                  </a:lnTo>
                  <a:lnTo>
                    <a:pt x="1678431" y="838200"/>
                  </a:lnTo>
                  <a:lnTo>
                    <a:pt x="1679702" y="838200"/>
                  </a:lnTo>
                  <a:lnTo>
                    <a:pt x="1683657" y="800100"/>
                  </a:lnTo>
                  <a:lnTo>
                    <a:pt x="1767967" y="215900"/>
                  </a:lnTo>
                  <a:lnTo>
                    <a:pt x="1767077" y="203200"/>
                  </a:lnTo>
                  <a:lnTo>
                    <a:pt x="1489761" y="203200"/>
                  </a:lnTo>
                  <a:lnTo>
                    <a:pt x="1480311" y="190500"/>
                  </a:lnTo>
                  <a:lnTo>
                    <a:pt x="1340278" y="190500"/>
                  </a:lnTo>
                  <a:lnTo>
                    <a:pt x="1320972" y="177800"/>
                  </a:lnTo>
                  <a:lnTo>
                    <a:pt x="1207017" y="177800"/>
                  </a:lnTo>
                  <a:lnTo>
                    <a:pt x="1199340" y="165100"/>
                  </a:lnTo>
                  <a:lnTo>
                    <a:pt x="1192258" y="165100"/>
                  </a:lnTo>
                  <a:lnTo>
                    <a:pt x="1185926" y="152400"/>
                  </a:lnTo>
                  <a:lnTo>
                    <a:pt x="1185037" y="152400"/>
                  </a:lnTo>
                  <a:lnTo>
                    <a:pt x="1183258" y="139700"/>
                  </a:lnTo>
                  <a:lnTo>
                    <a:pt x="1091533" y="139700"/>
                  </a:lnTo>
                  <a:lnTo>
                    <a:pt x="1086405" y="127000"/>
                  </a:lnTo>
                  <a:lnTo>
                    <a:pt x="1078356" y="127000"/>
                  </a:lnTo>
                  <a:lnTo>
                    <a:pt x="1076705" y="114300"/>
                  </a:lnTo>
                  <a:lnTo>
                    <a:pt x="932180" y="114300"/>
                  </a:lnTo>
                  <a:lnTo>
                    <a:pt x="929386" y="101600"/>
                  </a:lnTo>
                  <a:lnTo>
                    <a:pt x="853694" y="101600"/>
                  </a:lnTo>
                  <a:lnTo>
                    <a:pt x="834644" y="88900"/>
                  </a:lnTo>
                  <a:lnTo>
                    <a:pt x="690058" y="88900"/>
                  </a:lnTo>
                  <a:lnTo>
                    <a:pt x="673481" y="76200"/>
                  </a:lnTo>
                  <a:lnTo>
                    <a:pt x="633150" y="76200"/>
                  </a:lnTo>
                  <a:lnTo>
                    <a:pt x="626999" y="63500"/>
                  </a:lnTo>
                  <a:lnTo>
                    <a:pt x="553720" y="63500"/>
                  </a:lnTo>
                  <a:lnTo>
                    <a:pt x="548141" y="50800"/>
                  </a:lnTo>
                  <a:lnTo>
                    <a:pt x="403524" y="50800"/>
                  </a:lnTo>
                  <a:lnTo>
                    <a:pt x="396494" y="38100"/>
                  </a:lnTo>
                  <a:lnTo>
                    <a:pt x="298450" y="38100"/>
                  </a:lnTo>
                  <a:lnTo>
                    <a:pt x="294639" y="12700"/>
                  </a:lnTo>
                  <a:close/>
                </a:path>
                <a:path w="1768475" h="1333500">
                  <a:moveTo>
                    <a:pt x="957129" y="1231900"/>
                  </a:moveTo>
                  <a:lnTo>
                    <a:pt x="923164" y="1231900"/>
                  </a:lnTo>
                  <a:lnTo>
                    <a:pt x="939038" y="1244600"/>
                  </a:lnTo>
                  <a:lnTo>
                    <a:pt x="957129" y="1231900"/>
                  </a:lnTo>
                  <a:close/>
                </a:path>
                <a:path w="1768475" h="1333500">
                  <a:moveTo>
                    <a:pt x="724384" y="1206500"/>
                  </a:moveTo>
                  <a:lnTo>
                    <a:pt x="690880" y="1206500"/>
                  </a:lnTo>
                  <a:lnTo>
                    <a:pt x="699841" y="1219200"/>
                  </a:lnTo>
                  <a:lnTo>
                    <a:pt x="711612" y="1219200"/>
                  </a:lnTo>
                  <a:lnTo>
                    <a:pt x="724384" y="1206500"/>
                  </a:lnTo>
                  <a:close/>
                </a:path>
                <a:path w="1768475" h="1333500">
                  <a:moveTo>
                    <a:pt x="547751" y="1155700"/>
                  </a:moveTo>
                  <a:lnTo>
                    <a:pt x="491962" y="1155700"/>
                  </a:lnTo>
                  <a:lnTo>
                    <a:pt x="506475" y="1168400"/>
                  </a:lnTo>
                  <a:lnTo>
                    <a:pt x="515496" y="1168400"/>
                  </a:lnTo>
                  <a:lnTo>
                    <a:pt x="524732" y="1181100"/>
                  </a:lnTo>
                  <a:lnTo>
                    <a:pt x="535158" y="1181100"/>
                  </a:lnTo>
                  <a:lnTo>
                    <a:pt x="547751" y="1155700"/>
                  </a:lnTo>
                  <a:close/>
                </a:path>
                <a:path w="1768475" h="1333500">
                  <a:moveTo>
                    <a:pt x="201040" y="1130300"/>
                  </a:moveTo>
                  <a:lnTo>
                    <a:pt x="169132" y="1130300"/>
                  </a:lnTo>
                  <a:lnTo>
                    <a:pt x="165754" y="1143000"/>
                  </a:lnTo>
                  <a:lnTo>
                    <a:pt x="168021" y="1155700"/>
                  </a:lnTo>
                  <a:lnTo>
                    <a:pt x="176055" y="1155700"/>
                  </a:lnTo>
                  <a:lnTo>
                    <a:pt x="184483" y="1143000"/>
                  </a:lnTo>
                  <a:lnTo>
                    <a:pt x="192934" y="1143000"/>
                  </a:lnTo>
                  <a:lnTo>
                    <a:pt x="201040" y="1130300"/>
                  </a:lnTo>
                  <a:close/>
                </a:path>
                <a:path w="1768475" h="1333500">
                  <a:moveTo>
                    <a:pt x="278761" y="1130300"/>
                  </a:moveTo>
                  <a:lnTo>
                    <a:pt x="201040" y="1130300"/>
                  </a:lnTo>
                  <a:lnTo>
                    <a:pt x="214030" y="1143000"/>
                  </a:lnTo>
                  <a:lnTo>
                    <a:pt x="232664" y="1143000"/>
                  </a:lnTo>
                  <a:lnTo>
                    <a:pt x="251868" y="1155700"/>
                  </a:lnTo>
                  <a:lnTo>
                    <a:pt x="266573" y="1143000"/>
                  </a:lnTo>
                  <a:lnTo>
                    <a:pt x="278761" y="1130300"/>
                  </a:lnTo>
                  <a:close/>
                </a:path>
                <a:path w="1768475" h="1333500">
                  <a:moveTo>
                    <a:pt x="160555" y="1130300"/>
                  </a:moveTo>
                  <a:lnTo>
                    <a:pt x="60833" y="1130300"/>
                  </a:lnTo>
                  <a:lnTo>
                    <a:pt x="66367" y="1143000"/>
                  </a:lnTo>
                  <a:lnTo>
                    <a:pt x="122427" y="1143000"/>
                  </a:lnTo>
                  <a:lnTo>
                    <a:pt x="160555" y="1130300"/>
                  </a:lnTo>
                  <a:close/>
                </a:path>
                <a:path w="1768475" h="1333500">
                  <a:moveTo>
                    <a:pt x="325626" y="1130300"/>
                  </a:moveTo>
                  <a:lnTo>
                    <a:pt x="288258" y="1130300"/>
                  </a:lnTo>
                  <a:lnTo>
                    <a:pt x="297326" y="1143000"/>
                  </a:lnTo>
                  <a:lnTo>
                    <a:pt x="308228" y="1143000"/>
                  </a:lnTo>
                  <a:lnTo>
                    <a:pt x="325626" y="1130300"/>
                  </a:lnTo>
                  <a:close/>
                </a:path>
                <a:path w="1768475" h="1333500">
                  <a:moveTo>
                    <a:pt x="411130" y="1130300"/>
                  </a:moveTo>
                  <a:lnTo>
                    <a:pt x="325626" y="1130300"/>
                  </a:lnTo>
                  <a:lnTo>
                    <a:pt x="349869" y="1143000"/>
                  </a:lnTo>
                  <a:lnTo>
                    <a:pt x="400736" y="1143000"/>
                  </a:lnTo>
                  <a:lnTo>
                    <a:pt x="411130" y="1130300"/>
                  </a:lnTo>
                  <a:close/>
                </a:path>
                <a:path w="1768475" h="1333500">
                  <a:moveTo>
                    <a:pt x="1535874" y="177800"/>
                  </a:moveTo>
                  <a:lnTo>
                    <a:pt x="1516661" y="177800"/>
                  </a:lnTo>
                  <a:lnTo>
                    <a:pt x="1501902" y="190500"/>
                  </a:lnTo>
                  <a:lnTo>
                    <a:pt x="1489761" y="203200"/>
                  </a:lnTo>
                  <a:lnTo>
                    <a:pt x="1670939" y="203200"/>
                  </a:lnTo>
                  <a:lnTo>
                    <a:pt x="1673987" y="190500"/>
                  </a:lnTo>
                  <a:lnTo>
                    <a:pt x="1554515" y="190500"/>
                  </a:lnTo>
                  <a:lnTo>
                    <a:pt x="1535874" y="177800"/>
                  </a:lnTo>
                  <a:close/>
                </a:path>
                <a:path w="1768475" h="1333500">
                  <a:moveTo>
                    <a:pt x="1707769" y="190500"/>
                  </a:moveTo>
                  <a:lnTo>
                    <a:pt x="1706473" y="190500"/>
                  </a:lnTo>
                  <a:lnTo>
                    <a:pt x="1703212" y="203200"/>
                  </a:lnTo>
                  <a:lnTo>
                    <a:pt x="1709670" y="203200"/>
                  </a:lnTo>
                  <a:lnTo>
                    <a:pt x="1707769" y="190500"/>
                  </a:lnTo>
                  <a:close/>
                </a:path>
                <a:path w="1768475" h="1333500">
                  <a:moveTo>
                    <a:pt x="1754504" y="190500"/>
                  </a:moveTo>
                  <a:lnTo>
                    <a:pt x="1735351" y="190500"/>
                  </a:lnTo>
                  <a:lnTo>
                    <a:pt x="1733867" y="203200"/>
                  </a:lnTo>
                  <a:lnTo>
                    <a:pt x="1760601" y="203200"/>
                  </a:lnTo>
                  <a:lnTo>
                    <a:pt x="1754504" y="190500"/>
                  </a:lnTo>
                  <a:close/>
                </a:path>
                <a:path w="1768475" h="1333500">
                  <a:moveTo>
                    <a:pt x="1382141" y="177800"/>
                  </a:moveTo>
                  <a:lnTo>
                    <a:pt x="1378203" y="177800"/>
                  </a:lnTo>
                  <a:lnTo>
                    <a:pt x="1375282" y="190500"/>
                  </a:lnTo>
                  <a:lnTo>
                    <a:pt x="1385443" y="190500"/>
                  </a:lnTo>
                  <a:lnTo>
                    <a:pt x="1382141" y="177800"/>
                  </a:lnTo>
                  <a:close/>
                </a:path>
                <a:path w="1768475" h="1333500">
                  <a:moveTo>
                    <a:pt x="1600580" y="177800"/>
                  </a:moveTo>
                  <a:lnTo>
                    <a:pt x="1592474" y="177800"/>
                  </a:lnTo>
                  <a:lnTo>
                    <a:pt x="1584023" y="190500"/>
                  </a:lnTo>
                  <a:lnTo>
                    <a:pt x="1602914" y="190500"/>
                  </a:lnTo>
                  <a:lnTo>
                    <a:pt x="1600580" y="177800"/>
                  </a:lnTo>
                  <a:close/>
                </a:path>
                <a:path w="1768475" h="1333500">
                  <a:moveTo>
                    <a:pt x="1646808" y="177800"/>
                  </a:moveTo>
                  <a:lnTo>
                    <a:pt x="1645412" y="190500"/>
                  </a:lnTo>
                  <a:lnTo>
                    <a:pt x="1647444" y="190500"/>
                  </a:lnTo>
                  <a:lnTo>
                    <a:pt x="1646808" y="177800"/>
                  </a:lnTo>
                  <a:close/>
                </a:path>
                <a:path w="1768475" h="1333500">
                  <a:moveTo>
                    <a:pt x="1661342" y="177800"/>
                  </a:moveTo>
                  <a:lnTo>
                    <a:pt x="1647444" y="190500"/>
                  </a:lnTo>
                  <a:lnTo>
                    <a:pt x="1669954" y="190500"/>
                  </a:lnTo>
                  <a:lnTo>
                    <a:pt x="1661342" y="177800"/>
                  </a:lnTo>
                  <a:close/>
                </a:path>
                <a:path w="1768475" h="1333500">
                  <a:moveTo>
                    <a:pt x="1263015" y="165100"/>
                  </a:moveTo>
                  <a:lnTo>
                    <a:pt x="1218565" y="165100"/>
                  </a:lnTo>
                  <a:lnTo>
                    <a:pt x="1215136" y="177800"/>
                  </a:lnTo>
                  <a:lnTo>
                    <a:pt x="1269861" y="177800"/>
                  </a:lnTo>
                  <a:lnTo>
                    <a:pt x="1263015" y="165100"/>
                  </a:lnTo>
                  <a:close/>
                </a:path>
                <a:path w="1768475" h="1333500">
                  <a:moveTo>
                    <a:pt x="1251535" y="152400"/>
                  </a:moveTo>
                  <a:lnTo>
                    <a:pt x="1234259" y="152400"/>
                  </a:lnTo>
                  <a:lnTo>
                    <a:pt x="1223264" y="165100"/>
                  </a:lnTo>
                  <a:lnTo>
                    <a:pt x="1259458" y="165100"/>
                  </a:lnTo>
                  <a:lnTo>
                    <a:pt x="1251535" y="152400"/>
                  </a:lnTo>
                  <a:close/>
                </a:path>
                <a:path w="1768475" h="1333500">
                  <a:moveTo>
                    <a:pt x="1149143" y="127000"/>
                  </a:moveTo>
                  <a:lnTo>
                    <a:pt x="1106931" y="127000"/>
                  </a:lnTo>
                  <a:lnTo>
                    <a:pt x="1104265" y="139700"/>
                  </a:lnTo>
                  <a:lnTo>
                    <a:pt x="1165143" y="139700"/>
                  </a:lnTo>
                  <a:lnTo>
                    <a:pt x="1149143" y="127000"/>
                  </a:lnTo>
                  <a:close/>
                </a:path>
                <a:path w="1768475" h="1333500">
                  <a:moveTo>
                    <a:pt x="1058999" y="101600"/>
                  </a:moveTo>
                  <a:lnTo>
                    <a:pt x="1005520" y="101600"/>
                  </a:lnTo>
                  <a:lnTo>
                    <a:pt x="983614" y="114300"/>
                  </a:lnTo>
                  <a:lnTo>
                    <a:pt x="1075690" y="114300"/>
                  </a:lnTo>
                  <a:lnTo>
                    <a:pt x="1058999" y="101600"/>
                  </a:lnTo>
                  <a:close/>
                </a:path>
                <a:path w="1768475" h="1333500">
                  <a:moveTo>
                    <a:pt x="473301" y="25400"/>
                  </a:moveTo>
                  <a:lnTo>
                    <a:pt x="444654" y="25400"/>
                  </a:lnTo>
                  <a:lnTo>
                    <a:pt x="429260" y="50800"/>
                  </a:lnTo>
                  <a:lnTo>
                    <a:pt x="524555" y="50800"/>
                  </a:lnTo>
                  <a:lnTo>
                    <a:pt x="505333" y="38100"/>
                  </a:lnTo>
                  <a:lnTo>
                    <a:pt x="504698" y="38100"/>
                  </a:lnTo>
                  <a:lnTo>
                    <a:pt x="473301" y="25400"/>
                  </a:lnTo>
                  <a:close/>
                </a:path>
                <a:path w="1768475" h="1333500">
                  <a:moveTo>
                    <a:pt x="331850" y="12700"/>
                  </a:moveTo>
                  <a:lnTo>
                    <a:pt x="325755" y="12700"/>
                  </a:lnTo>
                  <a:lnTo>
                    <a:pt x="322452" y="25400"/>
                  </a:lnTo>
                  <a:lnTo>
                    <a:pt x="313642" y="38100"/>
                  </a:lnTo>
                  <a:lnTo>
                    <a:pt x="386413" y="38100"/>
                  </a:lnTo>
                  <a:lnTo>
                    <a:pt x="370427" y="25400"/>
                  </a:lnTo>
                  <a:lnTo>
                    <a:pt x="337693" y="25400"/>
                  </a:lnTo>
                  <a:lnTo>
                    <a:pt x="331850" y="12700"/>
                  </a:lnTo>
                  <a:close/>
                </a:path>
                <a:path w="1768475" h="1333500">
                  <a:moveTo>
                    <a:pt x="228981" y="12700"/>
                  </a:moveTo>
                  <a:lnTo>
                    <a:pt x="161210" y="12700"/>
                  </a:lnTo>
                  <a:lnTo>
                    <a:pt x="157636" y="25400"/>
                  </a:lnTo>
                  <a:lnTo>
                    <a:pt x="234487" y="25400"/>
                  </a:lnTo>
                  <a:lnTo>
                    <a:pt x="228981" y="12700"/>
                  </a:lnTo>
                  <a:close/>
                </a:path>
                <a:path w="1768475" h="1333500">
                  <a:moveTo>
                    <a:pt x="188468" y="0"/>
                  </a:moveTo>
                  <a:lnTo>
                    <a:pt x="167512" y="0"/>
                  </a:lnTo>
                  <a:lnTo>
                    <a:pt x="164665" y="12700"/>
                  </a:lnTo>
                  <a:lnTo>
                    <a:pt x="194327" y="12700"/>
                  </a:lnTo>
                  <a:lnTo>
                    <a:pt x="188468" y="0"/>
                  </a:lnTo>
                  <a:close/>
                </a:path>
                <a:path w="1768475" h="1333500">
                  <a:moveTo>
                    <a:pt x="287708" y="0"/>
                  </a:moveTo>
                  <a:lnTo>
                    <a:pt x="280241" y="0"/>
                  </a:lnTo>
                  <a:lnTo>
                    <a:pt x="272321" y="12700"/>
                  </a:lnTo>
                  <a:lnTo>
                    <a:pt x="293877" y="12700"/>
                  </a:lnTo>
                  <a:lnTo>
                    <a:pt x="28770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5511927" y="5022867"/>
              <a:ext cx="1768475" cy="1346200"/>
            </a:xfrm>
            <a:custGeom>
              <a:avLst/>
              <a:gdLst/>
              <a:ahLst/>
              <a:cxnLst/>
              <a:rect l="l" t="t" r="r" b="b"/>
              <a:pathLst>
                <a:path w="1768475" h="1346200">
                  <a:moveTo>
                    <a:pt x="1747901" y="198229"/>
                  </a:moveTo>
                  <a:lnTo>
                    <a:pt x="1754504" y="200642"/>
                  </a:lnTo>
                  <a:lnTo>
                    <a:pt x="1760601" y="207119"/>
                  </a:lnTo>
                  <a:lnTo>
                    <a:pt x="1764156" y="210929"/>
                  </a:lnTo>
                  <a:lnTo>
                    <a:pt x="1767077" y="213723"/>
                  </a:lnTo>
                  <a:lnTo>
                    <a:pt x="1767967" y="216898"/>
                  </a:lnTo>
                  <a:lnTo>
                    <a:pt x="1767458" y="220454"/>
                  </a:lnTo>
                  <a:lnTo>
                    <a:pt x="1756198" y="299815"/>
                  </a:lnTo>
                  <a:lnTo>
                    <a:pt x="1745762" y="373388"/>
                  </a:lnTo>
                  <a:lnTo>
                    <a:pt x="1736119" y="441394"/>
                  </a:lnTo>
                  <a:lnTo>
                    <a:pt x="1727237" y="504052"/>
                  </a:lnTo>
                  <a:lnTo>
                    <a:pt x="1719083" y="561580"/>
                  </a:lnTo>
                  <a:lnTo>
                    <a:pt x="1711626" y="614198"/>
                  </a:lnTo>
                  <a:lnTo>
                    <a:pt x="1704833" y="662126"/>
                  </a:lnTo>
                  <a:lnTo>
                    <a:pt x="1698672" y="705582"/>
                  </a:lnTo>
                  <a:lnTo>
                    <a:pt x="1693110" y="744787"/>
                  </a:lnTo>
                  <a:lnTo>
                    <a:pt x="1683657" y="811318"/>
                  </a:lnTo>
                  <a:lnTo>
                    <a:pt x="1678431" y="847834"/>
                  </a:lnTo>
                  <a:lnTo>
                    <a:pt x="1674114" y="878949"/>
                  </a:lnTo>
                  <a:lnTo>
                    <a:pt x="1669669" y="909987"/>
                  </a:lnTo>
                  <a:lnTo>
                    <a:pt x="1667128" y="927894"/>
                  </a:lnTo>
                  <a:lnTo>
                    <a:pt x="1666367" y="933330"/>
                  </a:lnTo>
                  <a:lnTo>
                    <a:pt x="1663953" y="950043"/>
                  </a:lnTo>
                  <a:lnTo>
                    <a:pt x="1662429" y="961245"/>
                  </a:lnTo>
                  <a:lnTo>
                    <a:pt x="1661414" y="968039"/>
                  </a:lnTo>
                  <a:lnTo>
                    <a:pt x="1660905" y="971532"/>
                  </a:lnTo>
                  <a:lnTo>
                    <a:pt x="1660778" y="973005"/>
                  </a:lnTo>
                  <a:lnTo>
                    <a:pt x="1657223" y="997948"/>
                  </a:lnTo>
                  <a:lnTo>
                    <a:pt x="1632186" y="1174087"/>
                  </a:lnTo>
                  <a:lnTo>
                    <a:pt x="1619329" y="1264537"/>
                  </a:lnTo>
                  <a:lnTo>
                    <a:pt x="1614592" y="1297860"/>
                  </a:lnTo>
                  <a:lnTo>
                    <a:pt x="1613916" y="1302621"/>
                  </a:lnTo>
                  <a:lnTo>
                    <a:pt x="1600126" y="1332759"/>
                  </a:lnTo>
                  <a:lnTo>
                    <a:pt x="1592183" y="1345699"/>
                  </a:lnTo>
                  <a:lnTo>
                    <a:pt x="1587073" y="1344047"/>
                  </a:lnTo>
                  <a:lnTo>
                    <a:pt x="1581784" y="1330408"/>
                  </a:lnTo>
                  <a:lnTo>
                    <a:pt x="1573285" y="1323653"/>
                  </a:lnTo>
                  <a:lnTo>
                    <a:pt x="1564084" y="1323318"/>
                  </a:lnTo>
                  <a:lnTo>
                    <a:pt x="1554620" y="1325693"/>
                  </a:lnTo>
                  <a:lnTo>
                    <a:pt x="1545336" y="1327068"/>
                  </a:lnTo>
                  <a:lnTo>
                    <a:pt x="1537452" y="1318697"/>
                  </a:lnTo>
                  <a:lnTo>
                    <a:pt x="1529699" y="1309433"/>
                  </a:lnTo>
                  <a:lnTo>
                    <a:pt x="1520779" y="1308471"/>
                  </a:lnTo>
                  <a:lnTo>
                    <a:pt x="1509395" y="1325011"/>
                  </a:lnTo>
                  <a:lnTo>
                    <a:pt x="1500546" y="1323190"/>
                  </a:lnTo>
                  <a:lnTo>
                    <a:pt x="1490710" y="1328324"/>
                  </a:lnTo>
                  <a:lnTo>
                    <a:pt x="1481230" y="1330988"/>
                  </a:lnTo>
                  <a:lnTo>
                    <a:pt x="1473453" y="1321760"/>
                  </a:lnTo>
                  <a:lnTo>
                    <a:pt x="1468411" y="1293764"/>
                  </a:lnTo>
                  <a:lnTo>
                    <a:pt x="1459214" y="1294774"/>
                  </a:lnTo>
                  <a:lnTo>
                    <a:pt x="1448182" y="1308463"/>
                  </a:lnTo>
                  <a:lnTo>
                    <a:pt x="1437640" y="1318508"/>
                  </a:lnTo>
                  <a:lnTo>
                    <a:pt x="1424076" y="1312820"/>
                  </a:lnTo>
                  <a:lnTo>
                    <a:pt x="1404191" y="1307043"/>
                  </a:lnTo>
                  <a:lnTo>
                    <a:pt x="1384615" y="1300853"/>
                  </a:lnTo>
                  <a:lnTo>
                    <a:pt x="1371980" y="1293921"/>
                  </a:lnTo>
                  <a:lnTo>
                    <a:pt x="1364480" y="1287085"/>
                  </a:lnTo>
                  <a:lnTo>
                    <a:pt x="1356836" y="1282628"/>
                  </a:lnTo>
                  <a:lnTo>
                    <a:pt x="1348763" y="1282223"/>
                  </a:lnTo>
                  <a:lnTo>
                    <a:pt x="1339977" y="1287546"/>
                  </a:lnTo>
                  <a:lnTo>
                    <a:pt x="1311580" y="1302722"/>
                  </a:lnTo>
                  <a:lnTo>
                    <a:pt x="1274635" y="1292702"/>
                  </a:lnTo>
                  <a:lnTo>
                    <a:pt x="1238642" y="1275148"/>
                  </a:lnTo>
                  <a:lnTo>
                    <a:pt x="1213103" y="1267721"/>
                  </a:lnTo>
                  <a:lnTo>
                    <a:pt x="1203944" y="1271002"/>
                  </a:lnTo>
                  <a:lnTo>
                    <a:pt x="1194784" y="1273369"/>
                  </a:lnTo>
                  <a:lnTo>
                    <a:pt x="1185957" y="1273493"/>
                  </a:lnTo>
                  <a:lnTo>
                    <a:pt x="1177798" y="1270045"/>
                  </a:lnTo>
                  <a:lnTo>
                    <a:pt x="1163466" y="1272103"/>
                  </a:lnTo>
                  <a:lnTo>
                    <a:pt x="1144206" y="1262763"/>
                  </a:lnTo>
                  <a:lnTo>
                    <a:pt x="1124469" y="1256902"/>
                  </a:lnTo>
                  <a:lnTo>
                    <a:pt x="1108709" y="1269397"/>
                  </a:lnTo>
                  <a:lnTo>
                    <a:pt x="1101554" y="1256575"/>
                  </a:lnTo>
                  <a:lnTo>
                    <a:pt x="1093374" y="1252419"/>
                  </a:lnTo>
                  <a:lnTo>
                    <a:pt x="1084385" y="1254790"/>
                  </a:lnTo>
                  <a:lnTo>
                    <a:pt x="1074801" y="1261549"/>
                  </a:lnTo>
                  <a:lnTo>
                    <a:pt x="1061303" y="1258572"/>
                  </a:lnTo>
                  <a:lnTo>
                    <a:pt x="1041685" y="1252956"/>
                  </a:lnTo>
                  <a:lnTo>
                    <a:pt x="1021544" y="1250128"/>
                  </a:lnTo>
                  <a:lnTo>
                    <a:pt x="1006475" y="1255516"/>
                  </a:lnTo>
                  <a:lnTo>
                    <a:pt x="991026" y="1243735"/>
                  </a:lnTo>
                  <a:lnTo>
                    <a:pt x="974518" y="1239303"/>
                  </a:lnTo>
                  <a:lnTo>
                    <a:pt x="957129" y="1241041"/>
                  </a:lnTo>
                  <a:lnTo>
                    <a:pt x="939038" y="1247769"/>
                  </a:lnTo>
                  <a:lnTo>
                    <a:pt x="923164" y="1236144"/>
                  </a:lnTo>
                  <a:lnTo>
                    <a:pt x="906065" y="1234014"/>
                  </a:lnTo>
                  <a:lnTo>
                    <a:pt x="888370" y="1236034"/>
                  </a:lnTo>
                  <a:lnTo>
                    <a:pt x="870712" y="1236860"/>
                  </a:lnTo>
                  <a:lnTo>
                    <a:pt x="861417" y="1247674"/>
                  </a:lnTo>
                  <a:lnTo>
                    <a:pt x="850646" y="1246374"/>
                  </a:lnTo>
                  <a:lnTo>
                    <a:pt x="839493" y="1237923"/>
                  </a:lnTo>
                  <a:lnTo>
                    <a:pt x="829056" y="1227284"/>
                  </a:lnTo>
                  <a:lnTo>
                    <a:pt x="824357" y="1222954"/>
                  </a:lnTo>
                  <a:lnTo>
                    <a:pt x="817118" y="1221328"/>
                  </a:lnTo>
                  <a:lnTo>
                    <a:pt x="811402" y="1224173"/>
                  </a:lnTo>
                  <a:lnTo>
                    <a:pt x="798998" y="1226316"/>
                  </a:lnTo>
                  <a:lnTo>
                    <a:pt x="783701" y="1224441"/>
                  </a:lnTo>
                  <a:lnTo>
                    <a:pt x="767522" y="1220949"/>
                  </a:lnTo>
                  <a:lnTo>
                    <a:pt x="752475" y="1218242"/>
                  </a:lnTo>
                  <a:lnTo>
                    <a:pt x="747140" y="1217505"/>
                  </a:lnTo>
                  <a:lnTo>
                    <a:pt x="741299" y="1216057"/>
                  </a:lnTo>
                  <a:lnTo>
                    <a:pt x="736346" y="1213517"/>
                  </a:lnTo>
                  <a:lnTo>
                    <a:pt x="724384" y="1216698"/>
                  </a:lnTo>
                  <a:lnTo>
                    <a:pt x="711612" y="1226573"/>
                  </a:lnTo>
                  <a:lnTo>
                    <a:pt x="699841" y="1229380"/>
                  </a:lnTo>
                  <a:lnTo>
                    <a:pt x="690880" y="1211358"/>
                  </a:lnTo>
                  <a:lnTo>
                    <a:pt x="673117" y="1211199"/>
                  </a:lnTo>
                  <a:lnTo>
                    <a:pt x="642508" y="1206474"/>
                  </a:lnTo>
                  <a:lnTo>
                    <a:pt x="609351" y="1198412"/>
                  </a:lnTo>
                  <a:lnTo>
                    <a:pt x="583946" y="1188244"/>
                  </a:lnTo>
                  <a:lnTo>
                    <a:pt x="576218" y="1171915"/>
                  </a:lnTo>
                  <a:lnTo>
                    <a:pt x="567372" y="1163840"/>
                  </a:lnTo>
                  <a:lnTo>
                    <a:pt x="557764" y="1161954"/>
                  </a:lnTo>
                  <a:lnTo>
                    <a:pt x="547751" y="1164191"/>
                  </a:lnTo>
                  <a:lnTo>
                    <a:pt x="535158" y="1181739"/>
                  </a:lnTo>
                  <a:lnTo>
                    <a:pt x="524732" y="1184198"/>
                  </a:lnTo>
                  <a:lnTo>
                    <a:pt x="515496" y="1178244"/>
                  </a:lnTo>
                  <a:lnTo>
                    <a:pt x="506475" y="1170553"/>
                  </a:lnTo>
                  <a:lnTo>
                    <a:pt x="491962" y="1161067"/>
                  </a:lnTo>
                  <a:lnTo>
                    <a:pt x="468566" y="1160284"/>
                  </a:lnTo>
                  <a:lnTo>
                    <a:pt x="444789" y="1161279"/>
                  </a:lnTo>
                  <a:lnTo>
                    <a:pt x="429133" y="1157129"/>
                  </a:lnTo>
                  <a:lnTo>
                    <a:pt x="420620" y="1145975"/>
                  </a:lnTo>
                  <a:lnTo>
                    <a:pt x="411130" y="1141835"/>
                  </a:lnTo>
                  <a:lnTo>
                    <a:pt x="400736" y="1144092"/>
                  </a:lnTo>
                  <a:lnTo>
                    <a:pt x="389509" y="1152126"/>
                  </a:lnTo>
                  <a:lnTo>
                    <a:pt x="373612" y="1147478"/>
                  </a:lnTo>
                  <a:lnTo>
                    <a:pt x="349869" y="1142978"/>
                  </a:lnTo>
                  <a:lnTo>
                    <a:pt x="325626" y="1141846"/>
                  </a:lnTo>
                  <a:lnTo>
                    <a:pt x="308228" y="1147300"/>
                  </a:lnTo>
                  <a:lnTo>
                    <a:pt x="297326" y="1149712"/>
                  </a:lnTo>
                  <a:lnTo>
                    <a:pt x="288258" y="1139508"/>
                  </a:lnTo>
                  <a:lnTo>
                    <a:pt x="278761" y="1133248"/>
                  </a:lnTo>
                  <a:lnTo>
                    <a:pt x="266573" y="1147490"/>
                  </a:lnTo>
                  <a:lnTo>
                    <a:pt x="251868" y="1157206"/>
                  </a:lnTo>
                  <a:lnTo>
                    <a:pt x="232664" y="1153748"/>
                  </a:lnTo>
                  <a:lnTo>
                    <a:pt x="214030" y="1145447"/>
                  </a:lnTo>
                  <a:lnTo>
                    <a:pt x="201040" y="1140632"/>
                  </a:lnTo>
                  <a:lnTo>
                    <a:pt x="192934" y="1142882"/>
                  </a:lnTo>
                  <a:lnTo>
                    <a:pt x="184483" y="1149890"/>
                  </a:lnTo>
                  <a:lnTo>
                    <a:pt x="176055" y="1155984"/>
                  </a:lnTo>
                  <a:lnTo>
                    <a:pt x="168021" y="1155491"/>
                  </a:lnTo>
                  <a:lnTo>
                    <a:pt x="165754" y="1147029"/>
                  </a:lnTo>
                  <a:lnTo>
                    <a:pt x="169132" y="1140461"/>
                  </a:lnTo>
                  <a:lnTo>
                    <a:pt x="160555" y="1140093"/>
                  </a:lnTo>
                  <a:lnTo>
                    <a:pt x="122427" y="1150233"/>
                  </a:lnTo>
                  <a:lnTo>
                    <a:pt x="99248" y="1149916"/>
                  </a:lnTo>
                  <a:lnTo>
                    <a:pt x="79867" y="1147331"/>
                  </a:lnTo>
                  <a:lnTo>
                    <a:pt x="66367" y="1143404"/>
                  </a:lnTo>
                  <a:lnTo>
                    <a:pt x="60833" y="1139057"/>
                  </a:lnTo>
                  <a:lnTo>
                    <a:pt x="58860" y="1134928"/>
                  </a:lnTo>
                  <a:lnTo>
                    <a:pt x="54387" y="1134335"/>
                  </a:lnTo>
                  <a:lnTo>
                    <a:pt x="47867" y="1134134"/>
                  </a:lnTo>
                  <a:lnTo>
                    <a:pt x="39750" y="1131183"/>
                  </a:lnTo>
                  <a:lnTo>
                    <a:pt x="33482" y="1130074"/>
                  </a:lnTo>
                  <a:lnTo>
                    <a:pt x="27797" y="1133226"/>
                  </a:lnTo>
                  <a:lnTo>
                    <a:pt x="21516" y="1137786"/>
                  </a:lnTo>
                  <a:lnTo>
                    <a:pt x="13462" y="1140899"/>
                  </a:lnTo>
                  <a:lnTo>
                    <a:pt x="5732" y="1138658"/>
                  </a:lnTo>
                  <a:lnTo>
                    <a:pt x="1920" y="1132461"/>
                  </a:lnTo>
                  <a:lnTo>
                    <a:pt x="513" y="1126952"/>
                  </a:lnTo>
                  <a:lnTo>
                    <a:pt x="0" y="1126776"/>
                  </a:lnTo>
                  <a:lnTo>
                    <a:pt x="9212" y="1061884"/>
                  </a:lnTo>
                  <a:lnTo>
                    <a:pt x="17604" y="1002780"/>
                  </a:lnTo>
                  <a:lnTo>
                    <a:pt x="25212" y="949196"/>
                  </a:lnTo>
                  <a:lnTo>
                    <a:pt x="32072" y="900861"/>
                  </a:lnTo>
                  <a:lnTo>
                    <a:pt x="38218" y="857503"/>
                  </a:lnTo>
                  <a:lnTo>
                    <a:pt x="43687" y="818852"/>
                  </a:lnTo>
                  <a:lnTo>
                    <a:pt x="48513" y="784638"/>
                  </a:lnTo>
                  <a:lnTo>
                    <a:pt x="54101" y="745383"/>
                  </a:lnTo>
                  <a:lnTo>
                    <a:pt x="54101" y="745091"/>
                  </a:lnTo>
                  <a:lnTo>
                    <a:pt x="57235" y="721837"/>
                  </a:lnTo>
                  <a:lnTo>
                    <a:pt x="62425" y="683904"/>
                  </a:lnTo>
                  <a:lnTo>
                    <a:pt x="69311" y="633913"/>
                  </a:lnTo>
                  <a:lnTo>
                    <a:pt x="77535" y="574484"/>
                  </a:lnTo>
                  <a:lnTo>
                    <a:pt x="86739" y="508237"/>
                  </a:lnTo>
                  <a:lnTo>
                    <a:pt x="96562" y="437793"/>
                  </a:lnTo>
                  <a:lnTo>
                    <a:pt x="106648" y="365772"/>
                  </a:lnTo>
                  <a:lnTo>
                    <a:pt x="116636" y="294794"/>
                  </a:lnTo>
                  <a:lnTo>
                    <a:pt x="126168" y="227480"/>
                  </a:lnTo>
                  <a:lnTo>
                    <a:pt x="134885" y="166449"/>
                  </a:lnTo>
                  <a:lnTo>
                    <a:pt x="142429" y="114323"/>
                  </a:lnTo>
                  <a:lnTo>
                    <a:pt x="148441" y="73722"/>
                  </a:lnTo>
                  <a:lnTo>
                    <a:pt x="157636" y="26725"/>
                  </a:lnTo>
                  <a:lnTo>
                    <a:pt x="167512" y="11920"/>
                  </a:lnTo>
                  <a:lnTo>
                    <a:pt x="169163" y="9634"/>
                  </a:lnTo>
                  <a:lnTo>
                    <a:pt x="171958" y="8872"/>
                  </a:lnTo>
                  <a:lnTo>
                    <a:pt x="174751" y="7983"/>
                  </a:lnTo>
                  <a:lnTo>
                    <a:pt x="178214" y="4702"/>
                  </a:lnTo>
                  <a:lnTo>
                    <a:pt x="180260" y="410"/>
                  </a:lnTo>
                  <a:lnTo>
                    <a:pt x="182377" y="0"/>
                  </a:lnTo>
                  <a:lnTo>
                    <a:pt x="186055" y="8364"/>
                  </a:lnTo>
                  <a:lnTo>
                    <a:pt x="186689" y="9126"/>
                  </a:lnTo>
                  <a:lnTo>
                    <a:pt x="187198" y="10396"/>
                  </a:lnTo>
                  <a:lnTo>
                    <a:pt x="188468" y="11158"/>
                  </a:lnTo>
                  <a:lnTo>
                    <a:pt x="194327" y="16047"/>
                  </a:lnTo>
                  <a:lnTo>
                    <a:pt x="200771" y="17222"/>
                  </a:lnTo>
                  <a:lnTo>
                    <a:pt x="207666" y="16158"/>
                  </a:lnTo>
                  <a:lnTo>
                    <a:pt x="214884" y="14333"/>
                  </a:lnTo>
                  <a:lnTo>
                    <a:pt x="219837" y="12555"/>
                  </a:lnTo>
                  <a:lnTo>
                    <a:pt x="225551" y="14587"/>
                  </a:lnTo>
                  <a:lnTo>
                    <a:pt x="228981" y="18778"/>
                  </a:lnTo>
                  <a:lnTo>
                    <a:pt x="234487" y="26211"/>
                  </a:lnTo>
                  <a:lnTo>
                    <a:pt x="240268" y="31763"/>
                  </a:lnTo>
                  <a:lnTo>
                    <a:pt x="246786" y="32029"/>
                  </a:lnTo>
                  <a:lnTo>
                    <a:pt x="254508" y="23604"/>
                  </a:lnTo>
                  <a:lnTo>
                    <a:pt x="256286" y="20175"/>
                  </a:lnTo>
                  <a:lnTo>
                    <a:pt x="260096" y="17635"/>
                  </a:lnTo>
                  <a:lnTo>
                    <a:pt x="264795" y="17762"/>
                  </a:lnTo>
                  <a:lnTo>
                    <a:pt x="272321" y="14864"/>
                  </a:lnTo>
                  <a:lnTo>
                    <a:pt x="280241" y="10300"/>
                  </a:lnTo>
                  <a:lnTo>
                    <a:pt x="287708" y="9118"/>
                  </a:lnTo>
                  <a:lnTo>
                    <a:pt x="293877" y="16365"/>
                  </a:lnTo>
                  <a:lnTo>
                    <a:pt x="294386" y="17635"/>
                  </a:lnTo>
                  <a:lnTo>
                    <a:pt x="294894" y="18905"/>
                  </a:lnTo>
                  <a:lnTo>
                    <a:pt x="294639" y="20175"/>
                  </a:lnTo>
                  <a:lnTo>
                    <a:pt x="298450" y="43983"/>
                  </a:lnTo>
                  <a:lnTo>
                    <a:pt x="305212" y="47861"/>
                  </a:lnTo>
                  <a:lnTo>
                    <a:pt x="313642" y="39927"/>
                  </a:lnTo>
                  <a:lnTo>
                    <a:pt x="322452" y="28303"/>
                  </a:lnTo>
                  <a:lnTo>
                    <a:pt x="325755" y="23985"/>
                  </a:lnTo>
                  <a:lnTo>
                    <a:pt x="331850" y="22969"/>
                  </a:lnTo>
                  <a:lnTo>
                    <a:pt x="337693" y="25001"/>
                  </a:lnTo>
                  <a:lnTo>
                    <a:pt x="352774" y="29922"/>
                  </a:lnTo>
                  <a:lnTo>
                    <a:pt x="370427" y="34938"/>
                  </a:lnTo>
                  <a:lnTo>
                    <a:pt x="386413" y="40288"/>
                  </a:lnTo>
                  <a:lnTo>
                    <a:pt x="396494" y="46210"/>
                  </a:lnTo>
                  <a:lnTo>
                    <a:pt x="403524" y="52675"/>
                  </a:lnTo>
                  <a:lnTo>
                    <a:pt x="410733" y="57163"/>
                  </a:lnTo>
                  <a:lnTo>
                    <a:pt x="418443" y="58175"/>
                  </a:lnTo>
                  <a:lnTo>
                    <a:pt x="426974" y="54211"/>
                  </a:lnTo>
                  <a:lnTo>
                    <a:pt x="427736" y="53068"/>
                  </a:lnTo>
                  <a:lnTo>
                    <a:pt x="428625" y="51925"/>
                  </a:lnTo>
                  <a:lnTo>
                    <a:pt x="429260" y="51417"/>
                  </a:lnTo>
                  <a:lnTo>
                    <a:pt x="444654" y="30075"/>
                  </a:lnTo>
                  <a:lnTo>
                    <a:pt x="456311" y="26414"/>
                  </a:lnTo>
                  <a:lnTo>
                    <a:pt x="473301" y="33825"/>
                  </a:lnTo>
                  <a:lnTo>
                    <a:pt x="504698" y="45702"/>
                  </a:lnTo>
                  <a:lnTo>
                    <a:pt x="505333" y="45702"/>
                  </a:lnTo>
                  <a:lnTo>
                    <a:pt x="524555" y="50885"/>
                  </a:lnTo>
                  <a:lnTo>
                    <a:pt x="538622" y="55735"/>
                  </a:lnTo>
                  <a:lnTo>
                    <a:pt x="548141" y="60489"/>
                  </a:lnTo>
                  <a:lnTo>
                    <a:pt x="553720" y="65387"/>
                  </a:lnTo>
                  <a:lnTo>
                    <a:pt x="555878" y="68816"/>
                  </a:lnTo>
                  <a:lnTo>
                    <a:pt x="560959" y="70721"/>
                  </a:lnTo>
                  <a:lnTo>
                    <a:pt x="565785" y="70213"/>
                  </a:lnTo>
                  <a:lnTo>
                    <a:pt x="580090" y="69314"/>
                  </a:lnTo>
                  <a:lnTo>
                    <a:pt x="595836" y="69498"/>
                  </a:lnTo>
                  <a:lnTo>
                    <a:pt x="610558" y="70802"/>
                  </a:lnTo>
                  <a:lnTo>
                    <a:pt x="621792" y="73261"/>
                  </a:lnTo>
                  <a:lnTo>
                    <a:pt x="623697" y="74150"/>
                  </a:lnTo>
                  <a:lnTo>
                    <a:pt x="625728" y="73769"/>
                  </a:lnTo>
                  <a:lnTo>
                    <a:pt x="626999" y="74023"/>
                  </a:lnTo>
                  <a:lnTo>
                    <a:pt x="633150" y="76065"/>
                  </a:lnTo>
                  <a:lnTo>
                    <a:pt x="638683" y="81214"/>
                  </a:lnTo>
                  <a:lnTo>
                    <a:pt x="644215" y="85435"/>
                  </a:lnTo>
                  <a:lnTo>
                    <a:pt x="650367" y="84691"/>
                  </a:lnTo>
                  <a:lnTo>
                    <a:pt x="657098" y="80119"/>
                  </a:lnTo>
                  <a:lnTo>
                    <a:pt x="665861" y="79484"/>
                  </a:lnTo>
                  <a:lnTo>
                    <a:pt x="673481" y="83040"/>
                  </a:lnTo>
                  <a:lnTo>
                    <a:pt x="690058" y="88880"/>
                  </a:lnTo>
                  <a:lnTo>
                    <a:pt x="709707" y="92231"/>
                  </a:lnTo>
                  <a:lnTo>
                    <a:pt x="729595" y="92987"/>
                  </a:lnTo>
                  <a:lnTo>
                    <a:pt x="746887" y="91041"/>
                  </a:lnTo>
                  <a:lnTo>
                    <a:pt x="754241" y="90380"/>
                  </a:lnTo>
                  <a:lnTo>
                    <a:pt x="761619" y="90898"/>
                  </a:lnTo>
                  <a:lnTo>
                    <a:pt x="768711" y="92630"/>
                  </a:lnTo>
                  <a:lnTo>
                    <a:pt x="775208" y="95613"/>
                  </a:lnTo>
                  <a:lnTo>
                    <a:pt x="786199" y="99693"/>
                  </a:lnTo>
                  <a:lnTo>
                    <a:pt x="797607" y="100820"/>
                  </a:lnTo>
                  <a:lnTo>
                    <a:pt x="809372" y="99470"/>
                  </a:lnTo>
                  <a:lnTo>
                    <a:pt x="821436" y="96121"/>
                  </a:lnTo>
                  <a:lnTo>
                    <a:pt x="826388" y="94343"/>
                  </a:lnTo>
                  <a:lnTo>
                    <a:pt x="831088" y="94978"/>
                  </a:lnTo>
                  <a:lnTo>
                    <a:pt x="834644" y="98026"/>
                  </a:lnTo>
                  <a:lnTo>
                    <a:pt x="853694" y="107160"/>
                  </a:lnTo>
                  <a:lnTo>
                    <a:pt x="876935" y="112139"/>
                  </a:lnTo>
                  <a:lnTo>
                    <a:pt x="900080" y="113331"/>
                  </a:lnTo>
                  <a:lnTo>
                    <a:pt x="918845" y="111107"/>
                  </a:lnTo>
                  <a:lnTo>
                    <a:pt x="923671" y="109964"/>
                  </a:lnTo>
                  <a:lnTo>
                    <a:pt x="929386" y="111996"/>
                  </a:lnTo>
                  <a:lnTo>
                    <a:pt x="932180" y="116060"/>
                  </a:lnTo>
                  <a:lnTo>
                    <a:pt x="935227" y="118981"/>
                  </a:lnTo>
                  <a:lnTo>
                    <a:pt x="937513" y="121140"/>
                  </a:lnTo>
                  <a:lnTo>
                    <a:pt x="940815" y="121648"/>
                  </a:lnTo>
                  <a:lnTo>
                    <a:pt x="945388" y="122791"/>
                  </a:lnTo>
                  <a:lnTo>
                    <a:pt x="950340" y="121140"/>
                  </a:lnTo>
                  <a:lnTo>
                    <a:pt x="953515" y="117838"/>
                  </a:lnTo>
                  <a:lnTo>
                    <a:pt x="959252" y="116322"/>
                  </a:lnTo>
                  <a:lnTo>
                    <a:pt x="964168" y="120759"/>
                  </a:lnTo>
                  <a:lnTo>
                    <a:pt x="969250" y="124053"/>
                  </a:lnTo>
                  <a:lnTo>
                    <a:pt x="975487" y="119108"/>
                  </a:lnTo>
                  <a:lnTo>
                    <a:pt x="977138" y="116314"/>
                  </a:lnTo>
                  <a:lnTo>
                    <a:pt x="980059" y="114917"/>
                  </a:lnTo>
                  <a:lnTo>
                    <a:pt x="983614" y="114155"/>
                  </a:lnTo>
                  <a:lnTo>
                    <a:pt x="1005520" y="108311"/>
                  </a:lnTo>
                  <a:lnTo>
                    <a:pt x="1033129" y="102836"/>
                  </a:lnTo>
                  <a:lnTo>
                    <a:pt x="1058999" y="105243"/>
                  </a:lnTo>
                  <a:lnTo>
                    <a:pt x="1075690" y="123045"/>
                  </a:lnTo>
                  <a:lnTo>
                    <a:pt x="1076705" y="125585"/>
                  </a:lnTo>
                  <a:lnTo>
                    <a:pt x="1078356" y="127617"/>
                  </a:lnTo>
                  <a:lnTo>
                    <a:pt x="1080897" y="129268"/>
                  </a:lnTo>
                  <a:lnTo>
                    <a:pt x="1086405" y="135792"/>
                  </a:lnTo>
                  <a:lnTo>
                    <a:pt x="1091533" y="143555"/>
                  </a:lnTo>
                  <a:lnTo>
                    <a:pt x="1097184" y="146841"/>
                  </a:lnTo>
                  <a:lnTo>
                    <a:pt x="1104265" y="139936"/>
                  </a:lnTo>
                  <a:lnTo>
                    <a:pt x="1106931" y="135364"/>
                  </a:lnTo>
                  <a:lnTo>
                    <a:pt x="1111123" y="133586"/>
                  </a:lnTo>
                  <a:lnTo>
                    <a:pt x="1149143" y="138253"/>
                  </a:lnTo>
                  <a:lnTo>
                    <a:pt x="1185037" y="153144"/>
                  </a:lnTo>
                  <a:lnTo>
                    <a:pt x="1185926" y="156319"/>
                  </a:lnTo>
                  <a:lnTo>
                    <a:pt x="1192258" y="168403"/>
                  </a:lnTo>
                  <a:lnTo>
                    <a:pt x="1199340" y="175273"/>
                  </a:lnTo>
                  <a:lnTo>
                    <a:pt x="1207017" y="178000"/>
                  </a:lnTo>
                  <a:lnTo>
                    <a:pt x="1215136" y="177655"/>
                  </a:lnTo>
                  <a:lnTo>
                    <a:pt x="1218565" y="176893"/>
                  </a:lnTo>
                  <a:lnTo>
                    <a:pt x="1221613" y="174861"/>
                  </a:lnTo>
                  <a:lnTo>
                    <a:pt x="1223264" y="172067"/>
                  </a:lnTo>
                  <a:lnTo>
                    <a:pt x="1234259" y="158019"/>
                  </a:lnTo>
                  <a:lnTo>
                    <a:pt x="1243409" y="155890"/>
                  </a:lnTo>
                  <a:lnTo>
                    <a:pt x="1251535" y="160833"/>
                  </a:lnTo>
                  <a:lnTo>
                    <a:pt x="1259458" y="168003"/>
                  </a:lnTo>
                  <a:lnTo>
                    <a:pt x="1260728" y="168765"/>
                  </a:lnTo>
                  <a:lnTo>
                    <a:pt x="1261872" y="170162"/>
                  </a:lnTo>
                  <a:lnTo>
                    <a:pt x="1263015" y="171559"/>
                  </a:lnTo>
                  <a:lnTo>
                    <a:pt x="1269861" y="180141"/>
                  </a:lnTo>
                  <a:lnTo>
                    <a:pt x="1277493" y="183163"/>
                  </a:lnTo>
                  <a:lnTo>
                    <a:pt x="1285696" y="182256"/>
                  </a:lnTo>
                  <a:lnTo>
                    <a:pt x="1294256" y="179052"/>
                  </a:lnTo>
                  <a:lnTo>
                    <a:pt x="1297813" y="177782"/>
                  </a:lnTo>
                  <a:lnTo>
                    <a:pt x="1301750" y="177655"/>
                  </a:lnTo>
                  <a:lnTo>
                    <a:pt x="1305559" y="179433"/>
                  </a:lnTo>
                  <a:lnTo>
                    <a:pt x="1320972" y="185838"/>
                  </a:lnTo>
                  <a:lnTo>
                    <a:pt x="1340278" y="191148"/>
                  </a:lnTo>
                  <a:lnTo>
                    <a:pt x="1359656" y="193363"/>
                  </a:lnTo>
                  <a:lnTo>
                    <a:pt x="1375282" y="190482"/>
                  </a:lnTo>
                  <a:lnTo>
                    <a:pt x="1378203" y="189085"/>
                  </a:lnTo>
                  <a:lnTo>
                    <a:pt x="1382141" y="189085"/>
                  </a:lnTo>
                  <a:lnTo>
                    <a:pt x="1385443" y="190101"/>
                  </a:lnTo>
                  <a:lnTo>
                    <a:pt x="1402619" y="194276"/>
                  </a:lnTo>
                  <a:lnTo>
                    <a:pt x="1423892" y="197689"/>
                  </a:lnTo>
                  <a:lnTo>
                    <a:pt x="1444450" y="198102"/>
                  </a:lnTo>
                  <a:lnTo>
                    <a:pt x="1459483" y="193276"/>
                  </a:lnTo>
                  <a:lnTo>
                    <a:pt x="1460246" y="193403"/>
                  </a:lnTo>
                  <a:lnTo>
                    <a:pt x="1460246" y="192768"/>
                  </a:lnTo>
                  <a:lnTo>
                    <a:pt x="1461007" y="192260"/>
                  </a:lnTo>
                  <a:lnTo>
                    <a:pt x="1471433" y="190587"/>
                  </a:lnTo>
                  <a:lnTo>
                    <a:pt x="1480311" y="200785"/>
                  </a:lnTo>
                  <a:lnTo>
                    <a:pt x="1489761" y="206815"/>
                  </a:lnTo>
                  <a:lnTo>
                    <a:pt x="1501902" y="192641"/>
                  </a:lnTo>
                  <a:lnTo>
                    <a:pt x="1516661" y="182889"/>
                  </a:lnTo>
                  <a:lnTo>
                    <a:pt x="1535874" y="186354"/>
                  </a:lnTo>
                  <a:lnTo>
                    <a:pt x="1554515" y="194677"/>
                  </a:lnTo>
                  <a:lnTo>
                    <a:pt x="1567561" y="199499"/>
                  </a:lnTo>
                  <a:lnTo>
                    <a:pt x="1575595" y="197231"/>
                  </a:lnTo>
                  <a:lnTo>
                    <a:pt x="1584023" y="190212"/>
                  </a:lnTo>
                  <a:lnTo>
                    <a:pt x="1592474" y="184122"/>
                  </a:lnTo>
                  <a:lnTo>
                    <a:pt x="1600580" y="184640"/>
                  </a:lnTo>
                  <a:lnTo>
                    <a:pt x="1602914" y="192996"/>
                  </a:lnTo>
                  <a:lnTo>
                    <a:pt x="1599533" y="199483"/>
                  </a:lnTo>
                  <a:lnTo>
                    <a:pt x="1607724" y="199945"/>
                  </a:lnTo>
                  <a:lnTo>
                    <a:pt x="1644777" y="190228"/>
                  </a:lnTo>
                  <a:lnTo>
                    <a:pt x="1645412" y="190355"/>
                  </a:lnTo>
                  <a:lnTo>
                    <a:pt x="1646808" y="189974"/>
                  </a:lnTo>
                  <a:lnTo>
                    <a:pt x="1647444" y="190101"/>
                  </a:lnTo>
                  <a:lnTo>
                    <a:pt x="1661342" y="189787"/>
                  </a:lnTo>
                  <a:lnTo>
                    <a:pt x="1669954" y="190736"/>
                  </a:lnTo>
                  <a:lnTo>
                    <a:pt x="1673947" y="193208"/>
                  </a:lnTo>
                  <a:lnTo>
                    <a:pt x="1673987" y="197467"/>
                  </a:lnTo>
                  <a:lnTo>
                    <a:pt x="1670939" y="204960"/>
                  </a:lnTo>
                  <a:lnTo>
                    <a:pt x="1677797" y="213342"/>
                  </a:lnTo>
                  <a:lnTo>
                    <a:pt x="1686559" y="212707"/>
                  </a:lnTo>
                  <a:lnTo>
                    <a:pt x="1696928" y="209809"/>
                  </a:lnTo>
                  <a:lnTo>
                    <a:pt x="1703212" y="204960"/>
                  </a:lnTo>
                  <a:lnTo>
                    <a:pt x="1706473" y="201062"/>
                  </a:lnTo>
                  <a:lnTo>
                    <a:pt x="1707769" y="201023"/>
                  </a:lnTo>
                  <a:lnTo>
                    <a:pt x="1709670" y="205164"/>
                  </a:lnTo>
                  <a:lnTo>
                    <a:pt x="1714119" y="205769"/>
                  </a:lnTo>
                  <a:lnTo>
                    <a:pt x="1720663" y="205970"/>
                  </a:lnTo>
                  <a:lnTo>
                    <a:pt x="1728851" y="208897"/>
                  </a:lnTo>
                  <a:lnTo>
                    <a:pt x="1732954" y="209696"/>
                  </a:lnTo>
                  <a:lnTo>
                    <a:pt x="1733867" y="205865"/>
                  </a:lnTo>
                  <a:lnTo>
                    <a:pt x="1735351" y="200628"/>
                  </a:lnTo>
                  <a:lnTo>
                    <a:pt x="1741170" y="197213"/>
                  </a:lnTo>
                  <a:lnTo>
                    <a:pt x="1743455" y="196959"/>
                  </a:lnTo>
                  <a:lnTo>
                    <a:pt x="1745742" y="197340"/>
                  </a:lnTo>
                  <a:lnTo>
                    <a:pt x="1747901" y="198229"/>
                  </a:lnTo>
                  <a:close/>
                </a:path>
              </a:pathLst>
            </a:custGeom>
            <a:ln w="9525">
              <a:solidFill>
                <a:srgbClr val="BBBB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0" name="object 50"/>
          <p:cNvSpPr txBox="1"/>
          <p:nvPr/>
        </p:nvSpPr>
        <p:spPr>
          <a:xfrm>
            <a:off x="1064158" y="1168146"/>
            <a:ext cx="21844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20" dirty="0">
                <a:solidFill>
                  <a:srgbClr val="FFFFFF"/>
                </a:solidFill>
                <a:latin typeface="Noto Sans"/>
                <a:cs typeface="Noto Sans"/>
              </a:rPr>
              <a:t>A</a:t>
            </a:r>
            <a:endParaRPr sz="2400">
              <a:latin typeface="Noto Sans"/>
              <a:cs typeface="Noto Sans"/>
            </a:endParaRPr>
          </a:p>
        </p:txBody>
      </p:sp>
      <p:grpSp>
        <p:nvGrpSpPr>
          <p:cNvPr id="51" name="object 51"/>
          <p:cNvGrpSpPr/>
          <p:nvPr/>
        </p:nvGrpSpPr>
        <p:grpSpPr>
          <a:xfrm>
            <a:off x="5036946" y="1103502"/>
            <a:ext cx="585470" cy="554990"/>
            <a:chOff x="5036946" y="1103502"/>
            <a:chExt cx="585470" cy="554990"/>
          </a:xfrm>
        </p:grpSpPr>
        <p:sp>
          <p:nvSpPr>
            <p:cNvPr id="52" name="object 52"/>
            <p:cNvSpPr/>
            <p:nvPr/>
          </p:nvSpPr>
          <p:spPr>
            <a:xfrm>
              <a:off x="5055996" y="1122552"/>
              <a:ext cx="547370" cy="516890"/>
            </a:xfrm>
            <a:custGeom>
              <a:avLst/>
              <a:gdLst/>
              <a:ahLst/>
              <a:cxnLst/>
              <a:rect l="l" t="t" r="r" b="b"/>
              <a:pathLst>
                <a:path w="547370" h="516889">
                  <a:moveTo>
                    <a:pt x="273557" y="0"/>
                  </a:moveTo>
                  <a:lnTo>
                    <a:pt x="224372" y="4163"/>
                  </a:lnTo>
                  <a:lnTo>
                    <a:pt x="178085" y="16167"/>
                  </a:lnTo>
                  <a:lnTo>
                    <a:pt x="135466" y="35282"/>
                  </a:lnTo>
                  <a:lnTo>
                    <a:pt x="97288" y="60778"/>
                  </a:lnTo>
                  <a:lnTo>
                    <a:pt x="64321" y="91926"/>
                  </a:lnTo>
                  <a:lnTo>
                    <a:pt x="37337" y="127997"/>
                  </a:lnTo>
                  <a:lnTo>
                    <a:pt x="17108" y="168260"/>
                  </a:lnTo>
                  <a:lnTo>
                    <a:pt x="4405" y="211985"/>
                  </a:lnTo>
                  <a:lnTo>
                    <a:pt x="0" y="258445"/>
                  </a:lnTo>
                  <a:lnTo>
                    <a:pt x="4405" y="304866"/>
                  </a:lnTo>
                  <a:lnTo>
                    <a:pt x="17108" y="348562"/>
                  </a:lnTo>
                  <a:lnTo>
                    <a:pt x="37337" y="388803"/>
                  </a:lnTo>
                  <a:lnTo>
                    <a:pt x="64321" y="424857"/>
                  </a:lnTo>
                  <a:lnTo>
                    <a:pt x="97288" y="455995"/>
                  </a:lnTo>
                  <a:lnTo>
                    <a:pt x="135466" y="481485"/>
                  </a:lnTo>
                  <a:lnTo>
                    <a:pt x="178085" y="500596"/>
                  </a:lnTo>
                  <a:lnTo>
                    <a:pt x="224372" y="512599"/>
                  </a:lnTo>
                  <a:lnTo>
                    <a:pt x="273557" y="516763"/>
                  </a:lnTo>
                  <a:lnTo>
                    <a:pt x="322743" y="512599"/>
                  </a:lnTo>
                  <a:lnTo>
                    <a:pt x="369030" y="500596"/>
                  </a:lnTo>
                  <a:lnTo>
                    <a:pt x="411649" y="481485"/>
                  </a:lnTo>
                  <a:lnTo>
                    <a:pt x="449827" y="455995"/>
                  </a:lnTo>
                  <a:lnTo>
                    <a:pt x="482794" y="424857"/>
                  </a:lnTo>
                  <a:lnTo>
                    <a:pt x="509777" y="388803"/>
                  </a:lnTo>
                  <a:lnTo>
                    <a:pt x="530007" y="348562"/>
                  </a:lnTo>
                  <a:lnTo>
                    <a:pt x="542710" y="304866"/>
                  </a:lnTo>
                  <a:lnTo>
                    <a:pt x="547115" y="258445"/>
                  </a:lnTo>
                  <a:lnTo>
                    <a:pt x="542710" y="211985"/>
                  </a:lnTo>
                  <a:lnTo>
                    <a:pt x="530007" y="168260"/>
                  </a:lnTo>
                  <a:lnTo>
                    <a:pt x="509777" y="127997"/>
                  </a:lnTo>
                  <a:lnTo>
                    <a:pt x="482794" y="91926"/>
                  </a:lnTo>
                  <a:lnTo>
                    <a:pt x="449827" y="60778"/>
                  </a:lnTo>
                  <a:lnTo>
                    <a:pt x="411649" y="35282"/>
                  </a:lnTo>
                  <a:lnTo>
                    <a:pt x="369030" y="16167"/>
                  </a:lnTo>
                  <a:lnTo>
                    <a:pt x="322743" y="4163"/>
                  </a:lnTo>
                  <a:lnTo>
                    <a:pt x="273557" y="0"/>
                  </a:lnTo>
                  <a:close/>
                </a:path>
              </a:pathLst>
            </a:custGeom>
            <a:solidFill>
              <a:srgbClr val="3648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5055996" y="1122552"/>
              <a:ext cx="547370" cy="516890"/>
            </a:xfrm>
            <a:custGeom>
              <a:avLst/>
              <a:gdLst/>
              <a:ahLst/>
              <a:cxnLst/>
              <a:rect l="l" t="t" r="r" b="b"/>
              <a:pathLst>
                <a:path w="547370" h="516889">
                  <a:moveTo>
                    <a:pt x="0" y="258445"/>
                  </a:moveTo>
                  <a:lnTo>
                    <a:pt x="4405" y="211985"/>
                  </a:lnTo>
                  <a:lnTo>
                    <a:pt x="17108" y="168260"/>
                  </a:lnTo>
                  <a:lnTo>
                    <a:pt x="37337" y="127997"/>
                  </a:lnTo>
                  <a:lnTo>
                    <a:pt x="64321" y="91926"/>
                  </a:lnTo>
                  <a:lnTo>
                    <a:pt x="97288" y="60778"/>
                  </a:lnTo>
                  <a:lnTo>
                    <a:pt x="135466" y="35282"/>
                  </a:lnTo>
                  <a:lnTo>
                    <a:pt x="178085" y="16167"/>
                  </a:lnTo>
                  <a:lnTo>
                    <a:pt x="224372" y="4163"/>
                  </a:lnTo>
                  <a:lnTo>
                    <a:pt x="273557" y="0"/>
                  </a:lnTo>
                  <a:lnTo>
                    <a:pt x="322743" y="4163"/>
                  </a:lnTo>
                  <a:lnTo>
                    <a:pt x="369030" y="16167"/>
                  </a:lnTo>
                  <a:lnTo>
                    <a:pt x="411649" y="35282"/>
                  </a:lnTo>
                  <a:lnTo>
                    <a:pt x="449827" y="60778"/>
                  </a:lnTo>
                  <a:lnTo>
                    <a:pt x="482794" y="91926"/>
                  </a:lnTo>
                  <a:lnTo>
                    <a:pt x="509777" y="127997"/>
                  </a:lnTo>
                  <a:lnTo>
                    <a:pt x="530007" y="168260"/>
                  </a:lnTo>
                  <a:lnTo>
                    <a:pt x="542710" y="211985"/>
                  </a:lnTo>
                  <a:lnTo>
                    <a:pt x="547115" y="258445"/>
                  </a:lnTo>
                  <a:lnTo>
                    <a:pt x="542710" y="304866"/>
                  </a:lnTo>
                  <a:lnTo>
                    <a:pt x="530007" y="348562"/>
                  </a:lnTo>
                  <a:lnTo>
                    <a:pt x="509777" y="388803"/>
                  </a:lnTo>
                  <a:lnTo>
                    <a:pt x="482794" y="424857"/>
                  </a:lnTo>
                  <a:lnTo>
                    <a:pt x="449827" y="455995"/>
                  </a:lnTo>
                  <a:lnTo>
                    <a:pt x="411649" y="481485"/>
                  </a:lnTo>
                  <a:lnTo>
                    <a:pt x="369030" y="500596"/>
                  </a:lnTo>
                  <a:lnTo>
                    <a:pt x="322743" y="512599"/>
                  </a:lnTo>
                  <a:lnTo>
                    <a:pt x="273557" y="516763"/>
                  </a:lnTo>
                  <a:lnTo>
                    <a:pt x="224372" y="512599"/>
                  </a:lnTo>
                  <a:lnTo>
                    <a:pt x="178085" y="500596"/>
                  </a:lnTo>
                  <a:lnTo>
                    <a:pt x="135466" y="481485"/>
                  </a:lnTo>
                  <a:lnTo>
                    <a:pt x="97288" y="455995"/>
                  </a:lnTo>
                  <a:lnTo>
                    <a:pt x="64321" y="424857"/>
                  </a:lnTo>
                  <a:lnTo>
                    <a:pt x="37337" y="388803"/>
                  </a:lnTo>
                  <a:lnTo>
                    <a:pt x="17108" y="348562"/>
                  </a:lnTo>
                  <a:lnTo>
                    <a:pt x="4405" y="304866"/>
                  </a:lnTo>
                  <a:lnTo>
                    <a:pt x="0" y="258445"/>
                  </a:lnTo>
                  <a:close/>
                </a:path>
              </a:pathLst>
            </a:custGeom>
            <a:ln w="38100">
              <a:solidFill>
                <a:srgbClr val="3648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4" name="object 54"/>
          <p:cNvSpPr txBox="1"/>
          <p:nvPr/>
        </p:nvSpPr>
        <p:spPr>
          <a:xfrm>
            <a:off x="5217667" y="1167206"/>
            <a:ext cx="22352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FFFF"/>
                </a:solidFill>
                <a:latin typeface="Noto Sans"/>
                <a:cs typeface="Noto Sans"/>
              </a:rPr>
              <a:t>B</a:t>
            </a:r>
            <a:endParaRPr sz="2400">
              <a:latin typeface="Noto Sans"/>
              <a:cs typeface="Noto Sans"/>
            </a:endParaRPr>
          </a:p>
        </p:txBody>
      </p:sp>
      <p:grpSp>
        <p:nvGrpSpPr>
          <p:cNvPr id="55" name="object 55"/>
          <p:cNvGrpSpPr/>
          <p:nvPr/>
        </p:nvGrpSpPr>
        <p:grpSpPr>
          <a:xfrm>
            <a:off x="5018659" y="3623183"/>
            <a:ext cx="585470" cy="554990"/>
            <a:chOff x="5018659" y="3623183"/>
            <a:chExt cx="585470" cy="554990"/>
          </a:xfrm>
        </p:grpSpPr>
        <p:sp>
          <p:nvSpPr>
            <p:cNvPr id="56" name="object 56"/>
            <p:cNvSpPr/>
            <p:nvPr/>
          </p:nvSpPr>
          <p:spPr>
            <a:xfrm>
              <a:off x="5037709" y="3642233"/>
              <a:ext cx="547370" cy="516890"/>
            </a:xfrm>
            <a:custGeom>
              <a:avLst/>
              <a:gdLst/>
              <a:ahLst/>
              <a:cxnLst/>
              <a:rect l="l" t="t" r="r" b="b"/>
              <a:pathLst>
                <a:path w="547370" h="516889">
                  <a:moveTo>
                    <a:pt x="273557" y="0"/>
                  </a:moveTo>
                  <a:lnTo>
                    <a:pt x="224372" y="4163"/>
                  </a:lnTo>
                  <a:lnTo>
                    <a:pt x="178085" y="16167"/>
                  </a:lnTo>
                  <a:lnTo>
                    <a:pt x="135466" y="35282"/>
                  </a:lnTo>
                  <a:lnTo>
                    <a:pt x="97288" y="60778"/>
                  </a:lnTo>
                  <a:lnTo>
                    <a:pt x="64321" y="91926"/>
                  </a:lnTo>
                  <a:lnTo>
                    <a:pt x="37337" y="127997"/>
                  </a:lnTo>
                  <a:lnTo>
                    <a:pt x="17108" y="168260"/>
                  </a:lnTo>
                  <a:lnTo>
                    <a:pt x="4405" y="211985"/>
                  </a:lnTo>
                  <a:lnTo>
                    <a:pt x="0" y="258445"/>
                  </a:lnTo>
                  <a:lnTo>
                    <a:pt x="4405" y="304904"/>
                  </a:lnTo>
                  <a:lnTo>
                    <a:pt x="17108" y="348629"/>
                  </a:lnTo>
                  <a:lnTo>
                    <a:pt x="37337" y="388892"/>
                  </a:lnTo>
                  <a:lnTo>
                    <a:pt x="64321" y="424963"/>
                  </a:lnTo>
                  <a:lnTo>
                    <a:pt x="97288" y="456111"/>
                  </a:lnTo>
                  <a:lnTo>
                    <a:pt x="135466" y="481607"/>
                  </a:lnTo>
                  <a:lnTo>
                    <a:pt x="178085" y="500722"/>
                  </a:lnTo>
                  <a:lnTo>
                    <a:pt x="224372" y="512726"/>
                  </a:lnTo>
                  <a:lnTo>
                    <a:pt x="273557" y="516890"/>
                  </a:lnTo>
                  <a:lnTo>
                    <a:pt x="322743" y="512726"/>
                  </a:lnTo>
                  <a:lnTo>
                    <a:pt x="369030" y="500722"/>
                  </a:lnTo>
                  <a:lnTo>
                    <a:pt x="411649" y="481607"/>
                  </a:lnTo>
                  <a:lnTo>
                    <a:pt x="449827" y="456111"/>
                  </a:lnTo>
                  <a:lnTo>
                    <a:pt x="482794" y="424963"/>
                  </a:lnTo>
                  <a:lnTo>
                    <a:pt x="509777" y="388892"/>
                  </a:lnTo>
                  <a:lnTo>
                    <a:pt x="530007" y="348629"/>
                  </a:lnTo>
                  <a:lnTo>
                    <a:pt x="542710" y="304904"/>
                  </a:lnTo>
                  <a:lnTo>
                    <a:pt x="547115" y="258445"/>
                  </a:lnTo>
                  <a:lnTo>
                    <a:pt x="542710" y="211985"/>
                  </a:lnTo>
                  <a:lnTo>
                    <a:pt x="530007" y="168260"/>
                  </a:lnTo>
                  <a:lnTo>
                    <a:pt x="509777" y="127997"/>
                  </a:lnTo>
                  <a:lnTo>
                    <a:pt x="482794" y="91926"/>
                  </a:lnTo>
                  <a:lnTo>
                    <a:pt x="449827" y="60778"/>
                  </a:lnTo>
                  <a:lnTo>
                    <a:pt x="411649" y="35282"/>
                  </a:lnTo>
                  <a:lnTo>
                    <a:pt x="369030" y="16167"/>
                  </a:lnTo>
                  <a:lnTo>
                    <a:pt x="322743" y="4163"/>
                  </a:lnTo>
                  <a:lnTo>
                    <a:pt x="273557" y="0"/>
                  </a:lnTo>
                  <a:close/>
                </a:path>
              </a:pathLst>
            </a:custGeom>
            <a:solidFill>
              <a:srgbClr val="3648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5037709" y="3642233"/>
              <a:ext cx="547370" cy="516890"/>
            </a:xfrm>
            <a:custGeom>
              <a:avLst/>
              <a:gdLst/>
              <a:ahLst/>
              <a:cxnLst/>
              <a:rect l="l" t="t" r="r" b="b"/>
              <a:pathLst>
                <a:path w="547370" h="516889">
                  <a:moveTo>
                    <a:pt x="0" y="258445"/>
                  </a:moveTo>
                  <a:lnTo>
                    <a:pt x="4405" y="211985"/>
                  </a:lnTo>
                  <a:lnTo>
                    <a:pt x="17108" y="168260"/>
                  </a:lnTo>
                  <a:lnTo>
                    <a:pt x="37337" y="127997"/>
                  </a:lnTo>
                  <a:lnTo>
                    <a:pt x="64321" y="91926"/>
                  </a:lnTo>
                  <a:lnTo>
                    <a:pt x="97288" y="60778"/>
                  </a:lnTo>
                  <a:lnTo>
                    <a:pt x="135466" y="35282"/>
                  </a:lnTo>
                  <a:lnTo>
                    <a:pt x="178085" y="16167"/>
                  </a:lnTo>
                  <a:lnTo>
                    <a:pt x="224372" y="4163"/>
                  </a:lnTo>
                  <a:lnTo>
                    <a:pt x="273557" y="0"/>
                  </a:lnTo>
                  <a:lnTo>
                    <a:pt x="322743" y="4163"/>
                  </a:lnTo>
                  <a:lnTo>
                    <a:pt x="369030" y="16167"/>
                  </a:lnTo>
                  <a:lnTo>
                    <a:pt x="411649" y="35282"/>
                  </a:lnTo>
                  <a:lnTo>
                    <a:pt x="449827" y="60778"/>
                  </a:lnTo>
                  <a:lnTo>
                    <a:pt x="482794" y="91926"/>
                  </a:lnTo>
                  <a:lnTo>
                    <a:pt x="509777" y="127997"/>
                  </a:lnTo>
                  <a:lnTo>
                    <a:pt x="530007" y="168260"/>
                  </a:lnTo>
                  <a:lnTo>
                    <a:pt x="542710" y="211985"/>
                  </a:lnTo>
                  <a:lnTo>
                    <a:pt x="547115" y="258445"/>
                  </a:lnTo>
                  <a:lnTo>
                    <a:pt x="542710" y="304904"/>
                  </a:lnTo>
                  <a:lnTo>
                    <a:pt x="530007" y="348629"/>
                  </a:lnTo>
                  <a:lnTo>
                    <a:pt x="509777" y="388892"/>
                  </a:lnTo>
                  <a:lnTo>
                    <a:pt x="482794" y="424963"/>
                  </a:lnTo>
                  <a:lnTo>
                    <a:pt x="449827" y="456111"/>
                  </a:lnTo>
                  <a:lnTo>
                    <a:pt x="411649" y="481607"/>
                  </a:lnTo>
                  <a:lnTo>
                    <a:pt x="369030" y="500722"/>
                  </a:lnTo>
                  <a:lnTo>
                    <a:pt x="322743" y="512726"/>
                  </a:lnTo>
                  <a:lnTo>
                    <a:pt x="273557" y="516890"/>
                  </a:lnTo>
                  <a:lnTo>
                    <a:pt x="224372" y="512726"/>
                  </a:lnTo>
                  <a:lnTo>
                    <a:pt x="178085" y="500722"/>
                  </a:lnTo>
                  <a:lnTo>
                    <a:pt x="135466" y="481607"/>
                  </a:lnTo>
                  <a:lnTo>
                    <a:pt x="97288" y="456111"/>
                  </a:lnTo>
                  <a:lnTo>
                    <a:pt x="64321" y="424963"/>
                  </a:lnTo>
                  <a:lnTo>
                    <a:pt x="37337" y="388892"/>
                  </a:lnTo>
                  <a:lnTo>
                    <a:pt x="17108" y="348629"/>
                  </a:lnTo>
                  <a:lnTo>
                    <a:pt x="4405" y="304904"/>
                  </a:lnTo>
                  <a:lnTo>
                    <a:pt x="0" y="258445"/>
                  </a:lnTo>
                  <a:close/>
                </a:path>
              </a:pathLst>
            </a:custGeom>
            <a:ln w="38100">
              <a:solidFill>
                <a:srgbClr val="36485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8" name="object 58"/>
          <p:cNvSpPr txBox="1"/>
          <p:nvPr/>
        </p:nvSpPr>
        <p:spPr>
          <a:xfrm>
            <a:off x="5188077" y="3687571"/>
            <a:ext cx="2476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FFFF"/>
                </a:solidFill>
                <a:latin typeface="Noto Sans"/>
                <a:cs typeface="Noto Sans"/>
              </a:rPr>
              <a:t>D</a:t>
            </a:r>
            <a:endParaRPr sz="2400">
              <a:latin typeface="Noto Sans"/>
              <a:cs typeface="Noto Sans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1079398" y="3686682"/>
            <a:ext cx="21780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>
                <a:solidFill>
                  <a:srgbClr val="FFFFFF"/>
                </a:solidFill>
                <a:latin typeface="Noto Sans"/>
                <a:cs typeface="Noto Sans"/>
              </a:rPr>
              <a:t>C</a:t>
            </a:r>
            <a:endParaRPr sz="2400">
              <a:latin typeface="Noto Sans"/>
              <a:cs typeface="Noto Sans"/>
            </a:endParaRPr>
          </a:p>
        </p:txBody>
      </p:sp>
      <p:grpSp>
        <p:nvGrpSpPr>
          <p:cNvPr id="60" name="object 60"/>
          <p:cNvGrpSpPr/>
          <p:nvPr/>
        </p:nvGrpSpPr>
        <p:grpSpPr>
          <a:xfrm>
            <a:off x="2680" y="0"/>
            <a:ext cx="1241425" cy="6434455"/>
            <a:chOff x="2680" y="0"/>
            <a:chExt cx="1241425" cy="6434455"/>
          </a:xfrm>
        </p:grpSpPr>
        <p:sp>
          <p:nvSpPr>
            <p:cNvPr id="61" name="object 61"/>
            <p:cNvSpPr/>
            <p:nvPr/>
          </p:nvSpPr>
          <p:spPr>
            <a:xfrm>
              <a:off x="2680" y="0"/>
              <a:ext cx="737235" cy="6434455"/>
            </a:xfrm>
            <a:custGeom>
              <a:avLst/>
              <a:gdLst/>
              <a:ahLst/>
              <a:cxnLst/>
              <a:rect l="l" t="t" r="r" b="b"/>
              <a:pathLst>
                <a:path w="737235" h="6434455">
                  <a:moveTo>
                    <a:pt x="411999" y="0"/>
                  </a:moveTo>
                  <a:lnTo>
                    <a:pt x="0" y="0"/>
                  </a:lnTo>
                  <a:lnTo>
                    <a:pt x="0" y="6434048"/>
                  </a:lnTo>
                  <a:lnTo>
                    <a:pt x="737144" y="6434048"/>
                  </a:lnTo>
                  <a:lnTo>
                    <a:pt x="41199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541020" y="245872"/>
              <a:ext cx="702945" cy="718820"/>
            </a:xfrm>
            <a:custGeom>
              <a:avLst/>
              <a:gdLst/>
              <a:ahLst/>
              <a:cxnLst/>
              <a:rect l="l" t="t" r="r" b="b"/>
              <a:pathLst>
                <a:path w="702944" h="718819">
                  <a:moveTo>
                    <a:pt x="351370" y="0"/>
                  </a:moveTo>
                  <a:lnTo>
                    <a:pt x="303692" y="3278"/>
                  </a:lnTo>
                  <a:lnTo>
                    <a:pt x="257962" y="12828"/>
                  </a:lnTo>
                  <a:lnTo>
                    <a:pt x="214601" y="28221"/>
                  </a:lnTo>
                  <a:lnTo>
                    <a:pt x="174027" y="49031"/>
                  </a:lnTo>
                  <a:lnTo>
                    <a:pt x="136658" y="74829"/>
                  </a:lnTo>
                  <a:lnTo>
                    <a:pt x="102914" y="105187"/>
                  </a:lnTo>
                  <a:lnTo>
                    <a:pt x="73212" y="139678"/>
                  </a:lnTo>
                  <a:lnTo>
                    <a:pt x="47972" y="177875"/>
                  </a:lnTo>
                  <a:lnTo>
                    <a:pt x="27612" y="219348"/>
                  </a:lnTo>
                  <a:lnTo>
                    <a:pt x="12551" y="263671"/>
                  </a:lnTo>
                  <a:lnTo>
                    <a:pt x="3207" y="310416"/>
                  </a:lnTo>
                  <a:lnTo>
                    <a:pt x="0" y="359155"/>
                  </a:lnTo>
                  <a:lnTo>
                    <a:pt x="3207" y="407895"/>
                  </a:lnTo>
                  <a:lnTo>
                    <a:pt x="12551" y="454640"/>
                  </a:lnTo>
                  <a:lnTo>
                    <a:pt x="27612" y="498963"/>
                  </a:lnTo>
                  <a:lnTo>
                    <a:pt x="47972" y="540436"/>
                  </a:lnTo>
                  <a:lnTo>
                    <a:pt x="73212" y="578633"/>
                  </a:lnTo>
                  <a:lnTo>
                    <a:pt x="102914" y="613124"/>
                  </a:lnTo>
                  <a:lnTo>
                    <a:pt x="136658" y="643482"/>
                  </a:lnTo>
                  <a:lnTo>
                    <a:pt x="174027" y="669280"/>
                  </a:lnTo>
                  <a:lnTo>
                    <a:pt x="214601" y="690090"/>
                  </a:lnTo>
                  <a:lnTo>
                    <a:pt x="257962" y="705483"/>
                  </a:lnTo>
                  <a:lnTo>
                    <a:pt x="303692" y="715033"/>
                  </a:lnTo>
                  <a:lnTo>
                    <a:pt x="351370" y="718312"/>
                  </a:lnTo>
                  <a:lnTo>
                    <a:pt x="399049" y="715033"/>
                  </a:lnTo>
                  <a:lnTo>
                    <a:pt x="444777" y="705483"/>
                  </a:lnTo>
                  <a:lnTo>
                    <a:pt x="488137" y="690090"/>
                  </a:lnTo>
                  <a:lnTo>
                    <a:pt x="528710" y="669280"/>
                  </a:lnTo>
                  <a:lnTo>
                    <a:pt x="566078" y="643482"/>
                  </a:lnTo>
                  <a:lnTo>
                    <a:pt x="599821" y="613124"/>
                  </a:lnTo>
                  <a:lnTo>
                    <a:pt x="629521" y="578633"/>
                  </a:lnTo>
                  <a:lnTo>
                    <a:pt x="654759" y="540436"/>
                  </a:lnTo>
                  <a:lnTo>
                    <a:pt x="675118" y="498963"/>
                  </a:lnTo>
                  <a:lnTo>
                    <a:pt x="690178" y="454640"/>
                  </a:lnTo>
                  <a:lnTo>
                    <a:pt x="699521" y="407895"/>
                  </a:lnTo>
                  <a:lnTo>
                    <a:pt x="702729" y="359155"/>
                  </a:lnTo>
                  <a:lnTo>
                    <a:pt x="699521" y="310416"/>
                  </a:lnTo>
                  <a:lnTo>
                    <a:pt x="690178" y="263671"/>
                  </a:lnTo>
                  <a:lnTo>
                    <a:pt x="675118" y="219348"/>
                  </a:lnTo>
                  <a:lnTo>
                    <a:pt x="654759" y="177875"/>
                  </a:lnTo>
                  <a:lnTo>
                    <a:pt x="629521" y="139678"/>
                  </a:lnTo>
                  <a:lnTo>
                    <a:pt x="599820" y="105187"/>
                  </a:lnTo>
                  <a:lnTo>
                    <a:pt x="566078" y="74829"/>
                  </a:lnTo>
                  <a:lnTo>
                    <a:pt x="528710" y="49031"/>
                  </a:lnTo>
                  <a:lnTo>
                    <a:pt x="488137" y="28221"/>
                  </a:lnTo>
                  <a:lnTo>
                    <a:pt x="444777" y="12828"/>
                  </a:lnTo>
                  <a:lnTo>
                    <a:pt x="399049" y="3278"/>
                  </a:lnTo>
                  <a:lnTo>
                    <a:pt x="351370" y="0"/>
                  </a:lnTo>
                  <a:close/>
                </a:path>
              </a:pathLst>
            </a:custGeom>
            <a:solidFill>
              <a:srgbClr val="36485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688949" y="384175"/>
              <a:ext cx="400685" cy="408940"/>
            </a:xfrm>
            <a:custGeom>
              <a:avLst/>
              <a:gdLst/>
              <a:ahLst/>
              <a:cxnLst/>
              <a:rect l="l" t="t" r="r" b="b"/>
              <a:pathLst>
                <a:path w="400684" h="408940">
                  <a:moveTo>
                    <a:pt x="200075" y="0"/>
                  </a:moveTo>
                  <a:lnTo>
                    <a:pt x="0" y="212471"/>
                  </a:lnTo>
                  <a:lnTo>
                    <a:pt x="48298" y="212471"/>
                  </a:lnTo>
                  <a:lnTo>
                    <a:pt x="48298" y="408432"/>
                  </a:lnTo>
                  <a:lnTo>
                    <a:pt x="161442" y="408432"/>
                  </a:lnTo>
                  <a:lnTo>
                    <a:pt x="161442" y="280035"/>
                  </a:lnTo>
                  <a:lnTo>
                    <a:pt x="238709" y="280035"/>
                  </a:lnTo>
                  <a:lnTo>
                    <a:pt x="238709" y="408432"/>
                  </a:lnTo>
                  <a:lnTo>
                    <a:pt x="351853" y="408432"/>
                  </a:lnTo>
                  <a:lnTo>
                    <a:pt x="351853" y="212471"/>
                  </a:lnTo>
                  <a:lnTo>
                    <a:pt x="400151" y="212471"/>
                  </a:lnTo>
                  <a:lnTo>
                    <a:pt x="2000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4" name="object 64"/>
          <p:cNvSpPr txBox="1"/>
          <p:nvPr/>
        </p:nvSpPr>
        <p:spPr>
          <a:xfrm>
            <a:off x="1496313" y="434467"/>
            <a:ext cx="2950210" cy="314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b="1" spc="-5" dirty="0">
                <a:solidFill>
                  <a:srgbClr val="494949"/>
                </a:solidFill>
                <a:latin typeface="Noto Sans"/>
                <a:cs typeface="Noto Sans"/>
              </a:rPr>
              <a:t>Unscramble the</a:t>
            </a:r>
            <a:r>
              <a:rPr sz="1900" b="1" spc="-2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900" b="1" spc="-5" dirty="0">
                <a:solidFill>
                  <a:srgbClr val="494949"/>
                </a:solidFill>
                <a:latin typeface="Noto Sans"/>
                <a:cs typeface="Noto Sans"/>
              </a:rPr>
              <a:t>phrases</a:t>
            </a:r>
            <a:endParaRPr sz="1900">
              <a:latin typeface="Noto Sans"/>
              <a:cs typeface="Noto Sans"/>
            </a:endParaRPr>
          </a:p>
        </p:txBody>
      </p:sp>
      <p:grpSp>
        <p:nvGrpSpPr>
          <p:cNvPr id="65" name="object 65"/>
          <p:cNvGrpSpPr/>
          <p:nvPr/>
        </p:nvGrpSpPr>
        <p:grpSpPr>
          <a:xfrm>
            <a:off x="1423161" y="1786763"/>
            <a:ext cx="7066915" cy="3999865"/>
            <a:chOff x="1423161" y="1786763"/>
            <a:chExt cx="7066915" cy="3999865"/>
          </a:xfrm>
        </p:grpSpPr>
        <p:sp>
          <p:nvSpPr>
            <p:cNvPr id="66" name="object 66"/>
            <p:cNvSpPr/>
            <p:nvPr/>
          </p:nvSpPr>
          <p:spPr>
            <a:xfrm>
              <a:off x="1741297" y="1786762"/>
              <a:ext cx="4881880" cy="1403985"/>
            </a:xfrm>
            <a:custGeom>
              <a:avLst/>
              <a:gdLst/>
              <a:ahLst/>
              <a:cxnLst/>
              <a:rect l="l" t="t" r="r" b="b"/>
              <a:pathLst>
                <a:path w="4881880" h="1403985">
                  <a:moveTo>
                    <a:pt x="78486" y="406781"/>
                  </a:moveTo>
                  <a:lnTo>
                    <a:pt x="77431" y="394335"/>
                  </a:lnTo>
                  <a:lnTo>
                    <a:pt x="74637" y="361188"/>
                  </a:lnTo>
                  <a:lnTo>
                    <a:pt x="73025" y="341884"/>
                  </a:lnTo>
                  <a:lnTo>
                    <a:pt x="71882" y="334149"/>
                  </a:lnTo>
                  <a:lnTo>
                    <a:pt x="61595" y="317715"/>
                  </a:lnTo>
                  <a:lnTo>
                    <a:pt x="61595" y="378587"/>
                  </a:lnTo>
                  <a:lnTo>
                    <a:pt x="59690" y="385699"/>
                  </a:lnTo>
                  <a:lnTo>
                    <a:pt x="54864" y="391033"/>
                  </a:lnTo>
                  <a:lnTo>
                    <a:pt x="50165" y="396494"/>
                  </a:lnTo>
                  <a:lnTo>
                    <a:pt x="43434" y="399542"/>
                  </a:lnTo>
                  <a:lnTo>
                    <a:pt x="34417" y="400304"/>
                  </a:lnTo>
                  <a:lnTo>
                    <a:pt x="28702" y="400685"/>
                  </a:lnTo>
                  <a:lnTo>
                    <a:pt x="24257" y="399796"/>
                  </a:lnTo>
                  <a:lnTo>
                    <a:pt x="17526" y="394843"/>
                  </a:lnTo>
                  <a:lnTo>
                    <a:pt x="15494" y="391033"/>
                  </a:lnTo>
                  <a:lnTo>
                    <a:pt x="14605" y="379095"/>
                  </a:lnTo>
                  <a:lnTo>
                    <a:pt x="16637" y="374015"/>
                  </a:lnTo>
                  <a:lnTo>
                    <a:pt x="60198" y="361188"/>
                  </a:lnTo>
                  <a:lnTo>
                    <a:pt x="60883" y="370459"/>
                  </a:lnTo>
                  <a:lnTo>
                    <a:pt x="61595" y="378587"/>
                  </a:lnTo>
                  <a:lnTo>
                    <a:pt x="61595" y="317715"/>
                  </a:lnTo>
                  <a:lnTo>
                    <a:pt x="57823" y="315468"/>
                  </a:lnTo>
                  <a:lnTo>
                    <a:pt x="51892" y="313563"/>
                  </a:lnTo>
                  <a:lnTo>
                    <a:pt x="44919" y="312712"/>
                  </a:lnTo>
                  <a:lnTo>
                    <a:pt x="36957" y="312928"/>
                  </a:lnTo>
                  <a:lnTo>
                    <a:pt x="5461" y="323850"/>
                  </a:lnTo>
                  <a:lnTo>
                    <a:pt x="10795" y="334391"/>
                  </a:lnTo>
                  <a:lnTo>
                    <a:pt x="17856" y="330581"/>
                  </a:lnTo>
                  <a:lnTo>
                    <a:pt x="24599" y="327723"/>
                  </a:lnTo>
                  <a:lnTo>
                    <a:pt x="31000" y="325818"/>
                  </a:lnTo>
                  <a:lnTo>
                    <a:pt x="37084" y="324866"/>
                  </a:lnTo>
                  <a:lnTo>
                    <a:pt x="44069" y="324231"/>
                  </a:lnTo>
                  <a:lnTo>
                    <a:pt x="49403" y="325628"/>
                  </a:lnTo>
                  <a:lnTo>
                    <a:pt x="52959" y="328930"/>
                  </a:lnTo>
                  <a:lnTo>
                    <a:pt x="56388" y="332232"/>
                  </a:lnTo>
                  <a:lnTo>
                    <a:pt x="58547" y="337566"/>
                  </a:lnTo>
                  <a:lnTo>
                    <a:pt x="59690" y="350901"/>
                  </a:lnTo>
                  <a:lnTo>
                    <a:pt x="43561" y="352806"/>
                  </a:lnTo>
                  <a:lnTo>
                    <a:pt x="23609" y="356933"/>
                  </a:lnTo>
                  <a:lnTo>
                    <a:pt x="9677" y="363969"/>
                  </a:lnTo>
                  <a:lnTo>
                    <a:pt x="1803" y="373938"/>
                  </a:lnTo>
                  <a:lnTo>
                    <a:pt x="0" y="386842"/>
                  </a:lnTo>
                  <a:lnTo>
                    <a:pt x="762" y="395859"/>
                  </a:lnTo>
                  <a:lnTo>
                    <a:pt x="4064" y="402590"/>
                  </a:lnTo>
                  <a:lnTo>
                    <a:pt x="9779" y="406908"/>
                  </a:lnTo>
                  <a:lnTo>
                    <a:pt x="15494" y="411353"/>
                  </a:lnTo>
                  <a:lnTo>
                    <a:pt x="23114" y="413131"/>
                  </a:lnTo>
                  <a:lnTo>
                    <a:pt x="39624" y="411734"/>
                  </a:lnTo>
                  <a:lnTo>
                    <a:pt x="45466" y="410210"/>
                  </a:lnTo>
                  <a:lnTo>
                    <a:pt x="49911" y="407670"/>
                  </a:lnTo>
                  <a:lnTo>
                    <a:pt x="54483" y="405257"/>
                  </a:lnTo>
                  <a:lnTo>
                    <a:pt x="58928" y="400812"/>
                  </a:lnTo>
                  <a:lnTo>
                    <a:pt x="59004" y="400685"/>
                  </a:lnTo>
                  <a:lnTo>
                    <a:pt x="63119" y="394462"/>
                  </a:lnTo>
                  <a:lnTo>
                    <a:pt x="63754" y="394335"/>
                  </a:lnTo>
                  <a:lnTo>
                    <a:pt x="67818" y="407670"/>
                  </a:lnTo>
                  <a:lnTo>
                    <a:pt x="78486" y="406781"/>
                  </a:lnTo>
                  <a:close/>
                </a:path>
                <a:path w="4881880" h="1403985">
                  <a:moveTo>
                    <a:pt x="149479" y="266954"/>
                  </a:moveTo>
                  <a:lnTo>
                    <a:pt x="142494" y="265430"/>
                  </a:lnTo>
                  <a:lnTo>
                    <a:pt x="136525" y="264922"/>
                  </a:lnTo>
                  <a:lnTo>
                    <a:pt x="131445" y="265430"/>
                  </a:lnTo>
                  <a:lnTo>
                    <a:pt x="118275" y="268719"/>
                  </a:lnTo>
                  <a:lnTo>
                    <a:pt x="109258" y="276085"/>
                  </a:lnTo>
                  <a:lnTo>
                    <a:pt x="104419" y="287528"/>
                  </a:lnTo>
                  <a:lnTo>
                    <a:pt x="103759" y="303022"/>
                  </a:lnTo>
                  <a:lnTo>
                    <a:pt x="104267" y="308356"/>
                  </a:lnTo>
                  <a:lnTo>
                    <a:pt x="87630" y="314960"/>
                  </a:lnTo>
                  <a:lnTo>
                    <a:pt x="88265" y="321437"/>
                  </a:lnTo>
                  <a:lnTo>
                    <a:pt x="105283" y="320040"/>
                  </a:lnTo>
                  <a:lnTo>
                    <a:pt x="112268" y="403860"/>
                  </a:lnTo>
                  <a:lnTo>
                    <a:pt x="126746" y="402717"/>
                  </a:lnTo>
                  <a:lnTo>
                    <a:pt x="119735" y="320040"/>
                  </a:lnTo>
                  <a:lnTo>
                    <a:pt x="119634" y="318770"/>
                  </a:lnTo>
                  <a:lnTo>
                    <a:pt x="143891" y="316738"/>
                  </a:lnTo>
                  <a:lnTo>
                    <a:pt x="143052" y="307594"/>
                  </a:lnTo>
                  <a:lnTo>
                    <a:pt x="142875" y="305562"/>
                  </a:lnTo>
                  <a:lnTo>
                    <a:pt x="118745" y="307594"/>
                  </a:lnTo>
                  <a:lnTo>
                    <a:pt x="118135" y="300482"/>
                  </a:lnTo>
                  <a:lnTo>
                    <a:pt x="117475" y="293497"/>
                  </a:lnTo>
                  <a:lnTo>
                    <a:pt x="136144" y="276987"/>
                  </a:lnTo>
                  <a:lnTo>
                    <a:pt x="140970" y="277495"/>
                  </a:lnTo>
                  <a:lnTo>
                    <a:pt x="146685" y="278765"/>
                  </a:lnTo>
                  <a:lnTo>
                    <a:pt x="147104" y="276987"/>
                  </a:lnTo>
                  <a:lnTo>
                    <a:pt x="149479" y="266954"/>
                  </a:lnTo>
                  <a:close/>
                </a:path>
                <a:path w="4881880" h="1403985">
                  <a:moveTo>
                    <a:pt x="212471" y="394589"/>
                  </a:moveTo>
                  <a:lnTo>
                    <a:pt x="211747" y="386842"/>
                  </a:lnTo>
                  <a:lnTo>
                    <a:pt x="211455" y="383540"/>
                  </a:lnTo>
                  <a:lnTo>
                    <a:pt x="210185" y="384175"/>
                  </a:lnTo>
                  <a:lnTo>
                    <a:pt x="208280" y="384683"/>
                  </a:lnTo>
                  <a:lnTo>
                    <a:pt x="205994" y="385191"/>
                  </a:lnTo>
                  <a:lnTo>
                    <a:pt x="203581" y="385826"/>
                  </a:lnTo>
                  <a:lnTo>
                    <a:pt x="201168" y="386207"/>
                  </a:lnTo>
                  <a:lnTo>
                    <a:pt x="198628" y="386461"/>
                  </a:lnTo>
                  <a:lnTo>
                    <a:pt x="193929" y="386842"/>
                  </a:lnTo>
                  <a:lnTo>
                    <a:pt x="189992" y="385572"/>
                  </a:lnTo>
                  <a:lnTo>
                    <a:pt x="177266" y="315214"/>
                  </a:lnTo>
                  <a:lnTo>
                    <a:pt x="177165" y="313944"/>
                  </a:lnTo>
                  <a:lnTo>
                    <a:pt x="204724" y="311658"/>
                  </a:lnTo>
                  <a:lnTo>
                    <a:pt x="204012" y="302768"/>
                  </a:lnTo>
                  <a:lnTo>
                    <a:pt x="203835" y="300482"/>
                  </a:lnTo>
                  <a:lnTo>
                    <a:pt x="176276" y="302768"/>
                  </a:lnTo>
                  <a:lnTo>
                    <a:pt x="174371" y="280797"/>
                  </a:lnTo>
                  <a:lnTo>
                    <a:pt x="165989" y="281432"/>
                  </a:lnTo>
                  <a:lnTo>
                    <a:pt x="161671" y="302260"/>
                  </a:lnTo>
                  <a:lnTo>
                    <a:pt x="148590" y="309372"/>
                  </a:lnTo>
                  <a:lnTo>
                    <a:pt x="149098" y="316357"/>
                  </a:lnTo>
                  <a:lnTo>
                    <a:pt x="162814" y="315214"/>
                  </a:lnTo>
                  <a:lnTo>
                    <a:pt x="167513" y="371729"/>
                  </a:lnTo>
                  <a:lnTo>
                    <a:pt x="170319" y="384340"/>
                  </a:lnTo>
                  <a:lnTo>
                    <a:pt x="176263" y="392988"/>
                  </a:lnTo>
                  <a:lnTo>
                    <a:pt x="185369" y="397725"/>
                  </a:lnTo>
                  <a:lnTo>
                    <a:pt x="197612" y="398526"/>
                  </a:lnTo>
                  <a:lnTo>
                    <a:pt x="200025" y="398272"/>
                  </a:lnTo>
                  <a:lnTo>
                    <a:pt x="202692" y="397764"/>
                  </a:lnTo>
                  <a:lnTo>
                    <a:pt x="205740" y="397002"/>
                  </a:lnTo>
                  <a:lnTo>
                    <a:pt x="208661" y="396367"/>
                  </a:lnTo>
                  <a:lnTo>
                    <a:pt x="210947" y="395478"/>
                  </a:lnTo>
                  <a:lnTo>
                    <a:pt x="212471" y="394589"/>
                  </a:lnTo>
                  <a:close/>
                </a:path>
                <a:path w="4881880" h="1403985">
                  <a:moveTo>
                    <a:pt x="302387" y="342646"/>
                  </a:moveTo>
                  <a:lnTo>
                    <a:pt x="301866" y="336423"/>
                  </a:lnTo>
                  <a:lnTo>
                    <a:pt x="301625" y="333502"/>
                  </a:lnTo>
                  <a:lnTo>
                    <a:pt x="300215" y="324408"/>
                  </a:lnTo>
                  <a:lnTo>
                    <a:pt x="297573" y="316357"/>
                  </a:lnTo>
                  <a:lnTo>
                    <a:pt x="293712" y="309359"/>
                  </a:lnTo>
                  <a:lnTo>
                    <a:pt x="290385" y="305435"/>
                  </a:lnTo>
                  <a:lnTo>
                    <a:pt x="288671" y="303403"/>
                  </a:lnTo>
                  <a:lnTo>
                    <a:pt x="286004" y="301383"/>
                  </a:lnTo>
                  <a:lnTo>
                    <a:pt x="286004" y="332232"/>
                  </a:lnTo>
                  <a:lnTo>
                    <a:pt x="236220" y="336423"/>
                  </a:lnTo>
                  <a:lnTo>
                    <a:pt x="236347" y="327533"/>
                  </a:lnTo>
                  <a:lnTo>
                    <a:pt x="238379" y="320421"/>
                  </a:lnTo>
                  <a:lnTo>
                    <a:pt x="242570" y="315087"/>
                  </a:lnTo>
                  <a:lnTo>
                    <a:pt x="246634" y="309753"/>
                  </a:lnTo>
                  <a:lnTo>
                    <a:pt x="252603" y="306705"/>
                  </a:lnTo>
                  <a:lnTo>
                    <a:pt x="267716" y="305435"/>
                  </a:lnTo>
                  <a:lnTo>
                    <a:pt x="273685" y="307340"/>
                  </a:lnTo>
                  <a:lnTo>
                    <a:pt x="278130" y="311912"/>
                  </a:lnTo>
                  <a:lnTo>
                    <a:pt x="282575" y="316357"/>
                  </a:lnTo>
                  <a:lnTo>
                    <a:pt x="285242" y="323215"/>
                  </a:lnTo>
                  <a:lnTo>
                    <a:pt x="286004" y="332232"/>
                  </a:lnTo>
                  <a:lnTo>
                    <a:pt x="286004" y="301383"/>
                  </a:lnTo>
                  <a:lnTo>
                    <a:pt x="282549" y="298742"/>
                  </a:lnTo>
                  <a:lnTo>
                    <a:pt x="275615" y="295617"/>
                  </a:lnTo>
                  <a:lnTo>
                    <a:pt x="267881" y="294030"/>
                  </a:lnTo>
                  <a:lnTo>
                    <a:pt x="259334" y="294005"/>
                  </a:lnTo>
                  <a:lnTo>
                    <a:pt x="250355" y="295656"/>
                  </a:lnTo>
                  <a:lnTo>
                    <a:pt x="222897" y="326732"/>
                  </a:lnTo>
                  <a:lnTo>
                    <a:pt x="221602" y="336626"/>
                  </a:lnTo>
                  <a:lnTo>
                    <a:pt x="221869" y="347599"/>
                  </a:lnTo>
                  <a:lnTo>
                    <a:pt x="244119" y="387324"/>
                  </a:lnTo>
                  <a:lnTo>
                    <a:pt x="261315" y="392328"/>
                  </a:lnTo>
                  <a:lnTo>
                    <a:pt x="271399" y="392303"/>
                  </a:lnTo>
                  <a:lnTo>
                    <a:pt x="301752" y="383540"/>
                  </a:lnTo>
                  <a:lnTo>
                    <a:pt x="301472" y="380492"/>
                  </a:lnTo>
                  <a:lnTo>
                    <a:pt x="300609" y="370713"/>
                  </a:lnTo>
                  <a:lnTo>
                    <a:pt x="261112" y="380492"/>
                  </a:lnTo>
                  <a:lnTo>
                    <a:pt x="253365" y="378206"/>
                  </a:lnTo>
                  <a:lnTo>
                    <a:pt x="236855" y="348234"/>
                  </a:lnTo>
                  <a:lnTo>
                    <a:pt x="302387" y="342646"/>
                  </a:lnTo>
                  <a:close/>
                </a:path>
                <a:path w="4881880" h="1403985">
                  <a:moveTo>
                    <a:pt x="377952" y="285115"/>
                  </a:moveTo>
                  <a:lnTo>
                    <a:pt x="374523" y="284734"/>
                  </a:lnTo>
                  <a:lnTo>
                    <a:pt x="370713" y="284607"/>
                  </a:lnTo>
                  <a:lnTo>
                    <a:pt x="360553" y="285496"/>
                  </a:lnTo>
                  <a:lnTo>
                    <a:pt x="355219" y="287655"/>
                  </a:lnTo>
                  <a:lnTo>
                    <a:pt x="350520" y="291465"/>
                  </a:lnTo>
                  <a:lnTo>
                    <a:pt x="345821" y="295148"/>
                  </a:lnTo>
                  <a:lnTo>
                    <a:pt x="342011" y="300355"/>
                  </a:lnTo>
                  <a:lnTo>
                    <a:pt x="338963" y="306832"/>
                  </a:lnTo>
                  <a:lnTo>
                    <a:pt x="338328" y="306832"/>
                  </a:lnTo>
                  <a:lnTo>
                    <a:pt x="335153" y="289433"/>
                  </a:lnTo>
                  <a:lnTo>
                    <a:pt x="323342" y="290449"/>
                  </a:lnTo>
                  <a:lnTo>
                    <a:pt x="331343" y="385445"/>
                  </a:lnTo>
                  <a:lnTo>
                    <a:pt x="345694" y="384302"/>
                  </a:lnTo>
                  <a:lnTo>
                    <a:pt x="341376" y="333248"/>
                  </a:lnTo>
                  <a:lnTo>
                    <a:pt x="340614" y="323977"/>
                  </a:lnTo>
                  <a:lnTo>
                    <a:pt x="369570" y="297942"/>
                  </a:lnTo>
                  <a:lnTo>
                    <a:pt x="373126" y="298069"/>
                  </a:lnTo>
                  <a:lnTo>
                    <a:pt x="377063" y="298577"/>
                  </a:lnTo>
                  <a:lnTo>
                    <a:pt x="377101" y="297942"/>
                  </a:lnTo>
                  <a:lnTo>
                    <a:pt x="377952" y="285115"/>
                  </a:lnTo>
                  <a:close/>
                </a:path>
                <a:path w="4881880" h="1403985">
                  <a:moveTo>
                    <a:pt x="714502" y="1397381"/>
                  </a:moveTo>
                  <a:lnTo>
                    <a:pt x="713359" y="1391666"/>
                  </a:lnTo>
                  <a:lnTo>
                    <a:pt x="712343" y="1386586"/>
                  </a:lnTo>
                  <a:lnTo>
                    <a:pt x="711073" y="1387221"/>
                  </a:lnTo>
                  <a:lnTo>
                    <a:pt x="709295" y="1387983"/>
                  </a:lnTo>
                  <a:lnTo>
                    <a:pt x="707009" y="1388745"/>
                  </a:lnTo>
                  <a:lnTo>
                    <a:pt x="704723" y="1389634"/>
                  </a:lnTo>
                  <a:lnTo>
                    <a:pt x="702310" y="1390269"/>
                  </a:lnTo>
                  <a:lnTo>
                    <a:pt x="699897" y="1390777"/>
                  </a:lnTo>
                  <a:lnTo>
                    <a:pt x="695198" y="1391666"/>
                  </a:lnTo>
                  <a:lnTo>
                    <a:pt x="671220" y="1323721"/>
                  </a:lnTo>
                  <a:lnTo>
                    <a:pt x="670687" y="1320927"/>
                  </a:lnTo>
                  <a:lnTo>
                    <a:pt x="697865" y="1315720"/>
                  </a:lnTo>
                  <a:lnTo>
                    <a:pt x="696810" y="1310005"/>
                  </a:lnTo>
                  <a:lnTo>
                    <a:pt x="695833" y="1304671"/>
                  </a:lnTo>
                  <a:lnTo>
                    <a:pt x="668655" y="1310005"/>
                  </a:lnTo>
                  <a:lnTo>
                    <a:pt x="664337" y="1288288"/>
                  </a:lnTo>
                  <a:lnTo>
                    <a:pt x="656209" y="1289812"/>
                  </a:lnTo>
                  <a:lnTo>
                    <a:pt x="654050" y="1311021"/>
                  </a:lnTo>
                  <a:lnTo>
                    <a:pt x="641858" y="1319530"/>
                  </a:lnTo>
                  <a:lnTo>
                    <a:pt x="643128" y="1326388"/>
                  </a:lnTo>
                  <a:lnTo>
                    <a:pt x="656590" y="1323721"/>
                  </a:lnTo>
                  <a:lnTo>
                    <a:pt x="667385" y="1379474"/>
                  </a:lnTo>
                  <a:lnTo>
                    <a:pt x="671499" y="1391666"/>
                  </a:lnTo>
                  <a:lnTo>
                    <a:pt x="678319" y="1399641"/>
                  </a:lnTo>
                  <a:lnTo>
                    <a:pt x="687832" y="1403375"/>
                  </a:lnTo>
                  <a:lnTo>
                    <a:pt x="700024" y="1402842"/>
                  </a:lnTo>
                  <a:lnTo>
                    <a:pt x="702437" y="1402334"/>
                  </a:lnTo>
                  <a:lnTo>
                    <a:pt x="705104" y="1401572"/>
                  </a:lnTo>
                  <a:lnTo>
                    <a:pt x="710946" y="1399540"/>
                  </a:lnTo>
                  <a:lnTo>
                    <a:pt x="713105" y="1398397"/>
                  </a:lnTo>
                  <a:lnTo>
                    <a:pt x="714502" y="1397381"/>
                  </a:lnTo>
                  <a:close/>
                </a:path>
                <a:path w="4881880" h="1403985">
                  <a:moveTo>
                    <a:pt x="811149" y="1379601"/>
                  </a:moveTo>
                  <a:lnTo>
                    <a:pt x="799338" y="1318387"/>
                  </a:lnTo>
                  <a:lnTo>
                    <a:pt x="773785" y="1290116"/>
                  </a:lnTo>
                  <a:lnTo>
                    <a:pt x="766508" y="1289939"/>
                  </a:lnTo>
                  <a:lnTo>
                    <a:pt x="758317" y="1290955"/>
                  </a:lnTo>
                  <a:lnTo>
                    <a:pt x="731647" y="1311275"/>
                  </a:lnTo>
                  <a:lnTo>
                    <a:pt x="730758" y="1311402"/>
                  </a:lnTo>
                  <a:lnTo>
                    <a:pt x="730631" y="1308100"/>
                  </a:lnTo>
                  <a:lnTo>
                    <a:pt x="729996" y="1304036"/>
                  </a:lnTo>
                  <a:lnTo>
                    <a:pt x="729107" y="1299210"/>
                  </a:lnTo>
                  <a:lnTo>
                    <a:pt x="721360" y="1258951"/>
                  </a:lnTo>
                  <a:lnTo>
                    <a:pt x="707136" y="1261745"/>
                  </a:lnTo>
                  <a:lnTo>
                    <a:pt x="732917" y="1394714"/>
                  </a:lnTo>
                  <a:lnTo>
                    <a:pt x="747014" y="1391920"/>
                  </a:lnTo>
                  <a:lnTo>
                    <a:pt x="737616" y="1343025"/>
                  </a:lnTo>
                  <a:lnTo>
                    <a:pt x="736371" y="1334439"/>
                  </a:lnTo>
                  <a:lnTo>
                    <a:pt x="766699" y="1301750"/>
                  </a:lnTo>
                  <a:lnTo>
                    <a:pt x="772541" y="1302512"/>
                  </a:lnTo>
                  <a:lnTo>
                    <a:pt x="796925" y="1382268"/>
                  </a:lnTo>
                  <a:lnTo>
                    <a:pt x="811149" y="1379601"/>
                  </a:lnTo>
                  <a:close/>
                </a:path>
                <a:path w="4881880" h="1403985">
                  <a:moveTo>
                    <a:pt x="909701" y="1355979"/>
                  </a:moveTo>
                  <a:lnTo>
                    <a:pt x="907288" y="1343279"/>
                  </a:lnTo>
                  <a:lnTo>
                    <a:pt x="900417" y="1347470"/>
                  </a:lnTo>
                  <a:lnTo>
                    <a:pt x="893356" y="1350886"/>
                  </a:lnTo>
                  <a:lnTo>
                    <a:pt x="886079" y="1353515"/>
                  </a:lnTo>
                  <a:lnTo>
                    <a:pt x="878586" y="1355344"/>
                  </a:lnTo>
                  <a:lnTo>
                    <a:pt x="869061" y="1357249"/>
                  </a:lnTo>
                  <a:lnTo>
                    <a:pt x="861060" y="1355852"/>
                  </a:lnTo>
                  <a:lnTo>
                    <a:pt x="841502" y="1327785"/>
                  </a:lnTo>
                  <a:lnTo>
                    <a:pt x="901446" y="1316101"/>
                  </a:lnTo>
                  <a:lnTo>
                    <a:pt x="906018" y="1315212"/>
                  </a:lnTo>
                  <a:lnTo>
                    <a:pt x="904367" y="1306195"/>
                  </a:lnTo>
                  <a:lnTo>
                    <a:pt x="888619" y="1278229"/>
                  </a:lnTo>
                  <a:lnTo>
                    <a:pt x="888619" y="1306576"/>
                  </a:lnTo>
                  <a:lnTo>
                    <a:pt x="839597" y="1316101"/>
                  </a:lnTo>
                  <a:lnTo>
                    <a:pt x="860171" y="1283462"/>
                  </a:lnTo>
                  <a:lnTo>
                    <a:pt x="867537" y="1281938"/>
                  </a:lnTo>
                  <a:lnTo>
                    <a:pt x="873760" y="1283208"/>
                  </a:lnTo>
                  <a:lnTo>
                    <a:pt x="878586" y="1287272"/>
                  </a:lnTo>
                  <a:lnTo>
                    <a:pt x="883539" y="1291209"/>
                  </a:lnTo>
                  <a:lnTo>
                    <a:pt x="886841" y="1297686"/>
                  </a:lnTo>
                  <a:lnTo>
                    <a:pt x="888619" y="1306576"/>
                  </a:lnTo>
                  <a:lnTo>
                    <a:pt x="888619" y="1278229"/>
                  </a:lnTo>
                  <a:lnTo>
                    <a:pt x="888111" y="1277747"/>
                  </a:lnTo>
                  <a:lnTo>
                    <a:pt x="881583" y="1273721"/>
                  </a:lnTo>
                  <a:lnTo>
                    <a:pt x="874395" y="1271358"/>
                  </a:lnTo>
                  <a:lnTo>
                    <a:pt x="866533" y="1270622"/>
                  </a:lnTo>
                  <a:lnTo>
                    <a:pt x="858012" y="1271524"/>
                  </a:lnTo>
                  <a:lnTo>
                    <a:pt x="827227" y="1298816"/>
                  </a:lnTo>
                  <a:lnTo>
                    <a:pt x="825131" y="1317917"/>
                  </a:lnTo>
                  <a:lnTo>
                    <a:pt x="826516" y="1328801"/>
                  </a:lnTo>
                  <a:lnTo>
                    <a:pt x="852932" y="1365834"/>
                  </a:lnTo>
                  <a:lnTo>
                    <a:pt x="870508" y="1369021"/>
                  </a:lnTo>
                  <a:lnTo>
                    <a:pt x="880491" y="1367917"/>
                  </a:lnTo>
                  <a:lnTo>
                    <a:pt x="907783" y="1357249"/>
                  </a:lnTo>
                  <a:lnTo>
                    <a:pt x="909701" y="1355979"/>
                  </a:lnTo>
                  <a:close/>
                </a:path>
                <a:path w="4881880" h="1403985">
                  <a:moveTo>
                    <a:pt x="1743075" y="93091"/>
                  </a:moveTo>
                  <a:lnTo>
                    <a:pt x="1710270" y="139420"/>
                  </a:lnTo>
                  <a:lnTo>
                    <a:pt x="1700022" y="169037"/>
                  </a:lnTo>
                  <a:lnTo>
                    <a:pt x="1699260" y="168910"/>
                  </a:lnTo>
                  <a:lnTo>
                    <a:pt x="1698777" y="163461"/>
                  </a:lnTo>
                  <a:lnTo>
                    <a:pt x="1697951" y="157378"/>
                  </a:lnTo>
                  <a:lnTo>
                    <a:pt x="1696783" y="150647"/>
                  </a:lnTo>
                  <a:lnTo>
                    <a:pt x="1687042" y="102108"/>
                  </a:lnTo>
                  <a:lnTo>
                    <a:pt x="1684020" y="86995"/>
                  </a:lnTo>
                  <a:lnTo>
                    <a:pt x="1644015" y="140970"/>
                  </a:lnTo>
                  <a:lnTo>
                    <a:pt x="1636014" y="162560"/>
                  </a:lnTo>
                  <a:lnTo>
                    <a:pt x="1635252" y="162433"/>
                  </a:lnTo>
                  <a:lnTo>
                    <a:pt x="1626641" y="98044"/>
                  </a:lnTo>
                  <a:lnTo>
                    <a:pt x="1608963" y="79121"/>
                  </a:lnTo>
                  <a:lnTo>
                    <a:pt x="1624965" y="176784"/>
                  </a:lnTo>
                  <a:lnTo>
                    <a:pt x="1641602" y="178562"/>
                  </a:lnTo>
                  <a:lnTo>
                    <a:pt x="1648675" y="162560"/>
                  </a:lnTo>
                  <a:lnTo>
                    <a:pt x="1665351" y="124841"/>
                  </a:lnTo>
                  <a:lnTo>
                    <a:pt x="1667637" y="119507"/>
                  </a:lnTo>
                  <a:lnTo>
                    <a:pt x="1670431" y="112014"/>
                  </a:lnTo>
                  <a:lnTo>
                    <a:pt x="1673860" y="102108"/>
                  </a:lnTo>
                  <a:lnTo>
                    <a:pt x="1674495" y="102235"/>
                  </a:lnTo>
                  <a:lnTo>
                    <a:pt x="1676273" y="114554"/>
                  </a:lnTo>
                  <a:lnTo>
                    <a:pt x="1677543" y="122555"/>
                  </a:lnTo>
                  <a:lnTo>
                    <a:pt x="1678305" y="125984"/>
                  </a:lnTo>
                  <a:lnTo>
                    <a:pt x="1689862" y="183515"/>
                  </a:lnTo>
                  <a:lnTo>
                    <a:pt x="1707007" y="185293"/>
                  </a:lnTo>
                  <a:lnTo>
                    <a:pt x="1713357" y="169037"/>
                  </a:lnTo>
                  <a:lnTo>
                    <a:pt x="1743075" y="93091"/>
                  </a:lnTo>
                  <a:close/>
                </a:path>
                <a:path w="4881880" h="1403985">
                  <a:moveTo>
                    <a:pt x="1831213" y="134366"/>
                  </a:moveTo>
                  <a:lnTo>
                    <a:pt x="1816735" y="104622"/>
                  </a:lnTo>
                  <a:lnTo>
                    <a:pt x="1816735" y="130429"/>
                  </a:lnTo>
                  <a:lnTo>
                    <a:pt x="1815719" y="139446"/>
                  </a:lnTo>
                  <a:lnTo>
                    <a:pt x="1766189" y="134366"/>
                  </a:lnTo>
                  <a:lnTo>
                    <a:pt x="1767840" y="125603"/>
                  </a:lnTo>
                  <a:lnTo>
                    <a:pt x="1771269" y="118999"/>
                  </a:lnTo>
                  <a:lnTo>
                    <a:pt x="1776349" y="114554"/>
                  </a:lnTo>
                  <a:lnTo>
                    <a:pt x="1781302" y="109982"/>
                  </a:lnTo>
                  <a:lnTo>
                    <a:pt x="1787652" y="108204"/>
                  </a:lnTo>
                  <a:lnTo>
                    <a:pt x="1802765" y="109728"/>
                  </a:lnTo>
                  <a:lnTo>
                    <a:pt x="1808353" y="112776"/>
                  </a:lnTo>
                  <a:lnTo>
                    <a:pt x="1811909" y="117983"/>
                  </a:lnTo>
                  <a:lnTo>
                    <a:pt x="1815465" y="123317"/>
                  </a:lnTo>
                  <a:lnTo>
                    <a:pt x="1816735" y="130429"/>
                  </a:lnTo>
                  <a:lnTo>
                    <a:pt x="1816735" y="104622"/>
                  </a:lnTo>
                  <a:lnTo>
                    <a:pt x="1812391" y="101561"/>
                  </a:lnTo>
                  <a:lnTo>
                    <a:pt x="1805089" y="98539"/>
                  </a:lnTo>
                  <a:lnTo>
                    <a:pt x="1796796" y="96901"/>
                  </a:lnTo>
                  <a:lnTo>
                    <a:pt x="1787652" y="96837"/>
                  </a:lnTo>
                  <a:lnTo>
                    <a:pt x="1779282" y="98552"/>
                  </a:lnTo>
                  <a:lnTo>
                    <a:pt x="1751736" y="131787"/>
                  </a:lnTo>
                  <a:lnTo>
                    <a:pt x="1749552" y="152781"/>
                  </a:lnTo>
                  <a:lnTo>
                    <a:pt x="1749577" y="153860"/>
                  </a:lnTo>
                  <a:lnTo>
                    <a:pt x="1771726" y="190588"/>
                  </a:lnTo>
                  <a:lnTo>
                    <a:pt x="1802130" y="196469"/>
                  </a:lnTo>
                  <a:lnTo>
                    <a:pt x="1806829" y="195961"/>
                  </a:lnTo>
                  <a:lnTo>
                    <a:pt x="1811401" y="195580"/>
                  </a:lnTo>
                  <a:lnTo>
                    <a:pt x="1816354" y="194437"/>
                  </a:lnTo>
                  <a:lnTo>
                    <a:pt x="1821688" y="192786"/>
                  </a:lnTo>
                  <a:lnTo>
                    <a:pt x="1822678" y="183642"/>
                  </a:lnTo>
                  <a:lnTo>
                    <a:pt x="1823085" y="179959"/>
                  </a:lnTo>
                  <a:lnTo>
                    <a:pt x="1815223" y="182016"/>
                  </a:lnTo>
                  <a:lnTo>
                    <a:pt x="1807438" y="183235"/>
                  </a:lnTo>
                  <a:lnTo>
                    <a:pt x="1799742" y="183642"/>
                  </a:lnTo>
                  <a:lnTo>
                    <a:pt x="1792097" y="183261"/>
                  </a:lnTo>
                  <a:lnTo>
                    <a:pt x="1764461" y="153860"/>
                  </a:lnTo>
                  <a:lnTo>
                    <a:pt x="1764538" y="145923"/>
                  </a:lnTo>
                  <a:lnTo>
                    <a:pt x="1829943" y="152781"/>
                  </a:lnTo>
                  <a:lnTo>
                    <a:pt x="1830705" y="145923"/>
                  </a:lnTo>
                  <a:lnTo>
                    <a:pt x="1830959" y="143637"/>
                  </a:lnTo>
                  <a:lnTo>
                    <a:pt x="1831073" y="139446"/>
                  </a:lnTo>
                  <a:lnTo>
                    <a:pt x="1831213" y="134366"/>
                  </a:lnTo>
                  <a:close/>
                </a:path>
                <a:path w="4881880" h="1403985">
                  <a:moveTo>
                    <a:pt x="1931238" y="144843"/>
                  </a:moveTo>
                  <a:lnTo>
                    <a:pt x="1916811" y="115049"/>
                  </a:lnTo>
                  <a:lnTo>
                    <a:pt x="1916811" y="140843"/>
                  </a:lnTo>
                  <a:lnTo>
                    <a:pt x="1915795" y="149860"/>
                  </a:lnTo>
                  <a:lnTo>
                    <a:pt x="1866265" y="144653"/>
                  </a:lnTo>
                  <a:lnTo>
                    <a:pt x="1867916" y="136017"/>
                  </a:lnTo>
                  <a:lnTo>
                    <a:pt x="1871345" y="129413"/>
                  </a:lnTo>
                  <a:lnTo>
                    <a:pt x="1881378" y="120396"/>
                  </a:lnTo>
                  <a:lnTo>
                    <a:pt x="1887728" y="118618"/>
                  </a:lnTo>
                  <a:lnTo>
                    <a:pt x="1902841" y="120142"/>
                  </a:lnTo>
                  <a:lnTo>
                    <a:pt x="1908429" y="123190"/>
                  </a:lnTo>
                  <a:lnTo>
                    <a:pt x="1911985" y="128397"/>
                  </a:lnTo>
                  <a:lnTo>
                    <a:pt x="1915414" y="133604"/>
                  </a:lnTo>
                  <a:lnTo>
                    <a:pt x="1916811" y="140843"/>
                  </a:lnTo>
                  <a:lnTo>
                    <a:pt x="1916811" y="115049"/>
                  </a:lnTo>
                  <a:lnTo>
                    <a:pt x="1912454" y="111975"/>
                  </a:lnTo>
                  <a:lnTo>
                    <a:pt x="1905114" y="108953"/>
                  </a:lnTo>
                  <a:lnTo>
                    <a:pt x="1896745" y="107315"/>
                  </a:lnTo>
                  <a:lnTo>
                    <a:pt x="1887613" y="107251"/>
                  </a:lnTo>
                  <a:lnTo>
                    <a:pt x="1879282" y="108966"/>
                  </a:lnTo>
                  <a:lnTo>
                    <a:pt x="1851748" y="142201"/>
                  </a:lnTo>
                  <a:lnTo>
                    <a:pt x="1849564" y="163195"/>
                  </a:lnTo>
                  <a:lnTo>
                    <a:pt x="1849602" y="164274"/>
                  </a:lnTo>
                  <a:lnTo>
                    <a:pt x="1871802" y="201002"/>
                  </a:lnTo>
                  <a:lnTo>
                    <a:pt x="1902206" y="206883"/>
                  </a:lnTo>
                  <a:lnTo>
                    <a:pt x="1911477" y="205867"/>
                  </a:lnTo>
                  <a:lnTo>
                    <a:pt x="1916430" y="204851"/>
                  </a:lnTo>
                  <a:lnTo>
                    <a:pt x="1921764" y="203200"/>
                  </a:lnTo>
                  <a:lnTo>
                    <a:pt x="1922665" y="194043"/>
                  </a:lnTo>
                  <a:lnTo>
                    <a:pt x="1923034" y="190373"/>
                  </a:lnTo>
                  <a:lnTo>
                    <a:pt x="1915236" y="192379"/>
                  </a:lnTo>
                  <a:lnTo>
                    <a:pt x="1907489" y="193598"/>
                  </a:lnTo>
                  <a:lnTo>
                    <a:pt x="1899754" y="194043"/>
                  </a:lnTo>
                  <a:lnTo>
                    <a:pt x="1892046" y="193675"/>
                  </a:lnTo>
                  <a:lnTo>
                    <a:pt x="1864487" y="164274"/>
                  </a:lnTo>
                  <a:lnTo>
                    <a:pt x="1864614" y="156337"/>
                  </a:lnTo>
                  <a:lnTo>
                    <a:pt x="1930019" y="163195"/>
                  </a:lnTo>
                  <a:lnTo>
                    <a:pt x="1930679" y="156337"/>
                  </a:lnTo>
                  <a:lnTo>
                    <a:pt x="1930908" y="154051"/>
                  </a:lnTo>
                  <a:lnTo>
                    <a:pt x="1931060" y="149860"/>
                  </a:lnTo>
                  <a:lnTo>
                    <a:pt x="1931238" y="144843"/>
                  </a:lnTo>
                  <a:close/>
                </a:path>
                <a:path w="4881880" h="1403985">
                  <a:moveTo>
                    <a:pt x="2033524" y="123317"/>
                  </a:moveTo>
                  <a:lnTo>
                    <a:pt x="1982470" y="150876"/>
                  </a:lnTo>
                  <a:lnTo>
                    <a:pt x="1969643" y="163576"/>
                  </a:lnTo>
                  <a:lnTo>
                    <a:pt x="1969008" y="163449"/>
                  </a:lnTo>
                  <a:lnTo>
                    <a:pt x="1970265" y="156083"/>
                  </a:lnTo>
                  <a:lnTo>
                    <a:pt x="1970913" y="152019"/>
                  </a:lnTo>
                  <a:lnTo>
                    <a:pt x="1971167" y="148844"/>
                  </a:lnTo>
                  <a:lnTo>
                    <a:pt x="1978660" y="77343"/>
                  </a:lnTo>
                  <a:lnTo>
                    <a:pt x="1964436" y="75946"/>
                  </a:lnTo>
                  <a:lnTo>
                    <a:pt x="1950466" y="210693"/>
                  </a:lnTo>
                  <a:lnTo>
                    <a:pt x="1964563" y="212090"/>
                  </a:lnTo>
                  <a:lnTo>
                    <a:pt x="1968246" y="176657"/>
                  </a:lnTo>
                  <a:lnTo>
                    <a:pt x="1980057" y="168402"/>
                  </a:lnTo>
                  <a:lnTo>
                    <a:pt x="2008886" y="216662"/>
                  </a:lnTo>
                  <a:lnTo>
                    <a:pt x="2026412" y="218567"/>
                  </a:lnTo>
                  <a:lnTo>
                    <a:pt x="1996071" y="168402"/>
                  </a:lnTo>
                  <a:lnTo>
                    <a:pt x="1993150" y="163576"/>
                  </a:lnTo>
                  <a:lnTo>
                    <a:pt x="1990852" y="159766"/>
                  </a:lnTo>
                  <a:lnTo>
                    <a:pt x="2033524" y="123317"/>
                  </a:lnTo>
                  <a:close/>
                </a:path>
                <a:path w="4881880" h="1403985">
                  <a:moveTo>
                    <a:pt x="4663821" y="1119124"/>
                  </a:moveTo>
                  <a:lnTo>
                    <a:pt x="4649470" y="1117219"/>
                  </a:lnTo>
                  <a:lnTo>
                    <a:pt x="4644402" y="1155598"/>
                  </a:lnTo>
                  <a:lnTo>
                    <a:pt x="4643882" y="1162342"/>
                  </a:lnTo>
                  <a:lnTo>
                    <a:pt x="4643628" y="1169289"/>
                  </a:lnTo>
                  <a:lnTo>
                    <a:pt x="4642485" y="1169162"/>
                  </a:lnTo>
                  <a:lnTo>
                    <a:pt x="4638916" y="1164183"/>
                  </a:lnTo>
                  <a:lnTo>
                    <a:pt x="4638916" y="1195120"/>
                  </a:lnTo>
                  <a:lnTo>
                    <a:pt x="4638167" y="1204468"/>
                  </a:lnTo>
                  <a:lnTo>
                    <a:pt x="4615180" y="1239012"/>
                  </a:lnTo>
                  <a:lnTo>
                    <a:pt x="4596892" y="1236599"/>
                  </a:lnTo>
                  <a:lnTo>
                    <a:pt x="4583341" y="1206296"/>
                  </a:lnTo>
                  <a:lnTo>
                    <a:pt x="4584065" y="1197737"/>
                  </a:lnTo>
                  <a:lnTo>
                    <a:pt x="4606544" y="1162431"/>
                  </a:lnTo>
                  <a:lnTo>
                    <a:pt x="4624705" y="1164844"/>
                  </a:lnTo>
                  <a:lnTo>
                    <a:pt x="4638916" y="1195120"/>
                  </a:lnTo>
                  <a:lnTo>
                    <a:pt x="4638916" y="1164183"/>
                  </a:lnTo>
                  <a:lnTo>
                    <a:pt x="4605960" y="1151026"/>
                  </a:lnTo>
                  <a:lnTo>
                    <a:pt x="4597933" y="1152436"/>
                  </a:lnTo>
                  <a:lnTo>
                    <a:pt x="4571289" y="1184605"/>
                  </a:lnTo>
                  <a:lnTo>
                    <a:pt x="4568469" y="1207516"/>
                  </a:lnTo>
                  <a:lnTo>
                    <a:pt x="4569091" y="1216647"/>
                  </a:lnTo>
                  <a:lnTo>
                    <a:pt x="4593399" y="1247533"/>
                  </a:lnTo>
                  <a:lnTo>
                    <a:pt x="4611484" y="1249768"/>
                  </a:lnTo>
                  <a:lnTo>
                    <a:pt x="4619841" y="1248117"/>
                  </a:lnTo>
                  <a:lnTo>
                    <a:pt x="4627207" y="1244485"/>
                  </a:lnTo>
                  <a:lnTo>
                    <a:pt x="4633442" y="1239012"/>
                  </a:lnTo>
                  <a:lnTo>
                    <a:pt x="4633595" y="1238885"/>
                  </a:lnTo>
                  <a:lnTo>
                    <a:pt x="4634357" y="1239012"/>
                  </a:lnTo>
                  <a:lnTo>
                    <a:pt x="4634611" y="1251966"/>
                  </a:lnTo>
                  <a:lnTo>
                    <a:pt x="4646295" y="1253490"/>
                  </a:lnTo>
                  <a:lnTo>
                    <a:pt x="4648187" y="1238885"/>
                  </a:lnTo>
                  <a:lnTo>
                    <a:pt x="4657268" y="1169289"/>
                  </a:lnTo>
                  <a:lnTo>
                    <a:pt x="4663821" y="1119124"/>
                  </a:lnTo>
                  <a:close/>
                </a:path>
                <a:path w="4881880" h="1403985">
                  <a:moveTo>
                    <a:pt x="4684903" y="138049"/>
                  </a:moveTo>
                  <a:lnTo>
                    <a:pt x="4683899" y="131445"/>
                  </a:lnTo>
                  <a:lnTo>
                    <a:pt x="4683252" y="127127"/>
                  </a:lnTo>
                  <a:lnTo>
                    <a:pt x="4681982" y="127762"/>
                  </a:lnTo>
                  <a:lnTo>
                    <a:pt x="4680204" y="128397"/>
                  </a:lnTo>
                  <a:lnTo>
                    <a:pt x="4677918" y="129159"/>
                  </a:lnTo>
                  <a:lnTo>
                    <a:pt x="4675505" y="129794"/>
                  </a:lnTo>
                  <a:lnTo>
                    <a:pt x="4673219" y="130429"/>
                  </a:lnTo>
                  <a:lnTo>
                    <a:pt x="4670679" y="130810"/>
                  </a:lnTo>
                  <a:lnTo>
                    <a:pt x="4665980" y="131445"/>
                  </a:lnTo>
                  <a:lnTo>
                    <a:pt x="4662043" y="130556"/>
                  </a:lnTo>
                  <a:lnTo>
                    <a:pt x="4658868" y="127889"/>
                  </a:lnTo>
                  <a:lnTo>
                    <a:pt x="4655693" y="125349"/>
                  </a:lnTo>
                  <a:lnTo>
                    <a:pt x="4653661" y="121158"/>
                  </a:lnTo>
                  <a:lnTo>
                    <a:pt x="4652772" y="115443"/>
                  </a:lnTo>
                  <a:lnTo>
                    <a:pt x="4644707" y="62103"/>
                  </a:lnTo>
                  <a:lnTo>
                    <a:pt x="4644390" y="59944"/>
                  </a:lnTo>
                  <a:lnTo>
                    <a:pt x="4671695" y="55753"/>
                  </a:lnTo>
                  <a:lnTo>
                    <a:pt x="4670666" y="48895"/>
                  </a:lnTo>
                  <a:lnTo>
                    <a:pt x="4670044" y="44704"/>
                  </a:lnTo>
                  <a:lnTo>
                    <a:pt x="4642612" y="48895"/>
                  </a:lnTo>
                  <a:lnTo>
                    <a:pt x="4639310" y="26924"/>
                  </a:lnTo>
                  <a:lnTo>
                    <a:pt x="4631055" y="28194"/>
                  </a:lnTo>
                  <a:lnTo>
                    <a:pt x="4628134" y="49276"/>
                  </a:lnTo>
                  <a:lnTo>
                    <a:pt x="4615434" y="57277"/>
                  </a:lnTo>
                  <a:lnTo>
                    <a:pt x="4616577" y="64135"/>
                  </a:lnTo>
                  <a:lnTo>
                    <a:pt x="4630039" y="62103"/>
                  </a:lnTo>
                  <a:lnTo>
                    <a:pt x="4638548" y="118237"/>
                  </a:lnTo>
                  <a:lnTo>
                    <a:pt x="4642180" y="130581"/>
                  </a:lnTo>
                  <a:lnTo>
                    <a:pt x="4648720" y="138798"/>
                  </a:lnTo>
                  <a:lnTo>
                    <a:pt x="4658131" y="142913"/>
                  </a:lnTo>
                  <a:lnTo>
                    <a:pt x="4670425" y="142875"/>
                  </a:lnTo>
                  <a:lnTo>
                    <a:pt x="4683506" y="139065"/>
                  </a:lnTo>
                  <a:lnTo>
                    <a:pt x="4684903" y="138049"/>
                  </a:lnTo>
                  <a:close/>
                </a:path>
                <a:path w="4881880" h="1403985">
                  <a:moveTo>
                    <a:pt x="4754842" y="1194015"/>
                  </a:moveTo>
                  <a:lnTo>
                    <a:pt x="4754156" y="1187234"/>
                  </a:lnTo>
                  <a:lnTo>
                    <a:pt x="4752314" y="1181442"/>
                  </a:lnTo>
                  <a:lnTo>
                    <a:pt x="4749673" y="1177264"/>
                  </a:lnTo>
                  <a:lnTo>
                    <a:pt x="4749292" y="1176655"/>
                  </a:lnTo>
                  <a:lnTo>
                    <a:pt x="4719701" y="1165225"/>
                  </a:lnTo>
                  <a:lnTo>
                    <a:pt x="4713986" y="1165225"/>
                  </a:lnTo>
                  <a:lnTo>
                    <a:pt x="4708271" y="1165860"/>
                  </a:lnTo>
                  <a:lnTo>
                    <a:pt x="4702556" y="1166622"/>
                  </a:lnTo>
                  <a:lnTo>
                    <a:pt x="4697095" y="1167892"/>
                  </a:lnTo>
                  <a:lnTo>
                    <a:pt x="4692142" y="1169797"/>
                  </a:lnTo>
                  <a:lnTo>
                    <a:pt x="4695190" y="1181354"/>
                  </a:lnTo>
                  <a:lnTo>
                    <a:pt x="4702848" y="1179118"/>
                  </a:lnTo>
                  <a:lnTo>
                    <a:pt x="4710023" y="1177759"/>
                  </a:lnTo>
                  <a:lnTo>
                    <a:pt x="4716704" y="1177264"/>
                  </a:lnTo>
                  <a:lnTo>
                    <a:pt x="4722876" y="1177671"/>
                  </a:lnTo>
                  <a:lnTo>
                    <a:pt x="4729861" y="1178560"/>
                  </a:lnTo>
                  <a:lnTo>
                    <a:pt x="4734687" y="1180973"/>
                  </a:lnTo>
                  <a:lnTo>
                    <a:pt x="4740275" y="1188847"/>
                  </a:lnTo>
                  <a:lnTo>
                    <a:pt x="4741164" y="1194562"/>
                  </a:lnTo>
                  <a:lnTo>
                    <a:pt x="4740148" y="1201928"/>
                  </a:lnTo>
                  <a:lnTo>
                    <a:pt x="4739386" y="1207897"/>
                  </a:lnTo>
                  <a:lnTo>
                    <a:pt x="4737735" y="1207731"/>
                  </a:lnTo>
                  <a:lnTo>
                    <a:pt x="4737735" y="1218057"/>
                  </a:lnTo>
                  <a:lnTo>
                    <a:pt x="4736592" y="1226566"/>
                  </a:lnTo>
                  <a:lnTo>
                    <a:pt x="4735449" y="1235329"/>
                  </a:lnTo>
                  <a:lnTo>
                    <a:pt x="4732020" y="1241933"/>
                  </a:lnTo>
                  <a:lnTo>
                    <a:pt x="4720590" y="1250315"/>
                  </a:lnTo>
                  <a:lnTo>
                    <a:pt x="4713224" y="1251839"/>
                  </a:lnTo>
                  <a:lnTo>
                    <a:pt x="4698619" y="1249934"/>
                  </a:lnTo>
                  <a:lnTo>
                    <a:pt x="4694428" y="1248029"/>
                  </a:lnTo>
                  <a:lnTo>
                    <a:pt x="4691634" y="1244981"/>
                  </a:lnTo>
                  <a:lnTo>
                    <a:pt x="4688840" y="1241806"/>
                  </a:lnTo>
                  <a:lnTo>
                    <a:pt x="4687824" y="1237742"/>
                  </a:lnTo>
                  <a:lnTo>
                    <a:pt x="4688459" y="1232535"/>
                  </a:lnTo>
                  <a:lnTo>
                    <a:pt x="4715243" y="1216291"/>
                  </a:lnTo>
                  <a:lnTo>
                    <a:pt x="4723257" y="1216787"/>
                  </a:lnTo>
                  <a:lnTo>
                    <a:pt x="4737735" y="1218057"/>
                  </a:lnTo>
                  <a:lnTo>
                    <a:pt x="4737735" y="1207731"/>
                  </a:lnTo>
                  <a:lnTo>
                    <a:pt x="4723257" y="1206246"/>
                  </a:lnTo>
                  <a:lnTo>
                    <a:pt x="4702861" y="1206055"/>
                  </a:lnTo>
                  <a:lnTo>
                    <a:pt x="4687786" y="1210030"/>
                  </a:lnTo>
                  <a:lnTo>
                    <a:pt x="4677994" y="1218145"/>
                  </a:lnTo>
                  <a:lnTo>
                    <a:pt x="4673473" y="1230376"/>
                  </a:lnTo>
                  <a:lnTo>
                    <a:pt x="4672330" y="1239266"/>
                  </a:lnTo>
                  <a:lnTo>
                    <a:pt x="4674108" y="1246505"/>
                  </a:lnTo>
                  <a:lnTo>
                    <a:pt x="4678807" y="1252093"/>
                  </a:lnTo>
                  <a:lnTo>
                    <a:pt x="4683506" y="1257554"/>
                  </a:lnTo>
                  <a:lnTo>
                    <a:pt x="4690491" y="1260983"/>
                  </a:lnTo>
                  <a:lnTo>
                    <a:pt x="4699889" y="1262126"/>
                  </a:lnTo>
                  <a:lnTo>
                    <a:pt x="4707001" y="1263142"/>
                  </a:lnTo>
                  <a:lnTo>
                    <a:pt x="4712970" y="1262761"/>
                  </a:lnTo>
                  <a:lnTo>
                    <a:pt x="4717923" y="1261237"/>
                  </a:lnTo>
                  <a:lnTo>
                    <a:pt x="4722876" y="1259840"/>
                  </a:lnTo>
                  <a:lnTo>
                    <a:pt x="4728083" y="1256411"/>
                  </a:lnTo>
                  <a:lnTo>
                    <a:pt x="4732756" y="1251839"/>
                  </a:lnTo>
                  <a:lnTo>
                    <a:pt x="4733544" y="1251077"/>
                  </a:lnTo>
                  <a:lnTo>
                    <a:pt x="4734306" y="1251204"/>
                  </a:lnTo>
                  <a:lnTo>
                    <a:pt x="4735322" y="1265047"/>
                  </a:lnTo>
                  <a:lnTo>
                    <a:pt x="4745990" y="1266444"/>
                  </a:lnTo>
                  <a:lnTo>
                    <a:pt x="4747971" y="1251077"/>
                  </a:lnTo>
                  <a:lnTo>
                    <a:pt x="4752492" y="1216291"/>
                  </a:lnTo>
                  <a:lnTo>
                    <a:pt x="4753572" y="1207897"/>
                  </a:lnTo>
                  <a:lnTo>
                    <a:pt x="4754372" y="1201801"/>
                  </a:lnTo>
                  <a:lnTo>
                    <a:pt x="4754842" y="1194015"/>
                  </a:lnTo>
                  <a:close/>
                </a:path>
                <a:path w="4881880" h="1403985">
                  <a:moveTo>
                    <a:pt x="4782299" y="124079"/>
                  </a:moveTo>
                  <a:lnTo>
                    <a:pt x="4772901" y="62484"/>
                  </a:lnTo>
                  <a:lnTo>
                    <a:pt x="4741240" y="32740"/>
                  </a:lnTo>
                  <a:lnTo>
                    <a:pt x="4733036" y="33401"/>
                  </a:lnTo>
                  <a:lnTo>
                    <a:pt x="4726432" y="34417"/>
                  </a:lnTo>
                  <a:lnTo>
                    <a:pt x="4720717" y="36703"/>
                  </a:lnTo>
                  <a:lnTo>
                    <a:pt x="4715891" y="40132"/>
                  </a:lnTo>
                  <a:lnTo>
                    <a:pt x="4711065" y="43434"/>
                  </a:lnTo>
                  <a:lnTo>
                    <a:pt x="4707636" y="47625"/>
                  </a:lnTo>
                  <a:lnTo>
                    <a:pt x="4705604" y="52578"/>
                  </a:lnTo>
                  <a:lnTo>
                    <a:pt x="4704715" y="52705"/>
                  </a:lnTo>
                  <a:lnTo>
                    <a:pt x="4704588" y="49530"/>
                  </a:lnTo>
                  <a:lnTo>
                    <a:pt x="4704219" y="45593"/>
                  </a:lnTo>
                  <a:lnTo>
                    <a:pt x="4703508" y="40132"/>
                  </a:lnTo>
                  <a:lnTo>
                    <a:pt x="4697349" y="0"/>
                  </a:lnTo>
                  <a:lnTo>
                    <a:pt x="4682998" y="2159"/>
                  </a:lnTo>
                  <a:lnTo>
                    <a:pt x="4703445" y="136144"/>
                  </a:lnTo>
                  <a:lnTo>
                    <a:pt x="4717796" y="133858"/>
                  </a:lnTo>
                  <a:lnTo>
                    <a:pt x="4710176" y="84582"/>
                  </a:lnTo>
                  <a:lnTo>
                    <a:pt x="4709338" y="75946"/>
                  </a:lnTo>
                  <a:lnTo>
                    <a:pt x="4741037" y="44450"/>
                  </a:lnTo>
                  <a:lnTo>
                    <a:pt x="4746752" y="45593"/>
                  </a:lnTo>
                  <a:lnTo>
                    <a:pt x="4750816" y="48768"/>
                  </a:lnTo>
                  <a:lnTo>
                    <a:pt x="4754880" y="52070"/>
                  </a:lnTo>
                  <a:lnTo>
                    <a:pt x="4757547" y="57531"/>
                  </a:lnTo>
                  <a:lnTo>
                    <a:pt x="4758690" y="65278"/>
                  </a:lnTo>
                  <a:lnTo>
                    <a:pt x="4767948" y="126238"/>
                  </a:lnTo>
                  <a:lnTo>
                    <a:pt x="4782299" y="124079"/>
                  </a:lnTo>
                  <a:close/>
                </a:path>
                <a:path w="4881880" h="1403985">
                  <a:moveTo>
                    <a:pt x="4861433" y="1185164"/>
                  </a:moveTo>
                  <a:lnTo>
                    <a:pt x="4824539" y="1224965"/>
                  </a:lnTo>
                  <a:lnTo>
                    <a:pt x="4807458" y="1260221"/>
                  </a:lnTo>
                  <a:lnTo>
                    <a:pt x="4806696" y="1260094"/>
                  </a:lnTo>
                  <a:lnTo>
                    <a:pt x="4788027" y="1175639"/>
                  </a:lnTo>
                  <a:lnTo>
                    <a:pt x="4772647" y="1173607"/>
                  </a:lnTo>
                  <a:lnTo>
                    <a:pt x="4798441" y="1273810"/>
                  </a:lnTo>
                  <a:lnTo>
                    <a:pt x="4791456" y="1286510"/>
                  </a:lnTo>
                  <a:lnTo>
                    <a:pt x="4786858" y="1293304"/>
                  </a:lnTo>
                  <a:lnTo>
                    <a:pt x="4781448" y="1297863"/>
                  </a:lnTo>
                  <a:lnTo>
                    <a:pt x="4775238" y="1300213"/>
                  </a:lnTo>
                  <a:lnTo>
                    <a:pt x="4768202" y="1300353"/>
                  </a:lnTo>
                  <a:lnTo>
                    <a:pt x="4764278" y="1299845"/>
                  </a:lnTo>
                  <a:lnTo>
                    <a:pt x="4760849" y="1299083"/>
                  </a:lnTo>
                  <a:lnTo>
                    <a:pt x="4757801" y="1297940"/>
                  </a:lnTo>
                  <a:lnTo>
                    <a:pt x="4756277" y="1309497"/>
                  </a:lnTo>
                  <a:lnTo>
                    <a:pt x="4760341" y="1311021"/>
                  </a:lnTo>
                  <a:lnTo>
                    <a:pt x="4764659" y="1312037"/>
                  </a:lnTo>
                  <a:lnTo>
                    <a:pt x="4768977" y="1312545"/>
                  </a:lnTo>
                  <a:lnTo>
                    <a:pt x="4776851" y="1313561"/>
                  </a:lnTo>
                  <a:lnTo>
                    <a:pt x="4806823" y="1287653"/>
                  </a:lnTo>
                  <a:lnTo>
                    <a:pt x="4821428" y="1260221"/>
                  </a:lnTo>
                  <a:lnTo>
                    <a:pt x="4861433" y="1185164"/>
                  </a:lnTo>
                  <a:close/>
                </a:path>
                <a:path w="4881880" h="1403985">
                  <a:moveTo>
                    <a:pt x="4881753" y="104394"/>
                  </a:moveTo>
                  <a:lnTo>
                    <a:pt x="4881702" y="104140"/>
                  </a:lnTo>
                  <a:lnTo>
                    <a:pt x="4879848" y="91694"/>
                  </a:lnTo>
                  <a:lnTo>
                    <a:pt x="4872799" y="95605"/>
                  </a:lnTo>
                  <a:lnTo>
                    <a:pt x="4865573" y="98729"/>
                  </a:lnTo>
                  <a:lnTo>
                    <a:pt x="4858182" y="101079"/>
                  </a:lnTo>
                  <a:lnTo>
                    <a:pt x="4850625" y="102616"/>
                  </a:lnTo>
                  <a:lnTo>
                    <a:pt x="4840973" y="104140"/>
                  </a:lnTo>
                  <a:lnTo>
                    <a:pt x="4833099" y="102362"/>
                  </a:lnTo>
                  <a:lnTo>
                    <a:pt x="4814697" y="73533"/>
                  </a:lnTo>
                  <a:lnTo>
                    <a:pt x="4879721" y="63627"/>
                  </a:lnTo>
                  <a:lnTo>
                    <a:pt x="4879441" y="61849"/>
                  </a:lnTo>
                  <a:lnTo>
                    <a:pt x="4866665" y="28829"/>
                  </a:lnTo>
                  <a:lnTo>
                    <a:pt x="4863325" y="25400"/>
                  </a:lnTo>
                  <a:lnTo>
                    <a:pt x="4862576" y="24904"/>
                  </a:lnTo>
                  <a:lnTo>
                    <a:pt x="4862576" y="54356"/>
                  </a:lnTo>
                  <a:lnTo>
                    <a:pt x="4813300" y="61849"/>
                  </a:lnTo>
                  <a:lnTo>
                    <a:pt x="4812792" y="52959"/>
                  </a:lnTo>
                  <a:lnTo>
                    <a:pt x="4814316" y="45720"/>
                  </a:lnTo>
                  <a:lnTo>
                    <a:pt x="4818126" y="40132"/>
                  </a:lnTo>
                  <a:lnTo>
                    <a:pt x="4821809" y="34544"/>
                  </a:lnTo>
                  <a:lnTo>
                    <a:pt x="4827524" y="31115"/>
                  </a:lnTo>
                  <a:lnTo>
                    <a:pt x="4842497" y="28829"/>
                  </a:lnTo>
                  <a:lnTo>
                    <a:pt x="4848606" y="30353"/>
                  </a:lnTo>
                  <a:lnTo>
                    <a:pt x="4853432" y="34544"/>
                  </a:lnTo>
                  <a:lnTo>
                    <a:pt x="4858131" y="38735"/>
                  </a:lnTo>
                  <a:lnTo>
                    <a:pt x="4861179" y="45339"/>
                  </a:lnTo>
                  <a:lnTo>
                    <a:pt x="4862576" y="54356"/>
                  </a:lnTo>
                  <a:lnTo>
                    <a:pt x="4862576" y="24904"/>
                  </a:lnTo>
                  <a:lnTo>
                    <a:pt x="4856899" y="21145"/>
                  </a:lnTo>
                  <a:lnTo>
                    <a:pt x="4849787" y="18478"/>
                  </a:lnTo>
                  <a:lnTo>
                    <a:pt x="4841989" y="17437"/>
                  </a:lnTo>
                  <a:lnTo>
                    <a:pt x="4833493" y="18034"/>
                  </a:lnTo>
                  <a:lnTo>
                    <a:pt x="4801501" y="44094"/>
                  </a:lnTo>
                  <a:lnTo>
                    <a:pt x="4798695" y="63627"/>
                  </a:lnTo>
                  <a:lnTo>
                    <a:pt x="4799584" y="73914"/>
                  </a:lnTo>
                  <a:lnTo>
                    <a:pt x="4824565" y="112064"/>
                  </a:lnTo>
                  <a:lnTo>
                    <a:pt x="4842002" y="115925"/>
                  </a:lnTo>
                  <a:lnTo>
                    <a:pt x="4852022" y="115189"/>
                  </a:lnTo>
                  <a:lnTo>
                    <a:pt x="4858372" y="114173"/>
                  </a:lnTo>
                  <a:lnTo>
                    <a:pt x="4863846" y="112903"/>
                  </a:lnTo>
                  <a:lnTo>
                    <a:pt x="4872482" y="109601"/>
                  </a:lnTo>
                  <a:lnTo>
                    <a:pt x="4877054" y="107315"/>
                  </a:lnTo>
                  <a:lnTo>
                    <a:pt x="4881753" y="104394"/>
                  </a:lnTo>
                  <a:close/>
                </a:path>
              </a:pathLst>
            </a:custGeom>
            <a:solidFill>
              <a:srgbClr val="4949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7675752" y="1842262"/>
              <a:ext cx="814324" cy="184785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1423162" y="2898520"/>
              <a:ext cx="6856095" cy="2888615"/>
            </a:xfrm>
            <a:custGeom>
              <a:avLst/>
              <a:gdLst/>
              <a:ahLst/>
              <a:cxnLst/>
              <a:rect l="l" t="t" r="r" b="b"/>
              <a:pathLst>
                <a:path w="6856095" h="2888615">
                  <a:moveTo>
                    <a:pt x="63881" y="2732201"/>
                  </a:moveTo>
                  <a:lnTo>
                    <a:pt x="63246" y="2724404"/>
                  </a:lnTo>
                  <a:lnTo>
                    <a:pt x="62992" y="2721178"/>
                  </a:lnTo>
                  <a:lnTo>
                    <a:pt x="61595" y="2721699"/>
                  </a:lnTo>
                  <a:lnTo>
                    <a:pt x="59817" y="2722245"/>
                  </a:lnTo>
                  <a:lnTo>
                    <a:pt x="55118" y="2723400"/>
                  </a:lnTo>
                  <a:lnTo>
                    <a:pt x="52705" y="2723794"/>
                  </a:lnTo>
                  <a:lnTo>
                    <a:pt x="45339" y="2724404"/>
                  </a:lnTo>
                  <a:lnTo>
                    <a:pt x="41529" y="2723184"/>
                  </a:lnTo>
                  <a:lnTo>
                    <a:pt x="38608" y="2720352"/>
                  </a:lnTo>
                  <a:lnTo>
                    <a:pt x="35560" y="2717520"/>
                  </a:lnTo>
                  <a:lnTo>
                    <a:pt x="33909" y="2713228"/>
                  </a:lnTo>
                  <a:lnTo>
                    <a:pt x="33401" y="2707513"/>
                  </a:lnTo>
                  <a:lnTo>
                    <a:pt x="28803" y="2652776"/>
                  </a:lnTo>
                  <a:lnTo>
                    <a:pt x="28702" y="2651506"/>
                  </a:lnTo>
                  <a:lnTo>
                    <a:pt x="56261" y="2649220"/>
                  </a:lnTo>
                  <a:lnTo>
                    <a:pt x="55448" y="2640330"/>
                  </a:lnTo>
                  <a:lnTo>
                    <a:pt x="55245" y="2638044"/>
                  </a:lnTo>
                  <a:lnTo>
                    <a:pt x="27686" y="2640330"/>
                  </a:lnTo>
                  <a:lnTo>
                    <a:pt x="25908" y="2618359"/>
                  </a:lnTo>
                  <a:lnTo>
                    <a:pt x="17526" y="2618994"/>
                  </a:lnTo>
                  <a:lnTo>
                    <a:pt x="13208" y="2639822"/>
                  </a:lnTo>
                  <a:lnTo>
                    <a:pt x="0" y="2646934"/>
                  </a:lnTo>
                  <a:lnTo>
                    <a:pt x="635" y="2653919"/>
                  </a:lnTo>
                  <a:lnTo>
                    <a:pt x="14224" y="2652776"/>
                  </a:lnTo>
                  <a:lnTo>
                    <a:pt x="19050" y="2709329"/>
                  </a:lnTo>
                  <a:lnTo>
                    <a:pt x="21831" y="2721902"/>
                  </a:lnTo>
                  <a:lnTo>
                    <a:pt x="27749" y="2730550"/>
                  </a:lnTo>
                  <a:lnTo>
                    <a:pt x="36791" y="2735275"/>
                  </a:lnTo>
                  <a:lnTo>
                    <a:pt x="49022" y="2736075"/>
                  </a:lnTo>
                  <a:lnTo>
                    <a:pt x="51435" y="2735859"/>
                  </a:lnTo>
                  <a:lnTo>
                    <a:pt x="54229" y="2735389"/>
                  </a:lnTo>
                  <a:lnTo>
                    <a:pt x="57150" y="2734640"/>
                  </a:lnTo>
                  <a:lnTo>
                    <a:pt x="60198" y="2733891"/>
                  </a:lnTo>
                  <a:lnTo>
                    <a:pt x="62484" y="2733078"/>
                  </a:lnTo>
                  <a:lnTo>
                    <a:pt x="63881" y="2732201"/>
                  </a:lnTo>
                  <a:close/>
                </a:path>
                <a:path w="6856095" h="2888615">
                  <a:moveTo>
                    <a:pt x="160820" y="2687993"/>
                  </a:moveTo>
                  <a:lnTo>
                    <a:pt x="151574" y="2648813"/>
                  </a:lnTo>
                  <a:lnTo>
                    <a:pt x="145808" y="2642006"/>
                  </a:lnTo>
                  <a:lnTo>
                    <a:pt x="145808" y="2683002"/>
                  </a:lnTo>
                  <a:lnTo>
                    <a:pt x="145808" y="2687993"/>
                  </a:lnTo>
                  <a:lnTo>
                    <a:pt x="110617" y="2718739"/>
                  </a:lnTo>
                  <a:lnTo>
                    <a:pt x="103124" y="2716161"/>
                  </a:lnTo>
                  <a:lnTo>
                    <a:pt x="87985" y="2678176"/>
                  </a:lnTo>
                  <a:lnTo>
                    <a:pt x="87985" y="2673248"/>
                  </a:lnTo>
                  <a:lnTo>
                    <a:pt x="113538" y="2643759"/>
                  </a:lnTo>
                  <a:lnTo>
                    <a:pt x="123190" y="2642870"/>
                  </a:lnTo>
                  <a:lnTo>
                    <a:pt x="145669" y="2678176"/>
                  </a:lnTo>
                  <a:lnTo>
                    <a:pt x="145808" y="2683002"/>
                  </a:lnTo>
                  <a:lnTo>
                    <a:pt x="145808" y="2642006"/>
                  </a:lnTo>
                  <a:lnTo>
                    <a:pt x="113030" y="2631440"/>
                  </a:lnTo>
                  <a:lnTo>
                    <a:pt x="103301" y="2633065"/>
                  </a:lnTo>
                  <a:lnTo>
                    <a:pt x="74383" y="2663393"/>
                  </a:lnTo>
                  <a:lnTo>
                    <a:pt x="73025" y="2673248"/>
                  </a:lnTo>
                  <a:lnTo>
                    <a:pt x="73279" y="2684272"/>
                  </a:lnTo>
                  <a:lnTo>
                    <a:pt x="90551" y="2722524"/>
                  </a:lnTo>
                  <a:lnTo>
                    <a:pt x="112141" y="2730754"/>
                  </a:lnTo>
                  <a:lnTo>
                    <a:pt x="120650" y="2730042"/>
                  </a:lnTo>
                  <a:lnTo>
                    <a:pt x="130378" y="2728417"/>
                  </a:lnTo>
                  <a:lnTo>
                    <a:pt x="138836" y="2725229"/>
                  </a:lnTo>
                  <a:lnTo>
                    <a:pt x="145999" y="2720517"/>
                  </a:lnTo>
                  <a:lnTo>
                    <a:pt x="147662" y="2718739"/>
                  </a:lnTo>
                  <a:lnTo>
                    <a:pt x="151892" y="2714256"/>
                  </a:lnTo>
                  <a:lnTo>
                    <a:pt x="156438" y="2706649"/>
                  </a:lnTo>
                  <a:lnTo>
                    <a:pt x="159410" y="2697911"/>
                  </a:lnTo>
                  <a:lnTo>
                    <a:pt x="160820" y="2687993"/>
                  </a:lnTo>
                  <a:close/>
                </a:path>
                <a:path w="6856095" h="2888615">
                  <a:moveTo>
                    <a:pt x="326009" y="2711018"/>
                  </a:moveTo>
                  <a:lnTo>
                    <a:pt x="320802" y="2648966"/>
                  </a:lnTo>
                  <a:lnTo>
                    <a:pt x="293243" y="2616797"/>
                  </a:lnTo>
                  <a:lnTo>
                    <a:pt x="285623" y="2616962"/>
                  </a:lnTo>
                  <a:lnTo>
                    <a:pt x="256286" y="2635631"/>
                  </a:lnTo>
                  <a:lnTo>
                    <a:pt x="255524" y="2635631"/>
                  </a:lnTo>
                  <a:lnTo>
                    <a:pt x="225044" y="2622042"/>
                  </a:lnTo>
                  <a:lnTo>
                    <a:pt x="218948" y="2622550"/>
                  </a:lnTo>
                  <a:lnTo>
                    <a:pt x="198247" y="2639060"/>
                  </a:lnTo>
                  <a:lnTo>
                    <a:pt x="197485" y="2639187"/>
                  </a:lnTo>
                  <a:lnTo>
                    <a:pt x="194056" y="2626360"/>
                  </a:lnTo>
                  <a:lnTo>
                    <a:pt x="182372" y="2627376"/>
                  </a:lnTo>
                  <a:lnTo>
                    <a:pt x="190373" y="2722422"/>
                  </a:lnTo>
                  <a:lnTo>
                    <a:pt x="204724" y="2721216"/>
                  </a:lnTo>
                  <a:lnTo>
                    <a:pt x="200533" y="2671318"/>
                  </a:lnTo>
                  <a:lnTo>
                    <a:pt x="200215" y="2662707"/>
                  </a:lnTo>
                  <a:lnTo>
                    <a:pt x="230632" y="2633853"/>
                  </a:lnTo>
                  <a:lnTo>
                    <a:pt x="235839" y="2635377"/>
                  </a:lnTo>
                  <a:lnTo>
                    <a:pt x="239776" y="2639187"/>
                  </a:lnTo>
                  <a:lnTo>
                    <a:pt x="242951" y="2642362"/>
                  </a:lnTo>
                  <a:lnTo>
                    <a:pt x="245110" y="2647950"/>
                  </a:lnTo>
                  <a:lnTo>
                    <a:pt x="250952" y="2717330"/>
                  </a:lnTo>
                  <a:lnTo>
                    <a:pt x="265303" y="2716123"/>
                  </a:lnTo>
                  <a:lnTo>
                    <a:pt x="259969" y="2652268"/>
                  </a:lnTo>
                  <a:lnTo>
                    <a:pt x="261366" y="2644267"/>
                  </a:lnTo>
                  <a:lnTo>
                    <a:pt x="267423" y="2635631"/>
                  </a:lnTo>
                  <a:lnTo>
                    <a:pt x="269113" y="2633218"/>
                  </a:lnTo>
                  <a:lnTo>
                    <a:pt x="275463" y="2630043"/>
                  </a:lnTo>
                  <a:lnTo>
                    <a:pt x="284480" y="2629281"/>
                  </a:lnTo>
                  <a:lnTo>
                    <a:pt x="291338" y="2628773"/>
                  </a:lnTo>
                  <a:lnTo>
                    <a:pt x="296545" y="2630170"/>
                  </a:lnTo>
                  <a:lnTo>
                    <a:pt x="303657" y="2637282"/>
                  </a:lnTo>
                  <a:lnTo>
                    <a:pt x="305689" y="2642743"/>
                  </a:lnTo>
                  <a:lnTo>
                    <a:pt x="311531" y="2712224"/>
                  </a:lnTo>
                  <a:lnTo>
                    <a:pt x="326009" y="2711018"/>
                  </a:lnTo>
                  <a:close/>
                </a:path>
                <a:path w="6856095" h="2888615">
                  <a:moveTo>
                    <a:pt x="381762" y="1547368"/>
                  </a:moveTo>
                  <a:lnTo>
                    <a:pt x="354330" y="1543431"/>
                  </a:lnTo>
                  <a:lnTo>
                    <a:pt x="357505" y="1521587"/>
                  </a:lnTo>
                  <a:lnTo>
                    <a:pt x="349250" y="1520444"/>
                  </a:lnTo>
                  <a:lnTo>
                    <a:pt x="340360" y="1539748"/>
                  </a:lnTo>
                  <a:lnTo>
                    <a:pt x="325882" y="1543812"/>
                  </a:lnTo>
                  <a:lnTo>
                    <a:pt x="324993" y="1550670"/>
                  </a:lnTo>
                  <a:lnTo>
                    <a:pt x="338455" y="1552575"/>
                  </a:lnTo>
                  <a:lnTo>
                    <a:pt x="330454" y="1608836"/>
                  </a:lnTo>
                  <a:lnTo>
                    <a:pt x="330403" y="1621675"/>
                  </a:lnTo>
                  <a:lnTo>
                    <a:pt x="359029" y="1641983"/>
                  </a:lnTo>
                  <a:lnTo>
                    <a:pt x="362077" y="1641983"/>
                  </a:lnTo>
                  <a:lnTo>
                    <a:pt x="365125" y="1641856"/>
                  </a:lnTo>
                  <a:lnTo>
                    <a:pt x="367538" y="1641602"/>
                  </a:lnTo>
                  <a:lnTo>
                    <a:pt x="369189" y="1641094"/>
                  </a:lnTo>
                  <a:lnTo>
                    <a:pt x="370649" y="1630553"/>
                  </a:lnTo>
                  <a:lnTo>
                    <a:pt x="370713" y="1630172"/>
                  </a:lnTo>
                  <a:lnTo>
                    <a:pt x="369316" y="1630299"/>
                  </a:lnTo>
                  <a:lnTo>
                    <a:pt x="367411" y="1630426"/>
                  </a:lnTo>
                  <a:lnTo>
                    <a:pt x="364998" y="1630553"/>
                  </a:lnTo>
                  <a:lnTo>
                    <a:pt x="362585" y="1630553"/>
                  </a:lnTo>
                  <a:lnTo>
                    <a:pt x="360045" y="1630426"/>
                  </a:lnTo>
                  <a:lnTo>
                    <a:pt x="357505" y="1630045"/>
                  </a:lnTo>
                  <a:lnTo>
                    <a:pt x="352806" y="1629410"/>
                  </a:lnTo>
                  <a:lnTo>
                    <a:pt x="349377" y="1627251"/>
                  </a:lnTo>
                  <a:lnTo>
                    <a:pt x="344805" y="1620393"/>
                  </a:lnTo>
                  <a:lnTo>
                    <a:pt x="344043" y="1615948"/>
                  </a:lnTo>
                  <a:lnTo>
                    <a:pt x="344932" y="1610233"/>
                  </a:lnTo>
                  <a:lnTo>
                    <a:pt x="352806" y="1554607"/>
                  </a:lnTo>
                  <a:lnTo>
                    <a:pt x="380238" y="1558544"/>
                  </a:lnTo>
                  <a:lnTo>
                    <a:pt x="380771" y="1554607"/>
                  </a:lnTo>
                  <a:lnTo>
                    <a:pt x="381762" y="1547368"/>
                  </a:lnTo>
                  <a:close/>
                </a:path>
                <a:path w="6856095" h="2888615">
                  <a:moveTo>
                    <a:pt x="434136" y="2664980"/>
                  </a:moveTo>
                  <a:lnTo>
                    <a:pt x="424929" y="2625814"/>
                  </a:lnTo>
                  <a:lnTo>
                    <a:pt x="419963" y="2619883"/>
                  </a:lnTo>
                  <a:lnTo>
                    <a:pt x="419227" y="2618994"/>
                  </a:lnTo>
                  <a:lnTo>
                    <a:pt x="419214" y="2664980"/>
                  </a:lnTo>
                  <a:lnTo>
                    <a:pt x="418553" y="2671470"/>
                  </a:lnTo>
                  <a:lnTo>
                    <a:pt x="383921" y="2695740"/>
                  </a:lnTo>
                  <a:lnTo>
                    <a:pt x="376555" y="2693162"/>
                  </a:lnTo>
                  <a:lnTo>
                    <a:pt x="361327" y="2653919"/>
                  </a:lnTo>
                  <a:lnTo>
                    <a:pt x="361327" y="2650261"/>
                  </a:lnTo>
                  <a:lnTo>
                    <a:pt x="386969" y="2620645"/>
                  </a:lnTo>
                  <a:lnTo>
                    <a:pt x="396494" y="2619883"/>
                  </a:lnTo>
                  <a:lnTo>
                    <a:pt x="403987" y="2622423"/>
                  </a:lnTo>
                  <a:lnTo>
                    <a:pt x="419214" y="2664980"/>
                  </a:lnTo>
                  <a:lnTo>
                    <a:pt x="419214" y="2618994"/>
                  </a:lnTo>
                  <a:lnTo>
                    <a:pt x="412318" y="2613761"/>
                  </a:lnTo>
                  <a:lnTo>
                    <a:pt x="404533" y="2610256"/>
                  </a:lnTo>
                  <a:lnTo>
                    <a:pt x="395884" y="2608478"/>
                  </a:lnTo>
                  <a:lnTo>
                    <a:pt x="386334" y="2608453"/>
                  </a:lnTo>
                  <a:lnTo>
                    <a:pt x="376656" y="2610078"/>
                  </a:lnTo>
                  <a:lnTo>
                    <a:pt x="347751" y="2640393"/>
                  </a:lnTo>
                  <a:lnTo>
                    <a:pt x="346392" y="2650261"/>
                  </a:lnTo>
                  <a:lnTo>
                    <a:pt x="346583" y="2661285"/>
                  </a:lnTo>
                  <a:lnTo>
                    <a:pt x="363982" y="2699512"/>
                  </a:lnTo>
                  <a:lnTo>
                    <a:pt x="385572" y="2707754"/>
                  </a:lnTo>
                  <a:lnTo>
                    <a:pt x="394081" y="2707030"/>
                  </a:lnTo>
                  <a:lnTo>
                    <a:pt x="403745" y="2705404"/>
                  </a:lnTo>
                  <a:lnTo>
                    <a:pt x="412178" y="2702229"/>
                  </a:lnTo>
                  <a:lnTo>
                    <a:pt x="419366" y="2697518"/>
                  </a:lnTo>
                  <a:lnTo>
                    <a:pt x="421043" y="2695740"/>
                  </a:lnTo>
                  <a:lnTo>
                    <a:pt x="425323" y="2691257"/>
                  </a:lnTo>
                  <a:lnTo>
                    <a:pt x="429844" y="2683637"/>
                  </a:lnTo>
                  <a:lnTo>
                    <a:pt x="432777" y="2674886"/>
                  </a:lnTo>
                  <a:lnTo>
                    <a:pt x="434136" y="2664980"/>
                  </a:lnTo>
                  <a:close/>
                </a:path>
                <a:path w="6856095" h="2888615">
                  <a:moveTo>
                    <a:pt x="475843" y="1585683"/>
                  </a:moveTo>
                  <a:lnTo>
                    <a:pt x="445389" y="1554861"/>
                  </a:lnTo>
                  <a:lnTo>
                    <a:pt x="438785" y="1553845"/>
                  </a:lnTo>
                  <a:lnTo>
                    <a:pt x="432689" y="1554353"/>
                  </a:lnTo>
                  <a:lnTo>
                    <a:pt x="427101" y="1556258"/>
                  </a:lnTo>
                  <a:lnTo>
                    <a:pt x="421513" y="1558036"/>
                  </a:lnTo>
                  <a:lnTo>
                    <a:pt x="416941" y="1561084"/>
                  </a:lnTo>
                  <a:lnTo>
                    <a:pt x="413512" y="1565275"/>
                  </a:lnTo>
                  <a:lnTo>
                    <a:pt x="412623" y="1565148"/>
                  </a:lnTo>
                  <a:lnTo>
                    <a:pt x="413512" y="1561973"/>
                  </a:lnTo>
                  <a:lnTo>
                    <a:pt x="414401" y="1557909"/>
                  </a:lnTo>
                  <a:lnTo>
                    <a:pt x="415036" y="1553083"/>
                  </a:lnTo>
                  <a:lnTo>
                    <a:pt x="420878" y="1512443"/>
                  </a:lnTo>
                  <a:lnTo>
                    <a:pt x="406527" y="1510411"/>
                  </a:lnTo>
                  <a:lnTo>
                    <a:pt x="387477" y="1644523"/>
                  </a:lnTo>
                  <a:lnTo>
                    <a:pt x="401828" y="1646555"/>
                  </a:lnTo>
                  <a:lnTo>
                    <a:pt x="408813" y="1597152"/>
                  </a:lnTo>
                  <a:lnTo>
                    <a:pt x="410451" y="1588681"/>
                  </a:lnTo>
                  <a:lnTo>
                    <a:pt x="432435" y="1565148"/>
                  </a:lnTo>
                  <a:lnTo>
                    <a:pt x="442341" y="1566545"/>
                  </a:lnTo>
                  <a:lnTo>
                    <a:pt x="449834" y="1567688"/>
                  </a:lnTo>
                  <a:lnTo>
                    <a:pt x="455041" y="1570355"/>
                  </a:lnTo>
                  <a:lnTo>
                    <a:pt x="457962" y="1574673"/>
                  </a:lnTo>
                  <a:lnTo>
                    <a:pt x="461010" y="1578864"/>
                  </a:lnTo>
                  <a:lnTo>
                    <a:pt x="461899" y="1584960"/>
                  </a:lnTo>
                  <a:lnTo>
                    <a:pt x="460756" y="1592580"/>
                  </a:lnTo>
                  <a:lnTo>
                    <a:pt x="452120" y="1653794"/>
                  </a:lnTo>
                  <a:lnTo>
                    <a:pt x="466471" y="1655826"/>
                  </a:lnTo>
                  <a:lnTo>
                    <a:pt x="475234" y="1594104"/>
                  </a:lnTo>
                  <a:lnTo>
                    <a:pt x="475843" y="1585683"/>
                  </a:lnTo>
                  <a:close/>
                </a:path>
                <a:path w="6856095" h="2888615">
                  <a:moveTo>
                    <a:pt x="510413" y="2599055"/>
                  </a:moveTo>
                  <a:lnTo>
                    <a:pt x="506984" y="2598674"/>
                  </a:lnTo>
                  <a:lnTo>
                    <a:pt x="503174" y="2598547"/>
                  </a:lnTo>
                  <a:lnTo>
                    <a:pt x="493014" y="2599436"/>
                  </a:lnTo>
                  <a:lnTo>
                    <a:pt x="487680" y="2601595"/>
                  </a:lnTo>
                  <a:lnTo>
                    <a:pt x="482981" y="2605405"/>
                  </a:lnTo>
                  <a:lnTo>
                    <a:pt x="478282" y="2609088"/>
                  </a:lnTo>
                  <a:lnTo>
                    <a:pt x="474472" y="2614295"/>
                  </a:lnTo>
                  <a:lnTo>
                    <a:pt x="471424" y="2620772"/>
                  </a:lnTo>
                  <a:lnTo>
                    <a:pt x="470789" y="2620772"/>
                  </a:lnTo>
                  <a:lnTo>
                    <a:pt x="467614" y="2603373"/>
                  </a:lnTo>
                  <a:lnTo>
                    <a:pt x="455676" y="2604389"/>
                  </a:lnTo>
                  <a:lnTo>
                    <a:pt x="463677" y="2699423"/>
                  </a:lnTo>
                  <a:lnTo>
                    <a:pt x="478155" y="2698204"/>
                  </a:lnTo>
                  <a:lnTo>
                    <a:pt x="473837" y="2647188"/>
                  </a:lnTo>
                  <a:lnTo>
                    <a:pt x="473075" y="2637917"/>
                  </a:lnTo>
                  <a:lnTo>
                    <a:pt x="502031" y="2611882"/>
                  </a:lnTo>
                  <a:lnTo>
                    <a:pt x="505587" y="2612009"/>
                  </a:lnTo>
                  <a:lnTo>
                    <a:pt x="509524" y="2612517"/>
                  </a:lnTo>
                  <a:lnTo>
                    <a:pt x="509562" y="2611882"/>
                  </a:lnTo>
                  <a:lnTo>
                    <a:pt x="510413" y="2599055"/>
                  </a:lnTo>
                  <a:close/>
                </a:path>
                <a:path w="6856095" h="2888615">
                  <a:moveTo>
                    <a:pt x="579043" y="1607680"/>
                  </a:moveTo>
                  <a:lnTo>
                    <a:pt x="564642" y="1576514"/>
                  </a:lnTo>
                  <a:lnTo>
                    <a:pt x="564642" y="1603121"/>
                  </a:lnTo>
                  <a:lnTo>
                    <a:pt x="563372" y="1612138"/>
                  </a:lnTo>
                  <a:lnTo>
                    <a:pt x="513969" y="1605153"/>
                  </a:lnTo>
                  <a:lnTo>
                    <a:pt x="516128" y="1596517"/>
                  </a:lnTo>
                  <a:lnTo>
                    <a:pt x="519684" y="1590040"/>
                  </a:lnTo>
                  <a:lnTo>
                    <a:pt x="530098" y="1581404"/>
                  </a:lnTo>
                  <a:lnTo>
                    <a:pt x="536575" y="1579753"/>
                  </a:lnTo>
                  <a:lnTo>
                    <a:pt x="544068" y="1580896"/>
                  </a:lnTo>
                  <a:lnTo>
                    <a:pt x="551561" y="1581912"/>
                  </a:lnTo>
                  <a:lnTo>
                    <a:pt x="557022" y="1585087"/>
                  </a:lnTo>
                  <a:lnTo>
                    <a:pt x="560324" y="1590548"/>
                  </a:lnTo>
                  <a:lnTo>
                    <a:pt x="563626" y="1595882"/>
                  </a:lnTo>
                  <a:lnTo>
                    <a:pt x="536816" y="1568488"/>
                  </a:lnTo>
                  <a:lnTo>
                    <a:pt x="528421" y="1569872"/>
                  </a:lnTo>
                  <a:lnTo>
                    <a:pt x="499694" y="1602041"/>
                  </a:lnTo>
                  <a:lnTo>
                    <a:pt x="496684" y="1623593"/>
                  </a:lnTo>
                  <a:lnTo>
                    <a:pt x="497624" y="1633372"/>
                  </a:lnTo>
                  <a:lnTo>
                    <a:pt x="525995" y="1665147"/>
                  </a:lnTo>
                  <a:lnTo>
                    <a:pt x="547624" y="1668526"/>
                  </a:lnTo>
                  <a:lnTo>
                    <a:pt x="552323" y="1668272"/>
                  </a:lnTo>
                  <a:lnTo>
                    <a:pt x="569214" y="1652778"/>
                  </a:lnTo>
                  <a:lnTo>
                    <a:pt x="561327" y="1654556"/>
                  </a:lnTo>
                  <a:lnTo>
                    <a:pt x="553504" y="1655483"/>
                  </a:lnTo>
                  <a:lnTo>
                    <a:pt x="516890" y="1643126"/>
                  </a:lnTo>
                  <a:lnTo>
                    <a:pt x="511683" y="1623593"/>
                  </a:lnTo>
                  <a:lnTo>
                    <a:pt x="512064" y="1616710"/>
                  </a:lnTo>
                  <a:lnTo>
                    <a:pt x="577088" y="1625854"/>
                  </a:lnTo>
                  <a:lnTo>
                    <a:pt x="578358" y="1616710"/>
                  </a:lnTo>
                  <a:lnTo>
                    <a:pt x="578700" y="1612138"/>
                  </a:lnTo>
                  <a:lnTo>
                    <a:pt x="579043" y="1607680"/>
                  </a:lnTo>
                  <a:close/>
                </a:path>
                <a:path w="6856095" h="2888615">
                  <a:moveTo>
                    <a:pt x="583311" y="2592959"/>
                  </a:moveTo>
                  <a:lnTo>
                    <a:pt x="579882" y="2592451"/>
                  </a:lnTo>
                  <a:lnTo>
                    <a:pt x="576072" y="2592451"/>
                  </a:lnTo>
                  <a:lnTo>
                    <a:pt x="544322" y="2614676"/>
                  </a:lnTo>
                  <a:lnTo>
                    <a:pt x="543687" y="2614676"/>
                  </a:lnTo>
                  <a:lnTo>
                    <a:pt x="540512" y="2597150"/>
                  </a:lnTo>
                  <a:lnTo>
                    <a:pt x="528574" y="2598166"/>
                  </a:lnTo>
                  <a:lnTo>
                    <a:pt x="536575" y="2693289"/>
                  </a:lnTo>
                  <a:lnTo>
                    <a:pt x="551053" y="2692069"/>
                  </a:lnTo>
                  <a:lnTo>
                    <a:pt x="546735" y="2641092"/>
                  </a:lnTo>
                  <a:lnTo>
                    <a:pt x="545973" y="2631694"/>
                  </a:lnTo>
                  <a:lnTo>
                    <a:pt x="548005" y="2623693"/>
                  </a:lnTo>
                  <a:lnTo>
                    <a:pt x="552958" y="2617089"/>
                  </a:lnTo>
                  <a:lnTo>
                    <a:pt x="554723" y="2614676"/>
                  </a:lnTo>
                  <a:lnTo>
                    <a:pt x="557911" y="2610358"/>
                  </a:lnTo>
                  <a:lnTo>
                    <a:pt x="564261" y="2606675"/>
                  </a:lnTo>
                  <a:lnTo>
                    <a:pt x="574929" y="2605786"/>
                  </a:lnTo>
                  <a:lnTo>
                    <a:pt x="578358" y="2605913"/>
                  </a:lnTo>
                  <a:lnTo>
                    <a:pt x="582422" y="2606421"/>
                  </a:lnTo>
                  <a:lnTo>
                    <a:pt x="582460" y="2605786"/>
                  </a:lnTo>
                  <a:lnTo>
                    <a:pt x="583311" y="2592959"/>
                  </a:lnTo>
                  <a:close/>
                </a:path>
                <a:path w="6856095" h="2888615">
                  <a:moveTo>
                    <a:pt x="687743" y="2643632"/>
                  </a:moveTo>
                  <a:lnTo>
                    <a:pt x="678548" y="2604478"/>
                  </a:lnTo>
                  <a:lnTo>
                    <a:pt x="673582" y="2598547"/>
                  </a:lnTo>
                  <a:lnTo>
                    <a:pt x="672846" y="2597658"/>
                  </a:lnTo>
                  <a:lnTo>
                    <a:pt x="672795" y="2643632"/>
                  </a:lnTo>
                  <a:lnTo>
                    <a:pt x="672160" y="2650134"/>
                  </a:lnTo>
                  <a:lnTo>
                    <a:pt x="637540" y="2674366"/>
                  </a:lnTo>
                  <a:lnTo>
                    <a:pt x="630174" y="2671826"/>
                  </a:lnTo>
                  <a:lnTo>
                    <a:pt x="614946" y="2632583"/>
                  </a:lnTo>
                  <a:lnTo>
                    <a:pt x="614946" y="2628912"/>
                  </a:lnTo>
                  <a:lnTo>
                    <a:pt x="640588" y="2599309"/>
                  </a:lnTo>
                  <a:lnTo>
                    <a:pt x="650113" y="2598547"/>
                  </a:lnTo>
                  <a:lnTo>
                    <a:pt x="657606" y="2601087"/>
                  </a:lnTo>
                  <a:lnTo>
                    <a:pt x="672757" y="2638679"/>
                  </a:lnTo>
                  <a:lnTo>
                    <a:pt x="672795" y="2643632"/>
                  </a:lnTo>
                  <a:lnTo>
                    <a:pt x="672795" y="2597620"/>
                  </a:lnTo>
                  <a:lnTo>
                    <a:pt x="665937" y="2592425"/>
                  </a:lnTo>
                  <a:lnTo>
                    <a:pt x="658152" y="2588920"/>
                  </a:lnTo>
                  <a:lnTo>
                    <a:pt x="649503" y="2587142"/>
                  </a:lnTo>
                  <a:lnTo>
                    <a:pt x="639953" y="2587117"/>
                  </a:lnTo>
                  <a:lnTo>
                    <a:pt x="630275" y="2588742"/>
                  </a:lnTo>
                  <a:lnTo>
                    <a:pt x="601370" y="2619019"/>
                  </a:lnTo>
                  <a:lnTo>
                    <a:pt x="600011" y="2628912"/>
                  </a:lnTo>
                  <a:lnTo>
                    <a:pt x="600202" y="2639949"/>
                  </a:lnTo>
                  <a:lnTo>
                    <a:pt x="617601" y="2678176"/>
                  </a:lnTo>
                  <a:lnTo>
                    <a:pt x="639191" y="2686431"/>
                  </a:lnTo>
                  <a:lnTo>
                    <a:pt x="647700" y="2685669"/>
                  </a:lnTo>
                  <a:lnTo>
                    <a:pt x="657364" y="2684056"/>
                  </a:lnTo>
                  <a:lnTo>
                    <a:pt x="665797" y="2680893"/>
                  </a:lnTo>
                  <a:lnTo>
                    <a:pt x="672985" y="2676194"/>
                  </a:lnTo>
                  <a:lnTo>
                    <a:pt x="674712" y="2674366"/>
                  </a:lnTo>
                  <a:lnTo>
                    <a:pt x="678942" y="2669921"/>
                  </a:lnTo>
                  <a:lnTo>
                    <a:pt x="683412" y="2662301"/>
                  </a:lnTo>
                  <a:lnTo>
                    <a:pt x="686346" y="2653538"/>
                  </a:lnTo>
                  <a:lnTo>
                    <a:pt x="687743" y="2643632"/>
                  </a:lnTo>
                  <a:close/>
                </a:path>
                <a:path w="6856095" h="2888615">
                  <a:moveTo>
                    <a:pt x="830326" y="2572766"/>
                  </a:moveTo>
                  <a:lnTo>
                    <a:pt x="806792" y="2624417"/>
                  </a:lnTo>
                  <a:lnTo>
                    <a:pt x="802132" y="2655443"/>
                  </a:lnTo>
                  <a:lnTo>
                    <a:pt x="801497" y="2655443"/>
                  </a:lnTo>
                  <a:lnTo>
                    <a:pt x="799896" y="2649982"/>
                  </a:lnTo>
                  <a:lnTo>
                    <a:pt x="797966" y="2644292"/>
                  </a:lnTo>
                  <a:lnTo>
                    <a:pt x="795566" y="2637891"/>
                  </a:lnTo>
                  <a:lnTo>
                    <a:pt x="777900" y="2594483"/>
                  </a:lnTo>
                  <a:lnTo>
                    <a:pt x="771144" y="2577846"/>
                  </a:lnTo>
                  <a:lnTo>
                    <a:pt x="755523" y="2579116"/>
                  </a:lnTo>
                  <a:lnTo>
                    <a:pt x="742696" y="2635123"/>
                  </a:lnTo>
                  <a:lnTo>
                    <a:pt x="741857" y="2638641"/>
                  </a:lnTo>
                  <a:lnTo>
                    <a:pt x="741045" y="2642489"/>
                  </a:lnTo>
                  <a:lnTo>
                    <a:pt x="740029" y="2647950"/>
                  </a:lnTo>
                  <a:lnTo>
                    <a:pt x="739140" y="2653284"/>
                  </a:lnTo>
                  <a:lnTo>
                    <a:pt x="738378" y="2657602"/>
                  </a:lnTo>
                  <a:lnTo>
                    <a:pt x="738124" y="2660904"/>
                  </a:lnTo>
                  <a:lnTo>
                    <a:pt x="737362" y="2661031"/>
                  </a:lnTo>
                  <a:lnTo>
                    <a:pt x="736447" y="2657056"/>
                  </a:lnTo>
                  <a:lnTo>
                    <a:pt x="734885" y="2651607"/>
                  </a:lnTo>
                  <a:lnTo>
                    <a:pt x="732637" y="2644673"/>
                  </a:lnTo>
                  <a:lnTo>
                    <a:pt x="726211" y="2626004"/>
                  </a:lnTo>
                  <a:lnTo>
                    <a:pt x="711200" y="2582799"/>
                  </a:lnTo>
                  <a:lnTo>
                    <a:pt x="696087" y="2584069"/>
                  </a:lnTo>
                  <a:lnTo>
                    <a:pt x="729996" y="2677033"/>
                  </a:lnTo>
                  <a:lnTo>
                    <a:pt x="746633" y="2675636"/>
                  </a:lnTo>
                  <a:lnTo>
                    <a:pt x="750036" y="2661031"/>
                  </a:lnTo>
                  <a:lnTo>
                    <a:pt x="759968" y="2618486"/>
                  </a:lnTo>
                  <a:lnTo>
                    <a:pt x="761238" y="2612898"/>
                  </a:lnTo>
                  <a:lnTo>
                    <a:pt x="762635" y="2604897"/>
                  </a:lnTo>
                  <a:lnTo>
                    <a:pt x="764032" y="2594610"/>
                  </a:lnTo>
                  <a:lnTo>
                    <a:pt x="764667" y="2594483"/>
                  </a:lnTo>
                  <a:lnTo>
                    <a:pt x="768731" y="2606294"/>
                  </a:lnTo>
                  <a:lnTo>
                    <a:pt x="771398" y="2613914"/>
                  </a:lnTo>
                  <a:lnTo>
                    <a:pt x="772795" y="2617216"/>
                  </a:lnTo>
                  <a:lnTo>
                    <a:pt x="795020" y="2671572"/>
                  </a:lnTo>
                  <a:lnTo>
                    <a:pt x="812038" y="2670048"/>
                  </a:lnTo>
                  <a:lnTo>
                    <a:pt x="814781" y="2655443"/>
                  </a:lnTo>
                  <a:lnTo>
                    <a:pt x="830326" y="2572766"/>
                  </a:lnTo>
                  <a:close/>
                </a:path>
                <a:path w="6856095" h="2888615">
                  <a:moveTo>
                    <a:pt x="1975993" y="1713103"/>
                  </a:moveTo>
                  <a:lnTo>
                    <a:pt x="1974418" y="1701419"/>
                  </a:lnTo>
                  <a:lnTo>
                    <a:pt x="1970024" y="1668526"/>
                  </a:lnTo>
                  <a:lnTo>
                    <a:pt x="1967357" y="1648587"/>
                  </a:lnTo>
                  <a:lnTo>
                    <a:pt x="1957832" y="1627263"/>
                  </a:lnTo>
                  <a:lnTo>
                    <a:pt x="1957832" y="1685925"/>
                  </a:lnTo>
                  <a:lnTo>
                    <a:pt x="1956181" y="1693037"/>
                  </a:lnTo>
                  <a:lnTo>
                    <a:pt x="1947291" y="1704213"/>
                  </a:lnTo>
                  <a:lnTo>
                    <a:pt x="1940687" y="1707642"/>
                  </a:lnTo>
                  <a:lnTo>
                    <a:pt x="1926082" y="1709547"/>
                  </a:lnTo>
                  <a:lnTo>
                    <a:pt x="1921510" y="1708785"/>
                  </a:lnTo>
                  <a:lnTo>
                    <a:pt x="1917954" y="1706499"/>
                  </a:lnTo>
                  <a:lnTo>
                    <a:pt x="1914525" y="1704213"/>
                  </a:lnTo>
                  <a:lnTo>
                    <a:pt x="1912366" y="1700530"/>
                  </a:lnTo>
                  <a:lnTo>
                    <a:pt x="1911731" y="1695323"/>
                  </a:lnTo>
                  <a:lnTo>
                    <a:pt x="1910842" y="1688719"/>
                  </a:lnTo>
                  <a:lnTo>
                    <a:pt x="1912747" y="1683512"/>
                  </a:lnTo>
                  <a:lnTo>
                    <a:pt x="1921891" y="1675892"/>
                  </a:lnTo>
                  <a:lnTo>
                    <a:pt x="1929892" y="1672971"/>
                  </a:lnTo>
                  <a:lnTo>
                    <a:pt x="1955546" y="1668526"/>
                  </a:lnTo>
                  <a:lnTo>
                    <a:pt x="1956689" y="1677035"/>
                  </a:lnTo>
                  <a:lnTo>
                    <a:pt x="1957832" y="1685925"/>
                  </a:lnTo>
                  <a:lnTo>
                    <a:pt x="1957832" y="1627263"/>
                  </a:lnTo>
                  <a:lnTo>
                    <a:pt x="1956054" y="1625600"/>
                  </a:lnTo>
                  <a:lnTo>
                    <a:pt x="1950974" y="1622920"/>
                  </a:lnTo>
                  <a:lnTo>
                    <a:pt x="1944941" y="1621320"/>
                  </a:lnTo>
                  <a:lnTo>
                    <a:pt x="1937943" y="1620824"/>
                  </a:lnTo>
                  <a:lnTo>
                    <a:pt x="1930019" y="1621409"/>
                  </a:lnTo>
                  <a:lnTo>
                    <a:pt x="1899018" y="1633855"/>
                  </a:lnTo>
                  <a:lnTo>
                    <a:pt x="1904873" y="1644269"/>
                  </a:lnTo>
                  <a:lnTo>
                    <a:pt x="1911756" y="1640103"/>
                  </a:lnTo>
                  <a:lnTo>
                    <a:pt x="1918322" y="1636903"/>
                  </a:lnTo>
                  <a:lnTo>
                    <a:pt x="1924621" y="1634667"/>
                  </a:lnTo>
                  <a:lnTo>
                    <a:pt x="1930654" y="1633347"/>
                  </a:lnTo>
                  <a:lnTo>
                    <a:pt x="1937766" y="1632458"/>
                  </a:lnTo>
                  <a:lnTo>
                    <a:pt x="1943100" y="1633474"/>
                  </a:lnTo>
                  <a:lnTo>
                    <a:pt x="1946656" y="1636649"/>
                  </a:lnTo>
                  <a:lnTo>
                    <a:pt x="1950339" y="1639697"/>
                  </a:lnTo>
                  <a:lnTo>
                    <a:pt x="1952752" y="1645031"/>
                  </a:lnTo>
                  <a:lnTo>
                    <a:pt x="1953641" y="1652397"/>
                  </a:lnTo>
                  <a:lnTo>
                    <a:pt x="1954530" y="1658366"/>
                  </a:lnTo>
                  <a:lnTo>
                    <a:pt x="1905203" y="1673783"/>
                  </a:lnTo>
                  <a:lnTo>
                    <a:pt x="1896745" y="1697101"/>
                  </a:lnTo>
                  <a:lnTo>
                    <a:pt x="1897888" y="1705991"/>
                  </a:lnTo>
                  <a:lnTo>
                    <a:pt x="1901431" y="1712595"/>
                  </a:lnTo>
                  <a:lnTo>
                    <a:pt x="1907413" y="1716659"/>
                  </a:lnTo>
                  <a:lnTo>
                    <a:pt x="1913382" y="1720850"/>
                  </a:lnTo>
                  <a:lnTo>
                    <a:pt x="1921129" y="1722247"/>
                  </a:lnTo>
                  <a:lnTo>
                    <a:pt x="1930400" y="1720977"/>
                  </a:lnTo>
                  <a:lnTo>
                    <a:pt x="1937512" y="1720088"/>
                  </a:lnTo>
                  <a:lnTo>
                    <a:pt x="1943227" y="1718183"/>
                  </a:lnTo>
                  <a:lnTo>
                    <a:pt x="1947545" y="1715516"/>
                  </a:lnTo>
                  <a:lnTo>
                    <a:pt x="1951990" y="1712722"/>
                  </a:lnTo>
                  <a:lnTo>
                    <a:pt x="1954898" y="1709547"/>
                  </a:lnTo>
                  <a:lnTo>
                    <a:pt x="1956181" y="1708150"/>
                  </a:lnTo>
                  <a:lnTo>
                    <a:pt x="1960118" y="1701546"/>
                  </a:lnTo>
                  <a:lnTo>
                    <a:pt x="1960753" y="1701419"/>
                  </a:lnTo>
                  <a:lnTo>
                    <a:pt x="1965452" y="1714500"/>
                  </a:lnTo>
                  <a:lnTo>
                    <a:pt x="1975993" y="1713103"/>
                  </a:lnTo>
                  <a:close/>
                </a:path>
                <a:path w="6856095" h="2888615">
                  <a:moveTo>
                    <a:pt x="2040128" y="1569974"/>
                  </a:moveTo>
                  <a:lnTo>
                    <a:pt x="2033143" y="1568958"/>
                  </a:lnTo>
                  <a:lnTo>
                    <a:pt x="2027047" y="1568704"/>
                  </a:lnTo>
                  <a:lnTo>
                    <a:pt x="2022094" y="1569339"/>
                  </a:lnTo>
                  <a:lnTo>
                    <a:pt x="2009038" y="1573288"/>
                  </a:lnTo>
                  <a:lnTo>
                    <a:pt x="2000389" y="1581124"/>
                  </a:lnTo>
                  <a:lnTo>
                    <a:pt x="1996135" y="1592808"/>
                  </a:lnTo>
                  <a:lnTo>
                    <a:pt x="1996287" y="1606042"/>
                  </a:lnTo>
                  <a:lnTo>
                    <a:pt x="1996389" y="1608963"/>
                  </a:lnTo>
                  <a:lnTo>
                    <a:pt x="1996948" y="1613535"/>
                  </a:lnTo>
                  <a:lnTo>
                    <a:pt x="1980692" y="1621028"/>
                  </a:lnTo>
                  <a:lnTo>
                    <a:pt x="1981581" y="1627505"/>
                  </a:lnTo>
                  <a:lnTo>
                    <a:pt x="1998472" y="1625219"/>
                  </a:lnTo>
                  <a:lnTo>
                    <a:pt x="2009648" y="1708658"/>
                  </a:lnTo>
                  <a:lnTo>
                    <a:pt x="2023999" y="1706753"/>
                  </a:lnTo>
                  <a:lnTo>
                    <a:pt x="2013077" y="1625219"/>
                  </a:lnTo>
                  <a:lnTo>
                    <a:pt x="2012823" y="1623314"/>
                  </a:lnTo>
                  <a:lnTo>
                    <a:pt x="2036953" y="1620012"/>
                  </a:lnTo>
                  <a:lnTo>
                    <a:pt x="2035860" y="1612138"/>
                  </a:lnTo>
                  <a:lnTo>
                    <a:pt x="2035429" y="1608963"/>
                  </a:lnTo>
                  <a:lnTo>
                    <a:pt x="2011426" y="1612138"/>
                  </a:lnTo>
                  <a:lnTo>
                    <a:pt x="2010537" y="1606042"/>
                  </a:lnTo>
                  <a:lnTo>
                    <a:pt x="2009521" y="1598041"/>
                  </a:lnTo>
                  <a:lnTo>
                    <a:pt x="2010029" y="1592199"/>
                  </a:lnTo>
                  <a:lnTo>
                    <a:pt x="2027301" y="1580642"/>
                  </a:lnTo>
                  <a:lnTo>
                    <a:pt x="2032127" y="1580896"/>
                  </a:lnTo>
                  <a:lnTo>
                    <a:pt x="2037842" y="1582039"/>
                  </a:lnTo>
                  <a:lnTo>
                    <a:pt x="2038096" y="1580642"/>
                  </a:lnTo>
                  <a:lnTo>
                    <a:pt x="2040128" y="1569974"/>
                  </a:lnTo>
                  <a:close/>
                </a:path>
                <a:path w="6856095" h="2888615">
                  <a:moveTo>
                    <a:pt x="2109216" y="1694434"/>
                  </a:moveTo>
                  <a:lnTo>
                    <a:pt x="2108327" y="1687576"/>
                  </a:lnTo>
                  <a:lnTo>
                    <a:pt x="2107819" y="1683512"/>
                  </a:lnTo>
                  <a:lnTo>
                    <a:pt x="2106422" y="1684147"/>
                  </a:lnTo>
                  <a:lnTo>
                    <a:pt x="2104644" y="1684782"/>
                  </a:lnTo>
                  <a:lnTo>
                    <a:pt x="2100072" y="1686052"/>
                  </a:lnTo>
                  <a:lnTo>
                    <a:pt x="2097659" y="1686687"/>
                  </a:lnTo>
                  <a:lnTo>
                    <a:pt x="2095119" y="1686941"/>
                  </a:lnTo>
                  <a:lnTo>
                    <a:pt x="2090293" y="1687576"/>
                  </a:lnTo>
                  <a:lnTo>
                    <a:pt x="2070341" y="1617599"/>
                  </a:lnTo>
                  <a:lnTo>
                    <a:pt x="2070100" y="1615694"/>
                  </a:lnTo>
                  <a:lnTo>
                    <a:pt x="2097532" y="1612011"/>
                  </a:lnTo>
                  <a:lnTo>
                    <a:pt x="2096503" y="1604518"/>
                  </a:lnTo>
                  <a:lnTo>
                    <a:pt x="2096008" y="1600835"/>
                  </a:lnTo>
                  <a:lnTo>
                    <a:pt x="2068576" y="1604518"/>
                  </a:lnTo>
                  <a:lnTo>
                    <a:pt x="2065655" y="1582547"/>
                  </a:lnTo>
                  <a:lnTo>
                    <a:pt x="2057400" y="1583690"/>
                  </a:lnTo>
                  <a:lnTo>
                    <a:pt x="2054098" y="1604645"/>
                  </a:lnTo>
                  <a:lnTo>
                    <a:pt x="2041271" y="1612519"/>
                  </a:lnTo>
                  <a:lnTo>
                    <a:pt x="2042160" y="1619377"/>
                  </a:lnTo>
                  <a:lnTo>
                    <a:pt x="2055749" y="1617599"/>
                  </a:lnTo>
                  <a:lnTo>
                    <a:pt x="2063242" y="1673860"/>
                  </a:lnTo>
                  <a:lnTo>
                    <a:pt x="2066696" y="1686242"/>
                  </a:lnTo>
                  <a:lnTo>
                    <a:pt x="2073059" y="1694586"/>
                  </a:lnTo>
                  <a:lnTo>
                    <a:pt x="2082368" y="1698853"/>
                  </a:lnTo>
                  <a:lnTo>
                    <a:pt x="2094611" y="1699006"/>
                  </a:lnTo>
                  <a:lnTo>
                    <a:pt x="2097024" y="1698752"/>
                  </a:lnTo>
                  <a:lnTo>
                    <a:pt x="2099691" y="1698117"/>
                  </a:lnTo>
                  <a:lnTo>
                    <a:pt x="2105533" y="1696339"/>
                  </a:lnTo>
                  <a:lnTo>
                    <a:pt x="2107819" y="1695450"/>
                  </a:lnTo>
                  <a:lnTo>
                    <a:pt x="2109216" y="1694434"/>
                  </a:lnTo>
                  <a:close/>
                </a:path>
                <a:path w="6856095" h="2888615">
                  <a:moveTo>
                    <a:pt x="2197862" y="1679067"/>
                  </a:moveTo>
                  <a:lnTo>
                    <a:pt x="2197709" y="1677924"/>
                  </a:lnTo>
                  <a:lnTo>
                    <a:pt x="2196211" y="1666240"/>
                  </a:lnTo>
                  <a:lnTo>
                    <a:pt x="2189086" y="1670037"/>
                  </a:lnTo>
                  <a:lnTo>
                    <a:pt x="2181822" y="1673021"/>
                  </a:lnTo>
                  <a:lnTo>
                    <a:pt x="2174417" y="1675231"/>
                  </a:lnTo>
                  <a:lnTo>
                    <a:pt x="2166874" y="1676654"/>
                  </a:lnTo>
                  <a:lnTo>
                    <a:pt x="2157222" y="1677924"/>
                  </a:lnTo>
                  <a:lnTo>
                    <a:pt x="2149348" y="1676146"/>
                  </a:lnTo>
                  <a:lnTo>
                    <a:pt x="2131441" y="1646936"/>
                  </a:lnTo>
                  <a:lnTo>
                    <a:pt x="2196592" y="1638173"/>
                  </a:lnTo>
                  <a:lnTo>
                    <a:pt x="2196160" y="1635125"/>
                  </a:lnTo>
                  <a:lnTo>
                    <a:pt x="2183727" y="1602740"/>
                  </a:lnTo>
                  <a:lnTo>
                    <a:pt x="2180844" y="1599692"/>
                  </a:lnTo>
                  <a:lnTo>
                    <a:pt x="2179701" y="1598904"/>
                  </a:lnTo>
                  <a:lnTo>
                    <a:pt x="2179701" y="1628521"/>
                  </a:lnTo>
                  <a:lnTo>
                    <a:pt x="2130171" y="1635125"/>
                  </a:lnTo>
                  <a:lnTo>
                    <a:pt x="2129904" y="1629156"/>
                  </a:lnTo>
                  <a:lnTo>
                    <a:pt x="2129828" y="1626196"/>
                  </a:lnTo>
                  <a:lnTo>
                    <a:pt x="2131568" y="1619123"/>
                  </a:lnTo>
                  <a:lnTo>
                    <a:pt x="2135378" y="1613535"/>
                  </a:lnTo>
                  <a:lnTo>
                    <a:pt x="2139315" y="1608074"/>
                  </a:lnTo>
                  <a:lnTo>
                    <a:pt x="2145030" y="1604772"/>
                  </a:lnTo>
                  <a:lnTo>
                    <a:pt x="2160143" y="1602740"/>
                  </a:lnTo>
                  <a:lnTo>
                    <a:pt x="2166112" y="1604391"/>
                  </a:lnTo>
                  <a:lnTo>
                    <a:pt x="2170811" y="1608582"/>
                  </a:lnTo>
                  <a:lnTo>
                    <a:pt x="2175510" y="1612900"/>
                  </a:lnTo>
                  <a:lnTo>
                    <a:pt x="2178431" y="1619504"/>
                  </a:lnTo>
                  <a:lnTo>
                    <a:pt x="2179701" y="1628521"/>
                  </a:lnTo>
                  <a:lnTo>
                    <a:pt x="2179701" y="1598904"/>
                  </a:lnTo>
                  <a:lnTo>
                    <a:pt x="2174557" y="1595335"/>
                  </a:lnTo>
                  <a:lnTo>
                    <a:pt x="2167509" y="1592554"/>
                  </a:lnTo>
                  <a:lnTo>
                    <a:pt x="2159698" y="1591335"/>
                  </a:lnTo>
                  <a:lnTo>
                    <a:pt x="2151126" y="1591691"/>
                  </a:lnTo>
                  <a:lnTo>
                    <a:pt x="2118766" y="1617230"/>
                  </a:lnTo>
                  <a:lnTo>
                    <a:pt x="2115578" y="1636141"/>
                  </a:lnTo>
                  <a:lnTo>
                    <a:pt x="2116328" y="1647063"/>
                  </a:lnTo>
                  <a:lnTo>
                    <a:pt x="2140547" y="1685594"/>
                  </a:lnTo>
                  <a:lnTo>
                    <a:pt x="2157971" y="1689785"/>
                  </a:lnTo>
                  <a:lnTo>
                    <a:pt x="2168017" y="1689227"/>
                  </a:lnTo>
                  <a:lnTo>
                    <a:pt x="2174367" y="1688338"/>
                  </a:lnTo>
                  <a:lnTo>
                    <a:pt x="2179828" y="1687195"/>
                  </a:lnTo>
                  <a:lnTo>
                    <a:pt x="2184146" y="1685671"/>
                  </a:lnTo>
                  <a:lnTo>
                    <a:pt x="2188591" y="1684147"/>
                  </a:lnTo>
                  <a:lnTo>
                    <a:pt x="2193163" y="1681861"/>
                  </a:lnTo>
                  <a:lnTo>
                    <a:pt x="2197862" y="1679067"/>
                  </a:lnTo>
                  <a:close/>
                </a:path>
                <a:path w="6856095" h="2888615">
                  <a:moveTo>
                    <a:pt x="2269236" y="1576959"/>
                  </a:moveTo>
                  <a:lnTo>
                    <a:pt x="2265807" y="1576705"/>
                  </a:lnTo>
                  <a:lnTo>
                    <a:pt x="2261997" y="1576959"/>
                  </a:lnTo>
                  <a:lnTo>
                    <a:pt x="2251837" y="1578229"/>
                  </a:lnTo>
                  <a:lnTo>
                    <a:pt x="2246630" y="1580642"/>
                  </a:lnTo>
                  <a:lnTo>
                    <a:pt x="2242185" y="1584706"/>
                  </a:lnTo>
                  <a:lnTo>
                    <a:pt x="2237613" y="1588643"/>
                  </a:lnTo>
                  <a:lnTo>
                    <a:pt x="2234057" y="1593977"/>
                  </a:lnTo>
                  <a:lnTo>
                    <a:pt x="2231390" y="1600581"/>
                  </a:lnTo>
                  <a:lnTo>
                    <a:pt x="2230628" y="1600708"/>
                  </a:lnTo>
                  <a:lnTo>
                    <a:pt x="2226691" y="1583436"/>
                  </a:lnTo>
                  <a:lnTo>
                    <a:pt x="2214880" y="1584960"/>
                  </a:lnTo>
                  <a:lnTo>
                    <a:pt x="2227453" y="1679575"/>
                  </a:lnTo>
                  <a:lnTo>
                    <a:pt x="2241804" y="1677670"/>
                  </a:lnTo>
                  <a:lnTo>
                    <a:pt x="2235073" y="1626870"/>
                  </a:lnTo>
                  <a:lnTo>
                    <a:pt x="2234666" y="1620139"/>
                  </a:lnTo>
                  <a:lnTo>
                    <a:pt x="2261489" y="1590294"/>
                  </a:lnTo>
                  <a:lnTo>
                    <a:pt x="2265045" y="1590167"/>
                  </a:lnTo>
                  <a:lnTo>
                    <a:pt x="2268982" y="1590548"/>
                  </a:lnTo>
                  <a:lnTo>
                    <a:pt x="2268982" y="1590167"/>
                  </a:lnTo>
                  <a:lnTo>
                    <a:pt x="2269236" y="1576959"/>
                  </a:lnTo>
                  <a:close/>
                </a:path>
                <a:path w="6856095" h="2888615">
                  <a:moveTo>
                    <a:pt x="4853305" y="2673985"/>
                  </a:moveTo>
                  <a:lnTo>
                    <a:pt x="4839081" y="2671953"/>
                  </a:lnTo>
                  <a:lnTo>
                    <a:pt x="4820031" y="2806039"/>
                  </a:lnTo>
                  <a:lnTo>
                    <a:pt x="4834382" y="2808071"/>
                  </a:lnTo>
                  <a:lnTo>
                    <a:pt x="4853305" y="2673985"/>
                  </a:lnTo>
                  <a:close/>
                </a:path>
                <a:path w="6856095" h="2888615">
                  <a:moveTo>
                    <a:pt x="4943716" y="2749956"/>
                  </a:moveTo>
                  <a:lnTo>
                    <a:pt x="4943119" y="2743162"/>
                  </a:lnTo>
                  <a:lnTo>
                    <a:pt x="4941341" y="2737345"/>
                  </a:lnTo>
                  <a:lnTo>
                    <a:pt x="4938522" y="2732748"/>
                  </a:lnTo>
                  <a:lnTo>
                    <a:pt x="4938395" y="2732519"/>
                  </a:lnTo>
                  <a:lnTo>
                    <a:pt x="4903216" y="2720606"/>
                  </a:lnTo>
                  <a:lnTo>
                    <a:pt x="4891659" y="2721914"/>
                  </a:lnTo>
                  <a:lnTo>
                    <a:pt x="4886325" y="2723172"/>
                  </a:lnTo>
                  <a:lnTo>
                    <a:pt x="4881245" y="2725039"/>
                  </a:lnTo>
                  <a:lnTo>
                    <a:pt x="4884166" y="2736608"/>
                  </a:lnTo>
                  <a:lnTo>
                    <a:pt x="4891875" y="2734475"/>
                  </a:lnTo>
                  <a:lnTo>
                    <a:pt x="4899050" y="2733192"/>
                  </a:lnTo>
                  <a:lnTo>
                    <a:pt x="4905692" y="2732748"/>
                  </a:lnTo>
                  <a:lnTo>
                    <a:pt x="4911852" y="2733154"/>
                  </a:lnTo>
                  <a:lnTo>
                    <a:pt x="4918964" y="2734157"/>
                  </a:lnTo>
                  <a:lnTo>
                    <a:pt x="4923790" y="2736646"/>
                  </a:lnTo>
                  <a:lnTo>
                    <a:pt x="4929124" y="2744622"/>
                  </a:lnTo>
                  <a:lnTo>
                    <a:pt x="4930013" y="2750312"/>
                  </a:lnTo>
                  <a:lnTo>
                    <a:pt x="4928870" y="2757728"/>
                  </a:lnTo>
                  <a:lnTo>
                    <a:pt x="4928108" y="2763596"/>
                  </a:lnTo>
                  <a:lnTo>
                    <a:pt x="4926330" y="2763405"/>
                  </a:lnTo>
                  <a:lnTo>
                    <a:pt x="4926330" y="2773718"/>
                  </a:lnTo>
                  <a:lnTo>
                    <a:pt x="4925060" y="2782252"/>
                  </a:lnTo>
                  <a:lnTo>
                    <a:pt x="4923790" y="2791041"/>
                  </a:lnTo>
                  <a:lnTo>
                    <a:pt x="4920361" y="2797518"/>
                  </a:lnTo>
                  <a:lnTo>
                    <a:pt x="4914519" y="2801683"/>
                  </a:lnTo>
                  <a:lnTo>
                    <a:pt x="4908804" y="2805849"/>
                  </a:lnTo>
                  <a:lnTo>
                    <a:pt x="4901438" y="2807297"/>
                  </a:lnTo>
                  <a:lnTo>
                    <a:pt x="4886833" y="2805226"/>
                  </a:lnTo>
                  <a:lnTo>
                    <a:pt x="4882642" y="2803258"/>
                  </a:lnTo>
                  <a:lnTo>
                    <a:pt x="4879975" y="2800121"/>
                  </a:lnTo>
                  <a:lnTo>
                    <a:pt x="4877181" y="2796971"/>
                  </a:lnTo>
                  <a:lnTo>
                    <a:pt x="4876165" y="2792806"/>
                  </a:lnTo>
                  <a:lnTo>
                    <a:pt x="4876927" y="2787637"/>
                  </a:lnTo>
                  <a:lnTo>
                    <a:pt x="4877816" y="2781033"/>
                  </a:lnTo>
                  <a:lnTo>
                    <a:pt x="4903838" y="2771724"/>
                  </a:lnTo>
                  <a:lnTo>
                    <a:pt x="4911852" y="2772283"/>
                  </a:lnTo>
                  <a:lnTo>
                    <a:pt x="4926330" y="2773718"/>
                  </a:lnTo>
                  <a:lnTo>
                    <a:pt x="4926330" y="2763405"/>
                  </a:lnTo>
                  <a:lnTo>
                    <a:pt x="4911979" y="2761831"/>
                  </a:lnTo>
                  <a:lnTo>
                    <a:pt x="4891621" y="2761386"/>
                  </a:lnTo>
                  <a:lnTo>
                    <a:pt x="4876482" y="2765158"/>
                  </a:lnTo>
                  <a:lnTo>
                    <a:pt x="4866576" y="2773146"/>
                  </a:lnTo>
                  <a:lnTo>
                    <a:pt x="4861941" y="2785338"/>
                  </a:lnTo>
                  <a:lnTo>
                    <a:pt x="4860671" y="2794241"/>
                  </a:lnTo>
                  <a:lnTo>
                    <a:pt x="4862322" y="2801493"/>
                  </a:lnTo>
                  <a:lnTo>
                    <a:pt x="4867021" y="2807068"/>
                  </a:lnTo>
                  <a:lnTo>
                    <a:pt x="4871593" y="2812656"/>
                  </a:lnTo>
                  <a:lnTo>
                    <a:pt x="4878578" y="2816110"/>
                  </a:lnTo>
                  <a:lnTo>
                    <a:pt x="4894961" y="2818434"/>
                  </a:lnTo>
                  <a:lnTo>
                    <a:pt x="4900930" y="2818219"/>
                  </a:lnTo>
                  <a:lnTo>
                    <a:pt x="4910963" y="2815348"/>
                  </a:lnTo>
                  <a:lnTo>
                    <a:pt x="4916170" y="2812008"/>
                  </a:lnTo>
                  <a:lnTo>
                    <a:pt x="4921174" y="2807297"/>
                  </a:lnTo>
                  <a:lnTo>
                    <a:pt x="4921758" y="2806750"/>
                  </a:lnTo>
                  <a:lnTo>
                    <a:pt x="4922520" y="2806852"/>
                  </a:lnTo>
                  <a:lnTo>
                    <a:pt x="4923409" y="2820708"/>
                  </a:lnTo>
                  <a:lnTo>
                    <a:pt x="4933950" y="2822206"/>
                  </a:lnTo>
                  <a:lnTo>
                    <a:pt x="4936134" y="2806750"/>
                  </a:lnTo>
                  <a:lnTo>
                    <a:pt x="4941100" y="2771724"/>
                  </a:lnTo>
                  <a:lnTo>
                    <a:pt x="4942256" y="2763596"/>
                  </a:lnTo>
                  <a:lnTo>
                    <a:pt x="4943094" y="2757728"/>
                  </a:lnTo>
                  <a:lnTo>
                    <a:pt x="4943716" y="2749956"/>
                  </a:lnTo>
                  <a:close/>
                </a:path>
                <a:path w="6856095" h="2888615">
                  <a:moveTo>
                    <a:pt x="4945634" y="1623949"/>
                  </a:moveTo>
                  <a:lnTo>
                    <a:pt x="4921974" y="1675549"/>
                  </a:lnTo>
                  <a:lnTo>
                    <a:pt x="4917440" y="1704467"/>
                  </a:lnTo>
                  <a:lnTo>
                    <a:pt x="4917440" y="1706499"/>
                  </a:lnTo>
                  <a:lnTo>
                    <a:pt x="4916805" y="1706626"/>
                  </a:lnTo>
                  <a:lnTo>
                    <a:pt x="4915205" y="1701165"/>
                  </a:lnTo>
                  <a:lnTo>
                    <a:pt x="4913274" y="1695475"/>
                  </a:lnTo>
                  <a:lnTo>
                    <a:pt x="4910874" y="1689074"/>
                  </a:lnTo>
                  <a:lnTo>
                    <a:pt x="4893246" y="1645666"/>
                  </a:lnTo>
                  <a:lnTo>
                    <a:pt x="4886452" y="1628902"/>
                  </a:lnTo>
                  <a:lnTo>
                    <a:pt x="4870831" y="1630299"/>
                  </a:lnTo>
                  <a:lnTo>
                    <a:pt x="4858004" y="1686306"/>
                  </a:lnTo>
                  <a:lnTo>
                    <a:pt x="4857178" y="1689773"/>
                  </a:lnTo>
                  <a:lnTo>
                    <a:pt x="4856353" y="1693672"/>
                  </a:lnTo>
                  <a:lnTo>
                    <a:pt x="4854321" y="1704467"/>
                  </a:lnTo>
                  <a:lnTo>
                    <a:pt x="4853686" y="1708785"/>
                  </a:lnTo>
                  <a:lnTo>
                    <a:pt x="4853305" y="1712087"/>
                  </a:lnTo>
                  <a:lnTo>
                    <a:pt x="4852670" y="1712214"/>
                  </a:lnTo>
                  <a:lnTo>
                    <a:pt x="4826381" y="1633982"/>
                  </a:lnTo>
                  <a:lnTo>
                    <a:pt x="4811268" y="1635252"/>
                  </a:lnTo>
                  <a:lnTo>
                    <a:pt x="4845304" y="1728216"/>
                  </a:lnTo>
                  <a:lnTo>
                    <a:pt x="4861941" y="1726819"/>
                  </a:lnTo>
                  <a:lnTo>
                    <a:pt x="4865306" y="1712214"/>
                  </a:lnTo>
                  <a:lnTo>
                    <a:pt x="4875149" y="1669669"/>
                  </a:lnTo>
                  <a:lnTo>
                    <a:pt x="4876419" y="1663954"/>
                  </a:lnTo>
                  <a:lnTo>
                    <a:pt x="4877816" y="1656080"/>
                  </a:lnTo>
                  <a:lnTo>
                    <a:pt x="4879340" y="1645666"/>
                  </a:lnTo>
                  <a:lnTo>
                    <a:pt x="4879975" y="1645666"/>
                  </a:lnTo>
                  <a:lnTo>
                    <a:pt x="4884039" y="1657477"/>
                  </a:lnTo>
                  <a:lnTo>
                    <a:pt x="4886706" y="1665097"/>
                  </a:lnTo>
                  <a:lnTo>
                    <a:pt x="4888103" y="1668399"/>
                  </a:lnTo>
                  <a:lnTo>
                    <a:pt x="4910201" y="1722755"/>
                  </a:lnTo>
                  <a:lnTo>
                    <a:pt x="4927346" y="1721231"/>
                  </a:lnTo>
                  <a:lnTo>
                    <a:pt x="4930089" y="1706626"/>
                  </a:lnTo>
                  <a:lnTo>
                    <a:pt x="4945634" y="1623949"/>
                  </a:lnTo>
                  <a:close/>
                </a:path>
                <a:path w="6856095" h="2888615">
                  <a:moveTo>
                    <a:pt x="5035042" y="2744749"/>
                  </a:moveTo>
                  <a:lnTo>
                    <a:pt x="4998377" y="2733637"/>
                  </a:lnTo>
                  <a:lnTo>
                    <a:pt x="4991290" y="2733903"/>
                  </a:lnTo>
                  <a:lnTo>
                    <a:pt x="4967478" y="2754236"/>
                  </a:lnTo>
                  <a:lnTo>
                    <a:pt x="4966843" y="2758541"/>
                  </a:lnTo>
                  <a:lnTo>
                    <a:pt x="4967224" y="2762377"/>
                  </a:lnTo>
                  <a:lnTo>
                    <a:pt x="4970018" y="2769095"/>
                  </a:lnTo>
                  <a:lnTo>
                    <a:pt x="4972304" y="2772257"/>
                  </a:lnTo>
                  <a:lnTo>
                    <a:pt x="4975733" y="2775229"/>
                  </a:lnTo>
                  <a:lnTo>
                    <a:pt x="4979035" y="2778201"/>
                  </a:lnTo>
                  <a:lnTo>
                    <a:pt x="4984877" y="2781935"/>
                  </a:lnTo>
                  <a:lnTo>
                    <a:pt x="4993259" y="2786469"/>
                  </a:lnTo>
                  <a:lnTo>
                    <a:pt x="5002022" y="2791345"/>
                  </a:lnTo>
                  <a:lnTo>
                    <a:pt x="5007737" y="2795308"/>
                  </a:lnTo>
                  <a:lnTo>
                    <a:pt x="5013325" y="2801442"/>
                  </a:lnTo>
                  <a:lnTo>
                    <a:pt x="5014595" y="2804820"/>
                  </a:lnTo>
                  <a:lnTo>
                    <a:pt x="5013960" y="2808490"/>
                  </a:lnTo>
                  <a:lnTo>
                    <a:pt x="5013325" y="2813380"/>
                  </a:lnTo>
                  <a:lnTo>
                    <a:pt x="5010785" y="2816733"/>
                  </a:lnTo>
                  <a:lnTo>
                    <a:pt x="5006467" y="2818549"/>
                  </a:lnTo>
                  <a:lnTo>
                    <a:pt x="5002022" y="2820352"/>
                  </a:lnTo>
                  <a:lnTo>
                    <a:pt x="4996180" y="2820733"/>
                  </a:lnTo>
                  <a:lnTo>
                    <a:pt x="4983861" y="2818993"/>
                  </a:lnTo>
                  <a:lnTo>
                    <a:pt x="4978908" y="2817622"/>
                  </a:lnTo>
                  <a:lnTo>
                    <a:pt x="4968875" y="2813494"/>
                  </a:lnTo>
                  <a:lnTo>
                    <a:pt x="4964303" y="2811005"/>
                  </a:lnTo>
                  <a:lnTo>
                    <a:pt x="4960112" y="2808059"/>
                  </a:lnTo>
                  <a:lnTo>
                    <a:pt x="4958207" y="2821330"/>
                  </a:lnTo>
                  <a:lnTo>
                    <a:pt x="4995075" y="2832189"/>
                  </a:lnTo>
                  <a:lnTo>
                    <a:pt x="5002644" y="2831896"/>
                  </a:lnTo>
                  <a:lnTo>
                    <a:pt x="5009362" y="2830563"/>
                  </a:lnTo>
                  <a:lnTo>
                    <a:pt x="5015230" y="2828201"/>
                  </a:lnTo>
                  <a:lnTo>
                    <a:pt x="5022469" y="2824353"/>
                  </a:lnTo>
                  <a:lnTo>
                    <a:pt x="5024933" y="2820733"/>
                  </a:lnTo>
                  <a:lnTo>
                    <a:pt x="5026787" y="2818041"/>
                  </a:lnTo>
                  <a:lnTo>
                    <a:pt x="5028095" y="2808059"/>
                  </a:lnTo>
                  <a:lnTo>
                    <a:pt x="5028819" y="2802979"/>
                  </a:lnTo>
                  <a:lnTo>
                    <a:pt x="5027676" y="2797505"/>
                  </a:lnTo>
                  <a:lnTo>
                    <a:pt x="4995545" y="2773057"/>
                  </a:lnTo>
                  <a:lnTo>
                    <a:pt x="4990465" y="2769946"/>
                  </a:lnTo>
                  <a:lnTo>
                    <a:pt x="4985131" y="2765907"/>
                  </a:lnTo>
                  <a:lnTo>
                    <a:pt x="4983226" y="2763913"/>
                  </a:lnTo>
                  <a:lnTo>
                    <a:pt x="4981194" y="2759989"/>
                  </a:lnTo>
                  <a:lnTo>
                    <a:pt x="4980813" y="2757741"/>
                  </a:lnTo>
                  <a:lnTo>
                    <a:pt x="4981194" y="2755214"/>
                  </a:lnTo>
                  <a:lnTo>
                    <a:pt x="4981702" y="2751480"/>
                  </a:lnTo>
                  <a:lnTo>
                    <a:pt x="4983861" y="2748788"/>
                  </a:lnTo>
                  <a:lnTo>
                    <a:pt x="4987671" y="2747149"/>
                  </a:lnTo>
                  <a:lnTo>
                    <a:pt x="4991354" y="2745524"/>
                  </a:lnTo>
                  <a:lnTo>
                    <a:pt x="5028311" y="2755658"/>
                  </a:lnTo>
                  <a:lnTo>
                    <a:pt x="5034775" y="2745181"/>
                  </a:lnTo>
                  <a:lnTo>
                    <a:pt x="5035042" y="2744749"/>
                  </a:lnTo>
                  <a:close/>
                </a:path>
                <a:path w="6856095" h="2888615">
                  <a:moveTo>
                    <a:pt x="5042154" y="1666367"/>
                  </a:moveTo>
                  <a:lnTo>
                    <a:pt x="5041633" y="1660144"/>
                  </a:lnTo>
                  <a:lnTo>
                    <a:pt x="5041392" y="1657223"/>
                  </a:lnTo>
                  <a:lnTo>
                    <a:pt x="5039931" y="1648129"/>
                  </a:lnTo>
                  <a:lnTo>
                    <a:pt x="5025771" y="1625193"/>
                  </a:lnTo>
                  <a:lnTo>
                    <a:pt x="5025771" y="1655953"/>
                  </a:lnTo>
                  <a:lnTo>
                    <a:pt x="4975987" y="1660144"/>
                  </a:lnTo>
                  <a:lnTo>
                    <a:pt x="4976114" y="1651254"/>
                  </a:lnTo>
                  <a:lnTo>
                    <a:pt x="4978146" y="1644142"/>
                  </a:lnTo>
                  <a:lnTo>
                    <a:pt x="4982337" y="1638808"/>
                  </a:lnTo>
                  <a:lnTo>
                    <a:pt x="4986401" y="1633474"/>
                  </a:lnTo>
                  <a:lnTo>
                    <a:pt x="4992243" y="1630426"/>
                  </a:lnTo>
                  <a:lnTo>
                    <a:pt x="5007483" y="1629156"/>
                  </a:lnTo>
                  <a:lnTo>
                    <a:pt x="5013452" y="1631061"/>
                  </a:lnTo>
                  <a:lnTo>
                    <a:pt x="5017897" y="1635633"/>
                  </a:lnTo>
                  <a:lnTo>
                    <a:pt x="5022342" y="1640078"/>
                  </a:lnTo>
                  <a:lnTo>
                    <a:pt x="5025009" y="1646809"/>
                  </a:lnTo>
                  <a:lnTo>
                    <a:pt x="5025771" y="1655953"/>
                  </a:lnTo>
                  <a:lnTo>
                    <a:pt x="5025771" y="1625193"/>
                  </a:lnTo>
                  <a:lnTo>
                    <a:pt x="5022202" y="1622463"/>
                  </a:lnTo>
                  <a:lnTo>
                    <a:pt x="5015319" y="1619338"/>
                  </a:lnTo>
                  <a:lnTo>
                    <a:pt x="5007622" y="1617751"/>
                  </a:lnTo>
                  <a:lnTo>
                    <a:pt x="4999101" y="1617726"/>
                  </a:lnTo>
                  <a:lnTo>
                    <a:pt x="4990084" y="1619338"/>
                  </a:lnTo>
                  <a:lnTo>
                    <a:pt x="4962626" y="1650453"/>
                  </a:lnTo>
                  <a:lnTo>
                    <a:pt x="4961331" y="1660144"/>
                  </a:lnTo>
                  <a:lnTo>
                    <a:pt x="4961420" y="1666367"/>
                  </a:lnTo>
                  <a:lnTo>
                    <a:pt x="4976749" y="1705864"/>
                  </a:lnTo>
                  <a:lnTo>
                    <a:pt x="5001082" y="1716036"/>
                  </a:lnTo>
                  <a:lnTo>
                    <a:pt x="5011166" y="1716024"/>
                  </a:lnTo>
                  <a:lnTo>
                    <a:pt x="5017516" y="1715389"/>
                  </a:lnTo>
                  <a:lnTo>
                    <a:pt x="5022977" y="1714500"/>
                  </a:lnTo>
                  <a:lnTo>
                    <a:pt x="5027422" y="1713103"/>
                  </a:lnTo>
                  <a:lnTo>
                    <a:pt x="5031867" y="1711833"/>
                  </a:lnTo>
                  <a:lnTo>
                    <a:pt x="5036566" y="1709801"/>
                  </a:lnTo>
                  <a:lnTo>
                    <a:pt x="5041519" y="1707261"/>
                  </a:lnTo>
                  <a:lnTo>
                    <a:pt x="5041239" y="1704213"/>
                  </a:lnTo>
                  <a:lnTo>
                    <a:pt x="5040376" y="1694307"/>
                  </a:lnTo>
                  <a:lnTo>
                    <a:pt x="5000879" y="1704213"/>
                  </a:lnTo>
                  <a:lnTo>
                    <a:pt x="4993132" y="1701927"/>
                  </a:lnTo>
                  <a:lnTo>
                    <a:pt x="4976622" y="1671828"/>
                  </a:lnTo>
                  <a:lnTo>
                    <a:pt x="5042154" y="1666367"/>
                  </a:lnTo>
                  <a:close/>
                </a:path>
                <a:path w="6856095" h="2888615">
                  <a:moveTo>
                    <a:pt x="5104003" y="2749943"/>
                  </a:moveTo>
                  <a:lnTo>
                    <a:pt x="5076571" y="2746057"/>
                  </a:lnTo>
                  <a:lnTo>
                    <a:pt x="5079733" y="2724162"/>
                  </a:lnTo>
                  <a:lnTo>
                    <a:pt x="5071491" y="2722994"/>
                  </a:lnTo>
                  <a:lnTo>
                    <a:pt x="5062601" y="2742311"/>
                  </a:lnTo>
                  <a:lnTo>
                    <a:pt x="5048123" y="2746337"/>
                  </a:lnTo>
                  <a:lnTo>
                    <a:pt x="5047234" y="2753233"/>
                  </a:lnTo>
                  <a:lnTo>
                    <a:pt x="5060696" y="2755150"/>
                  </a:lnTo>
                  <a:lnTo>
                    <a:pt x="5052695" y="2811348"/>
                  </a:lnTo>
                  <a:lnTo>
                    <a:pt x="5052644" y="2824226"/>
                  </a:lnTo>
                  <a:lnTo>
                    <a:pt x="5081257" y="2844609"/>
                  </a:lnTo>
                  <a:lnTo>
                    <a:pt x="5087366" y="2844482"/>
                  </a:lnTo>
                  <a:lnTo>
                    <a:pt x="5089779" y="2844190"/>
                  </a:lnTo>
                  <a:lnTo>
                    <a:pt x="5091430" y="2843657"/>
                  </a:lnTo>
                  <a:lnTo>
                    <a:pt x="5092890" y="2833128"/>
                  </a:lnTo>
                  <a:lnTo>
                    <a:pt x="5092954" y="2832709"/>
                  </a:lnTo>
                  <a:lnTo>
                    <a:pt x="5091557" y="2832925"/>
                  </a:lnTo>
                  <a:lnTo>
                    <a:pt x="5089652" y="2833039"/>
                  </a:lnTo>
                  <a:lnTo>
                    <a:pt x="5084826" y="2833128"/>
                  </a:lnTo>
                  <a:lnTo>
                    <a:pt x="5082286" y="2832963"/>
                  </a:lnTo>
                  <a:lnTo>
                    <a:pt x="5075047" y="2831935"/>
                  </a:lnTo>
                  <a:lnTo>
                    <a:pt x="5071618" y="2829890"/>
                  </a:lnTo>
                  <a:lnTo>
                    <a:pt x="5067046" y="2823032"/>
                  </a:lnTo>
                  <a:lnTo>
                    <a:pt x="5066284" y="2818473"/>
                  </a:lnTo>
                  <a:lnTo>
                    <a:pt x="5067173" y="2812783"/>
                  </a:lnTo>
                  <a:lnTo>
                    <a:pt x="5075047" y="2757182"/>
                  </a:lnTo>
                  <a:lnTo>
                    <a:pt x="5102479" y="2761069"/>
                  </a:lnTo>
                  <a:lnTo>
                    <a:pt x="5102999" y="2757182"/>
                  </a:lnTo>
                  <a:lnTo>
                    <a:pt x="5104003" y="2749943"/>
                  </a:lnTo>
                  <a:close/>
                </a:path>
                <a:path w="6856095" h="2888615">
                  <a:moveTo>
                    <a:pt x="5142357" y="1657858"/>
                  </a:moveTo>
                  <a:lnTo>
                    <a:pt x="5130457" y="1620774"/>
                  </a:lnTo>
                  <a:lnTo>
                    <a:pt x="5128641" y="1618615"/>
                  </a:lnTo>
                  <a:lnTo>
                    <a:pt x="5125961" y="1616595"/>
                  </a:lnTo>
                  <a:lnTo>
                    <a:pt x="5125961" y="1647444"/>
                  </a:lnTo>
                  <a:lnTo>
                    <a:pt x="5076190" y="1651635"/>
                  </a:lnTo>
                  <a:lnTo>
                    <a:pt x="5107686" y="1620774"/>
                  </a:lnTo>
                  <a:lnTo>
                    <a:pt x="5113655" y="1622679"/>
                  </a:lnTo>
                  <a:lnTo>
                    <a:pt x="5122532" y="1631569"/>
                  </a:lnTo>
                  <a:lnTo>
                    <a:pt x="5125212" y="1638427"/>
                  </a:lnTo>
                  <a:lnTo>
                    <a:pt x="5125961" y="1647444"/>
                  </a:lnTo>
                  <a:lnTo>
                    <a:pt x="5125961" y="1616595"/>
                  </a:lnTo>
                  <a:lnTo>
                    <a:pt x="5122519" y="1613979"/>
                  </a:lnTo>
                  <a:lnTo>
                    <a:pt x="5115585" y="1610893"/>
                  </a:lnTo>
                  <a:lnTo>
                    <a:pt x="5107851" y="1609356"/>
                  </a:lnTo>
                  <a:lnTo>
                    <a:pt x="5099304" y="1609344"/>
                  </a:lnTo>
                  <a:lnTo>
                    <a:pt x="5090325" y="1610918"/>
                  </a:lnTo>
                  <a:lnTo>
                    <a:pt x="5062867" y="1641983"/>
                  </a:lnTo>
                  <a:lnTo>
                    <a:pt x="5061572" y="1651889"/>
                  </a:lnTo>
                  <a:lnTo>
                    <a:pt x="5061839" y="1662811"/>
                  </a:lnTo>
                  <a:lnTo>
                    <a:pt x="5084089" y="1702536"/>
                  </a:lnTo>
                  <a:lnTo>
                    <a:pt x="5101285" y="1707540"/>
                  </a:lnTo>
                  <a:lnTo>
                    <a:pt x="5111369" y="1707515"/>
                  </a:lnTo>
                  <a:lnTo>
                    <a:pt x="5141709" y="1698752"/>
                  </a:lnTo>
                  <a:lnTo>
                    <a:pt x="5141442" y="1695704"/>
                  </a:lnTo>
                  <a:lnTo>
                    <a:pt x="5140579" y="1685925"/>
                  </a:lnTo>
                  <a:lnTo>
                    <a:pt x="5133289" y="1689354"/>
                  </a:lnTo>
                  <a:lnTo>
                    <a:pt x="5125885" y="1692008"/>
                  </a:lnTo>
                  <a:lnTo>
                    <a:pt x="5118379" y="1693875"/>
                  </a:lnTo>
                  <a:lnTo>
                    <a:pt x="5110734" y="1694942"/>
                  </a:lnTo>
                  <a:lnTo>
                    <a:pt x="5101082" y="1695704"/>
                  </a:lnTo>
                  <a:lnTo>
                    <a:pt x="5093335" y="1693418"/>
                  </a:lnTo>
                  <a:lnTo>
                    <a:pt x="5076825" y="1663446"/>
                  </a:lnTo>
                  <a:lnTo>
                    <a:pt x="5142357" y="1657858"/>
                  </a:lnTo>
                  <a:close/>
                </a:path>
                <a:path w="6856095" h="2888615">
                  <a:moveTo>
                    <a:pt x="5247386" y="1694307"/>
                  </a:moveTo>
                  <a:lnTo>
                    <a:pt x="5210886" y="1653667"/>
                  </a:lnTo>
                  <a:lnTo>
                    <a:pt x="5208371" y="1650873"/>
                  </a:lnTo>
                  <a:lnTo>
                    <a:pt x="5201539" y="1643253"/>
                  </a:lnTo>
                  <a:lnTo>
                    <a:pt x="5236591" y="1599438"/>
                  </a:lnTo>
                  <a:lnTo>
                    <a:pt x="5219560" y="1600962"/>
                  </a:lnTo>
                  <a:lnTo>
                    <a:pt x="5191531" y="1636141"/>
                  </a:lnTo>
                  <a:lnTo>
                    <a:pt x="5186934" y="1642237"/>
                  </a:lnTo>
                  <a:lnTo>
                    <a:pt x="5183632" y="1647190"/>
                  </a:lnTo>
                  <a:lnTo>
                    <a:pt x="5181333" y="1650873"/>
                  </a:lnTo>
                  <a:lnTo>
                    <a:pt x="5180711" y="1650873"/>
                  </a:lnTo>
                  <a:lnTo>
                    <a:pt x="5180584" y="1644269"/>
                  </a:lnTo>
                  <a:lnTo>
                    <a:pt x="5180457" y="1639316"/>
                  </a:lnTo>
                  <a:lnTo>
                    <a:pt x="5180190" y="1636014"/>
                  </a:lnTo>
                  <a:lnTo>
                    <a:pt x="5174107" y="1564513"/>
                  </a:lnTo>
                  <a:lnTo>
                    <a:pt x="5159883" y="1565783"/>
                  </a:lnTo>
                  <a:lnTo>
                    <a:pt x="5171313" y="1700784"/>
                  </a:lnTo>
                  <a:lnTo>
                    <a:pt x="5185537" y="1699514"/>
                  </a:lnTo>
                  <a:lnTo>
                    <a:pt x="5182489" y="1663954"/>
                  </a:lnTo>
                  <a:lnTo>
                    <a:pt x="5192509" y="1653667"/>
                  </a:lnTo>
                  <a:lnTo>
                    <a:pt x="5229860" y="1695831"/>
                  </a:lnTo>
                  <a:lnTo>
                    <a:pt x="5247386" y="1694307"/>
                  </a:lnTo>
                  <a:close/>
                </a:path>
                <a:path w="6856095" h="2888615">
                  <a:moveTo>
                    <a:pt x="6383401" y="2837688"/>
                  </a:moveTo>
                  <a:lnTo>
                    <a:pt x="6371984" y="2801188"/>
                  </a:lnTo>
                  <a:lnTo>
                    <a:pt x="6368402" y="2797784"/>
                  </a:lnTo>
                  <a:lnTo>
                    <a:pt x="6368402" y="2837688"/>
                  </a:lnTo>
                  <a:lnTo>
                    <a:pt x="6368174" y="2846374"/>
                  </a:lnTo>
                  <a:lnTo>
                    <a:pt x="6332855" y="2876042"/>
                  </a:lnTo>
                  <a:lnTo>
                    <a:pt x="6328765" y="2874454"/>
                  </a:lnTo>
                  <a:lnTo>
                    <a:pt x="6313932" y="2838932"/>
                  </a:lnTo>
                  <a:lnTo>
                    <a:pt x="6314160" y="2829598"/>
                  </a:lnTo>
                  <a:lnTo>
                    <a:pt x="6325324" y="2804020"/>
                  </a:lnTo>
                  <a:lnTo>
                    <a:pt x="6331204" y="2801531"/>
                  </a:lnTo>
                  <a:lnTo>
                    <a:pt x="6366535" y="2821559"/>
                  </a:lnTo>
                  <a:lnTo>
                    <a:pt x="6368402" y="2837688"/>
                  </a:lnTo>
                  <a:lnTo>
                    <a:pt x="6368402" y="2797784"/>
                  </a:lnTo>
                  <a:lnTo>
                    <a:pt x="6366561" y="2796019"/>
                  </a:lnTo>
                  <a:lnTo>
                    <a:pt x="6359728" y="2792133"/>
                  </a:lnTo>
                  <a:lnTo>
                    <a:pt x="6351867" y="2789872"/>
                  </a:lnTo>
                  <a:lnTo>
                    <a:pt x="6343015" y="2789212"/>
                  </a:lnTo>
                  <a:lnTo>
                    <a:pt x="6333655" y="2790279"/>
                  </a:lnTo>
                  <a:lnTo>
                    <a:pt x="6325578" y="2793098"/>
                  </a:lnTo>
                  <a:lnTo>
                    <a:pt x="6318796" y="2797683"/>
                  </a:lnTo>
                  <a:lnTo>
                    <a:pt x="6313297" y="2804020"/>
                  </a:lnTo>
                  <a:lnTo>
                    <a:pt x="6312535" y="2804033"/>
                  </a:lnTo>
                  <a:lnTo>
                    <a:pt x="6312916" y="2798165"/>
                  </a:lnTo>
                  <a:lnTo>
                    <a:pt x="6312992" y="2789212"/>
                  </a:lnTo>
                  <a:lnTo>
                    <a:pt x="6312281" y="2751277"/>
                  </a:lnTo>
                  <a:lnTo>
                    <a:pt x="6297930" y="2751531"/>
                  </a:lnTo>
                  <a:lnTo>
                    <a:pt x="6300343" y="2886976"/>
                  </a:lnTo>
                  <a:lnTo>
                    <a:pt x="6310630" y="2886799"/>
                  </a:lnTo>
                  <a:lnTo>
                    <a:pt x="6313424" y="2874467"/>
                  </a:lnTo>
                  <a:lnTo>
                    <a:pt x="6314567" y="2874454"/>
                  </a:lnTo>
                  <a:lnTo>
                    <a:pt x="6318123" y="2879140"/>
                  </a:lnTo>
                  <a:lnTo>
                    <a:pt x="6322441" y="2882595"/>
                  </a:lnTo>
                  <a:lnTo>
                    <a:pt x="6332855" y="2887002"/>
                  </a:lnTo>
                  <a:lnTo>
                    <a:pt x="6338570" y="2888043"/>
                  </a:lnTo>
                  <a:lnTo>
                    <a:pt x="6344666" y="2887929"/>
                  </a:lnTo>
                  <a:lnTo>
                    <a:pt x="6353467" y="2886964"/>
                  </a:lnTo>
                  <a:lnTo>
                    <a:pt x="6361239" y="2884386"/>
                  </a:lnTo>
                  <a:lnTo>
                    <a:pt x="6367945" y="2880195"/>
                  </a:lnTo>
                  <a:lnTo>
                    <a:pt x="6371996" y="2876042"/>
                  </a:lnTo>
                  <a:lnTo>
                    <a:pt x="6373622" y="2874391"/>
                  </a:lnTo>
                  <a:lnTo>
                    <a:pt x="6378092" y="2867164"/>
                  </a:lnTo>
                  <a:lnTo>
                    <a:pt x="6381216" y="2858630"/>
                  </a:lnTo>
                  <a:lnTo>
                    <a:pt x="6382994" y="2848800"/>
                  </a:lnTo>
                  <a:lnTo>
                    <a:pt x="6383401" y="2837688"/>
                  </a:lnTo>
                  <a:close/>
                </a:path>
                <a:path w="6856095" h="2888615">
                  <a:moveTo>
                    <a:pt x="6414668" y="86741"/>
                  </a:moveTo>
                  <a:lnTo>
                    <a:pt x="6399758" y="51396"/>
                  </a:lnTo>
                  <a:lnTo>
                    <a:pt x="6399758" y="87045"/>
                  </a:lnTo>
                  <a:lnTo>
                    <a:pt x="6399022" y="95758"/>
                  </a:lnTo>
                  <a:lnTo>
                    <a:pt x="6376797" y="130810"/>
                  </a:lnTo>
                  <a:lnTo>
                    <a:pt x="6358255" y="128397"/>
                  </a:lnTo>
                  <a:lnTo>
                    <a:pt x="6351524" y="124587"/>
                  </a:lnTo>
                  <a:lnTo>
                    <a:pt x="6351156" y="123952"/>
                  </a:lnTo>
                  <a:lnTo>
                    <a:pt x="6347815" y="118211"/>
                  </a:lnTo>
                  <a:lnTo>
                    <a:pt x="6345580" y="112890"/>
                  </a:lnTo>
                  <a:lnTo>
                    <a:pt x="6344323" y="106197"/>
                  </a:lnTo>
                  <a:lnTo>
                    <a:pt x="6344107" y="98183"/>
                  </a:lnTo>
                  <a:lnTo>
                    <a:pt x="6344920" y="88900"/>
                  </a:lnTo>
                  <a:lnTo>
                    <a:pt x="6367526" y="54356"/>
                  </a:lnTo>
                  <a:lnTo>
                    <a:pt x="6377305" y="55626"/>
                  </a:lnTo>
                  <a:lnTo>
                    <a:pt x="6399758" y="87045"/>
                  </a:lnTo>
                  <a:lnTo>
                    <a:pt x="6399758" y="51396"/>
                  </a:lnTo>
                  <a:lnTo>
                    <a:pt x="6397066" y="49301"/>
                  </a:lnTo>
                  <a:lnTo>
                    <a:pt x="6389624" y="45897"/>
                  </a:lnTo>
                  <a:lnTo>
                    <a:pt x="6380988" y="43942"/>
                  </a:lnTo>
                  <a:lnTo>
                    <a:pt x="6371577" y="43662"/>
                  </a:lnTo>
                  <a:lnTo>
                    <a:pt x="6363170" y="45275"/>
                  </a:lnTo>
                  <a:lnTo>
                    <a:pt x="6355766" y="48806"/>
                  </a:lnTo>
                  <a:lnTo>
                    <a:pt x="6349365" y="54229"/>
                  </a:lnTo>
                  <a:lnTo>
                    <a:pt x="6348730" y="54102"/>
                  </a:lnTo>
                  <a:lnTo>
                    <a:pt x="6349873" y="48387"/>
                  </a:lnTo>
                  <a:lnTo>
                    <a:pt x="6351016" y="41910"/>
                  </a:lnTo>
                  <a:lnTo>
                    <a:pt x="6351905" y="34544"/>
                  </a:lnTo>
                  <a:lnTo>
                    <a:pt x="6356223" y="1905"/>
                  </a:lnTo>
                  <a:lnTo>
                    <a:pt x="6341872" y="0"/>
                  </a:lnTo>
                  <a:lnTo>
                    <a:pt x="6324346" y="134366"/>
                  </a:lnTo>
                  <a:lnTo>
                    <a:pt x="6334633" y="135763"/>
                  </a:lnTo>
                  <a:lnTo>
                    <a:pt x="6339332" y="123952"/>
                  </a:lnTo>
                  <a:lnTo>
                    <a:pt x="6340348" y="124079"/>
                  </a:lnTo>
                  <a:lnTo>
                    <a:pt x="6377013" y="142227"/>
                  </a:lnTo>
                  <a:lnTo>
                    <a:pt x="6385077" y="140817"/>
                  </a:lnTo>
                  <a:lnTo>
                    <a:pt x="6392342" y="137655"/>
                  </a:lnTo>
                  <a:lnTo>
                    <a:pt x="6398768" y="132715"/>
                  </a:lnTo>
                  <a:lnTo>
                    <a:pt x="6400355" y="130810"/>
                  </a:lnTo>
                  <a:lnTo>
                    <a:pt x="6404216" y="126187"/>
                  </a:lnTo>
                  <a:lnTo>
                    <a:pt x="6408560" y="118211"/>
                  </a:lnTo>
                  <a:lnTo>
                    <a:pt x="6411785" y="108750"/>
                  </a:lnTo>
                  <a:lnTo>
                    <a:pt x="6413881" y="97790"/>
                  </a:lnTo>
                  <a:lnTo>
                    <a:pt x="6414668" y="86741"/>
                  </a:lnTo>
                  <a:close/>
                </a:path>
                <a:path w="6856095" h="2888615">
                  <a:moveTo>
                    <a:pt x="6484620" y="2838589"/>
                  </a:moveTo>
                  <a:lnTo>
                    <a:pt x="6484366" y="2829445"/>
                  </a:lnTo>
                  <a:lnTo>
                    <a:pt x="6484239" y="2827998"/>
                  </a:lnTo>
                  <a:lnTo>
                    <a:pt x="6483604" y="2820276"/>
                  </a:lnTo>
                  <a:lnTo>
                    <a:pt x="6481521" y="2812059"/>
                  </a:lnTo>
                  <a:lnTo>
                    <a:pt x="6478130" y="2804807"/>
                  </a:lnTo>
                  <a:lnTo>
                    <a:pt x="6473952" y="2799194"/>
                  </a:lnTo>
                  <a:lnTo>
                    <a:pt x="6473444" y="2798508"/>
                  </a:lnTo>
                  <a:lnTo>
                    <a:pt x="6468872" y="2794520"/>
                  </a:lnTo>
                  <a:lnTo>
                    <a:pt x="6468872" y="2827109"/>
                  </a:lnTo>
                  <a:lnTo>
                    <a:pt x="6418961" y="2827998"/>
                  </a:lnTo>
                  <a:lnTo>
                    <a:pt x="6452362" y="2799194"/>
                  </a:lnTo>
                  <a:lnTo>
                    <a:pt x="6458204" y="2801505"/>
                  </a:lnTo>
                  <a:lnTo>
                    <a:pt x="6466586" y="2811056"/>
                  </a:lnTo>
                  <a:lnTo>
                    <a:pt x="6468745" y="2818003"/>
                  </a:lnTo>
                  <a:lnTo>
                    <a:pt x="6468872" y="2827109"/>
                  </a:lnTo>
                  <a:lnTo>
                    <a:pt x="6468872" y="2794520"/>
                  </a:lnTo>
                  <a:lnTo>
                    <a:pt x="6467653" y="2793454"/>
                  </a:lnTo>
                  <a:lnTo>
                    <a:pt x="6460960" y="2789898"/>
                  </a:lnTo>
                  <a:lnTo>
                    <a:pt x="6453365" y="2787815"/>
                  </a:lnTo>
                  <a:lnTo>
                    <a:pt x="6444869" y="2787218"/>
                  </a:lnTo>
                  <a:lnTo>
                    <a:pt x="6435763" y="2788234"/>
                  </a:lnTo>
                  <a:lnTo>
                    <a:pt x="6406312" y="2817457"/>
                  </a:lnTo>
                  <a:lnTo>
                    <a:pt x="6403848" y="2838196"/>
                  </a:lnTo>
                  <a:lnTo>
                    <a:pt x="6404788" y="2849016"/>
                  </a:lnTo>
                  <a:lnTo>
                    <a:pt x="6431356" y="2883166"/>
                  </a:lnTo>
                  <a:lnTo>
                    <a:pt x="6450330" y="2886049"/>
                  </a:lnTo>
                  <a:lnTo>
                    <a:pt x="6456807" y="2885935"/>
                  </a:lnTo>
                  <a:lnTo>
                    <a:pt x="6462268" y="2885351"/>
                  </a:lnTo>
                  <a:lnTo>
                    <a:pt x="6471412" y="2883281"/>
                  </a:lnTo>
                  <a:lnTo>
                    <a:pt x="6476111" y="2881604"/>
                  </a:lnTo>
                  <a:lnTo>
                    <a:pt x="6481191" y="2879318"/>
                  </a:lnTo>
                  <a:lnTo>
                    <a:pt x="6481077" y="2873591"/>
                  </a:lnTo>
                  <a:lnTo>
                    <a:pt x="6480937" y="2866428"/>
                  </a:lnTo>
                  <a:lnTo>
                    <a:pt x="6440932" y="2873591"/>
                  </a:lnTo>
                  <a:lnTo>
                    <a:pt x="6433312" y="2870822"/>
                  </a:lnTo>
                  <a:lnTo>
                    <a:pt x="6418834" y="2839758"/>
                  </a:lnTo>
                  <a:lnTo>
                    <a:pt x="6484620" y="2838589"/>
                  </a:lnTo>
                  <a:close/>
                </a:path>
                <a:path w="6856095" h="2888615">
                  <a:moveTo>
                    <a:pt x="6515494" y="95313"/>
                  </a:moveTo>
                  <a:lnTo>
                    <a:pt x="6501130" y="64554"/>
                  </a:lnTo>
                  <a:lnTo>
                    <a:pt x="6501130" y="90805"/>
                  </a:lnTo>
                  <a:lnTo>
                    <a:pt x="6499987" y="99949"/>
                  </a:lnTo>
                  <a:lnTo>
                    <a:pt x="6450457" y="93472"/>
                  </a:lnTo>
                  <a:lnTo>
                    <a:pt x="6452362" y="84836"/>
                  </a:lnTo>
                  <a:lnTo>
                    <a:pt x="6455918" y="78359"/>
                  </a:lnTo>
                  <a:lnTo>
                    <a:pt x="6461125" y="73914"/>
                  </a:lnTo>
                  <a:lnTo>
                    <a:pt x="6466332" y="69596"/>
                  </a:lnTo>
                  <a:lnTo>
                    <a:pt x="6472682" y="67945"/>
                  </a:lnTo>
                  <a:lnTo>
                    <a:pt x="6480302" y="68834"/>
                  </a:lnTo>
                  <a:lnTo>
                    <a:pt x="6487795" y="69850"/>
                  </a:lnTo>
                  <a:lnTo>
                    <a:pt x="6493256" y="73025"/>
                  </a:lnTo>
                  <a:lnTo>
                    <a:pt x="6496558" y="78359"/>
                  </a:lnTo>
                  <a:lnTo>
                    <a:pt x="6499987" y="83693"/>
                  </a:lnTo>
                  <a:lnTo>
                    <a:pt x="6472872" y="56565"/>
                  </a:lnTo>
                  <a:lnTo>
                    <a:pt x="6464516" y="58039"/>
                  </a:lnTo>
                  <a:lnTo>
                    <a:pt x="6436080" y="90589"/>
                  </a:lnTo>
                  <a:lnTo>
                    <a:pt x="6433350" y="112166"/>
                  </a:lnTo>
                  <a:lnTo>
                    <a:pt x="6434417" y="121945"/>
                  </a:lnTo>
                  <a:lnTo>
                    <a:pt x="6463119" y="153390"/>
                  </a:lnTo>
                  <a:lnTo>
                    <a:pt x="6484874" y="156591"/>
                  </a:lnTo>
                  <a:lnTo>
                    <a:pt x="6494145" y="155829"/>
                  </a:lnTo>
                  <a:lnTo>
                    <a:pt x="6499098" y="154813"/>
                  </a:lnTo>
                  <a:lnTo>
                    <a:pt x="6504559" y="153289"/>
                  </a:lnTo>
                  <a:lnTo>
                    <a:pt x="6505803" y="143637"/>
                  </a:lnTo>
                  <a:lnTo>
                    <a:pt x="6506210" y="140589"/>
                  </a:lnTo>
                  <a:lnTo>
                    <a:pt x="6498323" y="142405"/>
                  </a:lnTo>
                  <a:lnTo>
                    <a:pt x="6490500" y="143421"/>
                  </a:lnTo>
                  <a:lnTo>
                    <a:pt x="6482753" y="143637"/>
                  </a:lnTo>
                  <a:lnTo>
                    <a:pt x="6475095" y="143002"/>
                  </a:lnTo>
                  <a:lnTo>
                    <a:pt x="6448298" y="113538"/>
                  </a:lnTo>
                  <a:lnTo>
                    <a:pt x="6448260" y="112166"/>
                  </a:lnTo>
                  <a:lnTo>
                    <a:pt x="6448552" y="105029"/>
                  </a:lnTo>
                  <a:lnTo>
                    <a:pt x="6513830" y="113538"/>
                  </a:lnTo>
                  <a:lnTo>
                    <a:pt x="6514897" y="105029"/>
                  </a:lnTo>
                  <a:lnTo>
                    <a:pt x="6514973" y="104521"/>
                  </a:lnTo>
                  <a:lnTo>
                    <a:pt x="6515227" y="99949"/>
                  </a:lnTo>
                  <a:lnTo>
                    <a:pt x="6515494" y="95313"/>
                  </a:lnTo>
                  <a:close/>
                </a:path>
                <a:path w="6856095" h="2888615">
                  <a:moveTo>
                    <a:pt x="6560947" y="2748927"/>
                  </a:moveTo>
                  <a:lnTo>
                    <a:pt x="6554089" y="2747022"/>
                  </a:lnTo>
                  <a:lnTo>
                    <a:pt x="6548247" y="2746108"/>
                  </a:lnTo>
                  <a:lnTo>
                    <a:pt x="6543167" y="2746197"/>
                  </a:lnTo>
                  <a:lnTo>
                    <a:pt x="6513119" y="2781312"/>
                  </a:lnTo>
                  <a:lnTo>
                    <a:pt x="6513068" y="2787231"/>
                  </a:lnTo>
                  <a:lnTo>
                    <a:pt x="6496177" y="2792755"/>
                  </a:lnTo>
                  <a:lnTo>
                    <a:pt x="6496304" y="2799283"/>
                  </a:lnTo>
                  <a:lnTo>
                    <a:pt x="6513322" y="2798978"/>
                  </a:lnTo>
                  <a:lnTo>
                    <a:pt x="6514846" y="2883154"/>
                  </a:lnTo>
                  <a:lnTo>
                    <a:pt x="6529324" y="2882900"/>
                  </a:lnTo>
                  <a:lnTo>
                    <a:pt x="6527800" y="2798978"/>
                  </a:lnTo>
                  <a:lnTo>
                    <a:pt x="6527800" y="2798724"/>
                  </a:lnTo>
                  <a:lnTo>
                    <a:pt x="6552057" y="2798280"/>
                  </a:lnTo>
                  <a:lnTo>
                    <a:pt x="6551930" y="2787485"/>
                  </a:lnTo>
                  <a:lnTo>
                    <a:pt x="6551930" y="2787053"/>
                  </a:lnTo>
                  <a:lnTo>
                    <a:pt x="6527546" y="2787485"/>
                  </a:lnTo>
                  <a:lnTo>
                    <a:pt x="6527419" y="2781312"/>
                  </a:lnTo>
                  <a:lnTo>
                    <a:pt x="6527292" y="2773299"/>
                  </a:lnTo>
                  <a:lnTo>
                    <a:pt x="6528562" y="2767457"/>
                  </a:lnTo>
                  <a:lnTo>
                    <a:pt x="6533642" y="2760116"/>
                  </a:lnTo>
                  <a:lnTo>
                    <a:pt x="6537579" y="2758224"/>
                  </a:lnTo>
                  <a:lnTo>
                    <a:pt x="6546977" y="2758059"/>
                  </a:lnTo>
                  <a:lnTo>
                    <a:pt x="6551803" y="2758871"/>
                  </a:lnTo>
                  <a:lnTo>
                    <a:pt x="6557391" y="2760573"/>
                  </a:lnTo>
                  <a:lnTo>
                    <a:pt x="6558153" y="2758059"/>
                  </a:lnTo>
                  <a:lnTo>
                    <a:pt x="6560947" y="2748927"/>
                  </a:lnTo>
                  <a:close/>
                </a:path>
                <a:path w="6856095" h="2888615">
                  <a:moveTo>
                    <a:pt x="6602476" y="36068"/>
                  </a:moveTo>
                  <a:lnTo>
                    <a:pt x="6595999" y="33147"/>
                  </a:lnTo>
                  <a:lnTo>
                    <a:pt x="6590284" y="31369"/>
                  </a:lnTo>
                  <a:lnTo>
                    <a:pt x="6585204" y="30734"/>
                  </a:lnTo>
                  <a:lnTo>
                    <a:pt x="6571602" y="31165"/>
                  </a:lnTo>
                  <a:lnTo>
                    <a:pt x="6561264" y="36449"/>
                  </a:lnTo>
                  <a:lnTo>
                    <a:pt x="6554152" y="46596"/>
                  </a:lnTo>
                  <a:lnTo>
                    <a:pt x="6550279" y="61595"/>
                  </a:lnTo>
                  <a:lnTo>
                    <a:pt x="6549517" y="66929"/>
                  </a:lnTo>
                  <a:lnTo>
                    <a:pt x="6531991" y="69850"/>
                  </a:lnTo>
                  <a:lnTo>
                    <a:pt x="6531102" y="76327"/>
                  </a:lnTo>
                  <a:lnTo>
                    <a:pt x="6547993" y="78613"/>
                  </a:lnTo>
                  <a:lnTo>
                    <a:pt x="6537198" y="162052"/>
                  </a:lnTo>
                  <a:lnTo>
                    <a:pt x="6551549" y="163957"/>
                  </a:lnTo>
                  <a:lnTo>
                    <a:pt x="6562344" y="80391"/>
                  </a:lnTo>
                  <a:lnTo>
                    <a:pt x="6586474" y="83566"/>
                  </a:lnTo>
                  <a:lnTo>
                    <a:pt x="6586868" y="80391"/>
                  </a:lnTo>
                  <a:lnTo>
                    <a:pt x="6587871" y="72390"/>
                  </a:lnTo>
                  <a:lnTo>
                    <a:pt x="6563868" y="69342"/>
                  </a:lnTo>
                  <a:lnTo>
                    <a:pt x="6578092" y="41783"/>
                  </a:lnTo>
                  <a:lnTo>
                    <a:pt x="6583426" y="42545"/>
                  </a:lnTo>
                  <a:lnTo>
                    <a:pt x="6587363" y="43053"/>
                  </a:lnTo>
                  <a:lnTo>
                    <a:pt x="6591935" y="44577"/>
                  </a:lnTo>
                  <a:lnTo>
                    <a:pt x="6597269" y="46990"/>
                  </a:lnTo>
                  <a:lnTo>
                    <a:pt x="6599745" y="41783"/>
                  </a:lnTo>
                  <a:lnTo>
                    <a:pt x="6602476" y="36068"/>
                  </a:lnTo>
                  <a:close/>
                </a:path>
                <a:path w="6856095" h="2888615">
                  <a:moveTo>
                    <a:pt x="6653022" y="2832887"/>
                  </a:moveTo>
                  <a:lnTo>
                    <a:pt x="6639839" y="2796413"/>
                  </a:lnTo>
                  <a:lnTo>
                    <a:pt x="6638010" y="2794812"/>
                  </a:lnTo>
                  <a:lnTo>
                    <a:pt x="6638010" y="2832887"/>
                  </a:lnTo>
                  <a:lnTo>
                    <a:pt x="6637985" y="2834449"/>
                  </a:lnTo>
                  <a:lnTo>
                    <a:pt x="6619240" y="2870924"/>
                  </a:lnTo>
                  <a:lnTo>
                    <a:pt x="6600317" y="2871266"/>
                  </a:lnTo>
                  <a:lnTo>
                    <a:pt x="6593078" y="2868206"/>
                  </a:lnTo>
                  <a:lnTo>
                    <a:pt x="6580391" y="2834449"/>
                  </a:lnTo>
                  <a:lnTo>
                    <a:pt x="6580416" y="2832887"/>
                  </a:lnTo>
                  <a:lnTo>
                    <a:pt x="6598793" y="2796756"/>
                  </a:lnTo>
                  <a:lnTo>
                    <a:pt x="6617843" y="2796413"/>
                  </a:lnTo>
                  <a:lnTo>
                    <a:pt x="6625209" y="2799435"/>
                  </a:lnTo>
                  <a:lnTo>
                    <a:pt x="6638010" y="2832887"/>
                  </a:lnTo>
                  <a:lnTo>
                    <a:pt x="6638010" y="2794812"/>
                  </a:lnTo>
                  <a:lnTo>
                    <a:pt x="6634073" y="2791345"/>
                  </a:lnTo>
                  <a:lnTo>
                    <a:pt x="6626568" y="2787319"/>
                  </a:lnTo>
                  <a:lnTo>
                    <a:pt x="6618071" y="2784970"/>
                  </a:lnTo>
                  <a:lnTo>
                    <a:pt x="6608572" y="2784310"/>
                  </a:lnTo>
                  <a:lnTo>
                    <a:pt x="6598780" y="2785300"/>
                  </a:lnTo>
                  <a:lnTo>
                    <a:pt x="6567906" y="2813647"/>
                  </a:lnTo>
                  <a:lnTo>
                    <a:pt x="6565392" y="2834449"/>
                  </a:lnTo>
                  <a:lnTo>
                    <a:pt x="6565849" y="2841802"/>
                  </a:lnTo>
                  <a:lnTo>
                    <a:pt x="6593586" y="2881490"/>
                  </a:lnTo>
                  <a:lnTo>
                    <a:pt x="6601206" y="2883357"/>
                  </a:lnTo>
                  <a:lnTo>
                    <a:pt x="6609715" y="2883204"/>
                  </a:lnTo>
                  <a:lnTo>
                    <a:pt x="6619494" y="2882214"/>
                  </a:lnTo>
                  <a:lnTo>
                    <a:pt x="6628130" y="2879610"/>
                  </a:lnTo>
                  <a:lnTo>
                    <a:pt x="6635610" y="2875381"/>
                  </a:lnTo>
                  <a:lnTo>
                    <a:pt x="6640068" y="2871266"/>
                  </a:lnTo>
                  <a:lnTo>
                    <a:pt x="6641973" y="2869527"/>
                  </a:lnTo>
                  <a:lnTo>
                    <a:pt x="6646939" y="2862249"/>
                  </a:lnTo>
                  <a:lnTo>
                    <a:pt x="6650444" y="2853715"/>
                  </a:lnTo>
                  <a:lnTo>
                    <a:pt x="6652463" y="2843923"/>
                  </a:lnTo>
                  <a:lnTo>
                    <a:pt x="6653022" y="2832887"/>
                  </a:lnTo>
                  <a:close/>
                </a:path>
                <a:path w="6856095" h="2888615">
                  <a:moveTo>
                    <a:pt x="6681851" y="121285"/>
                  </a:moveTo>
                  <a:lnTo>
                    <a:pt x="6680949" y="112039"/>
                  </a:lnTo>
                  <a:lnTo>
                    <a:pt x="6678384" y="103212"/>
                  </a:lnTo>
                  <a:lnTo>
                    <a:pt x="6674231" y="95377"/>
                  </a:lnTo>
                  <a:lnTo>
                    <a:pt x="6668719" y="88900"/>
                  </a:lnTo>
                  <a:lnTo>
                    <a:pt x="6668579" y="88734"/>
                  </a:lnTo>
                  <a:lnTo>
                    <a:pt x="6667005" y="87566"/>
                  </a:lnTo>
                  <a:lnTo>
                    <a:pt x="6667005" y="121285"/>
                  </a:lnTo>
                  <a:lnTo>
                    <a:pt x="6666954" y="123190"/>
                  </a:lnTo>
                  <a:lnTo>
                    <a:pt x="6649847" y="163068"/>
                  </a:lnTo>
                  <a:lnTo>
                    <a:pt x="6642227" y="165227"/>
                  </a:lnTo>
                  <a:lnTo>
                    <a:pt x="6632956" y="164084"/>
                  </a:lnTo>
                  <a:lnTo>
                    <a:pt x="6608546" y="132588"/>
                  </a:lnTo>
                  <a:lnTo>
                    <a:pt x="6608597" y="130683"/>
                  </a:lnTo>
                  <a:lnTo>
                    <a:pt x="6625463" y="91059"/>
                  </a:lnTo>
                  <a:lnTo>
                    <a:pt x="6632956" y="88900"/>
                  </a:lnTo>
                  <a:lnTo>
                    <a:pt x="6642354" y="90170"/>
                  </a:lnTo>
                  <a:lnTo>
                    <a:pt x="6651879" y="91313"/>
                  </a:lnTo>
                  <a:lnTo>
                    <a:pt x="6667005" y="121285"/>
                  </a:lnTo>
                  <a:lnTo>
                    <a:pt x="6667005" y="87566"/>
                  </a:lnTo>
                  <a:lnTo>
                    <a:pt x="6661734" y="83629"/>
                  </a:lnTo>
                  <a:lnTo>
                    <a:pt x="6653670" y="80060"/>
                  </a:lnTo>
                  <a:lnTo>
                    <a:pt x="6644386" y="77978"/>
                  </a:lnTo>
                  <a:lnTo>
                    <a:pt x="6634543" y="77533"/>
                  </a:lnTo>
                  <a:lnTo>
                    <a:pt x="6625628" y="78841"/>
                  </a:lnTo>
                  <a:lnTo>
                    <a:pt x="6596431" y="110477"/>
                  </a:lnTo>
                  <a:lnTo>
                    <a:pt x="6593687" y="128549"/>
                  </a:lnTo>
                  <a:lnTo>
                    <a:pt x="6593814" y="135445"/>
                  </a:lnTo>
                  <a:lnTo>
                    <a:pt x="6615303" y="171958"/>
                  </a:lnTo>
                  <a:lnTo>
                    <a:pt x="6640804" y="176479"/>
                  </a:lnTo>
                  <a:lnTo>
                    <a:pt x="6649694" y="175171"/>
                  </a:lnTo>
                  <a:lnTo>
                    <a:pt x="6657708" y="172097"/>
                  </a:lnTo>
                  <a:lnTo>
                    <a:pt x="6664833" y="167259"/>
                  </a:lnTo>
                  <a:lnTo>
                    <a:pt x="6666725" y="165227"/>
                  </a:lnTo>
                  <a:lnTo>
                    <a:pt x="6670903" y="160743"/>
                  </a:lnTo>
                  <a:lnTo>
                    <a:pt x="6675641" y="152781"/>
                  </a:lnTo>
                  <a:lnTo>
                    <a:pt x="6679057" y="143408"/>
                  </a:lnTo>
                  <a:lnTo>
                    <a:pt x="6681216" y="132588"/>
                  </a:lnTo>
                  <a:lnTo>
                    <a:pt x="6681813" y="123190"/>
                  </a:lnTo>
                  <a:lnTo>
                    <a:pt x="6681851" y="121285"/>
                  </a:lnTo>
                  <a:close/>
                </a:path>
                <a:path w="6856095" h="2888615">
                  <a:moveTo>
                    <a:pt x="6732905" y="2783128"/>
                  </a:moveTo>
                  <a:lnTo>
                    <a:pt x="6729603" y="2782493"/>
                  </a:lnTo>
                  <a:lnTo>
                    <a:pt x="6725793" y="2782214"/>
                  </a:lnTo>
                  <a:lnTo>
                    <a:pt x="6715506" y="2782392"/>
                  </a:lnTo>
                  <a:lnTo>
                    <a:pt x="6692646" y="2802217"/>
                  </a:lnTo>
                  <a:lnTo>
                    <a:pt x="6691884" y="2802229"/>
                  </a:lnTo>
                  <a:lnTo>
                    <a:pt x="6689979" y="2784589"/>
                  </a:lnTo>
                  <a:lnTo>
                    <a:pt x="6678041" y="2784805"/>
                  </a:lnTo>
                  <a:lnTo>
                    <a:pt x="6679692" y="2880207"/>
                  </a:lnTo>
                  <a:lnTo>
                    <a:pt x="6694170" y="2879953"/>
                  </a:lnTo>
                  <a:lnTo>
                    <a:pt x="6693281" y="2828772"/>
                  </a:lnTo>
                  <a:lnTo>
                    <a:pt x="6693027" y="2819425"/>
                  </a:lnTo>
                  <a:lnTo>
                    <a:pt x="6695694" y="2811576"/>
                  </a:lnTo>
                  <a:lnTo>
                    <a:pt x="6701028" y="2805201"/>
                  </a:lnTo>
                  <a:lnTo>
                    <a:pt x="6703568" y="2802229"/>
                  </a:lnTo>
                  <a:lnTo>
                    <a:pt x="6706489" y="2798838"/>
                  </a:lnTo>
                  <a:lnTo>
                    <a:pt x="6712966" y="2795587"/>
                  </a:lnTo>
                  <a:lnTo>
                    <a:pt x="6723761" y="2795397"/>
                  </a:lnTo>
                  <a:lnTo>
                    <a:pt x="6727190" y="2795778"/>
                  </a:lnTo>
                  <a:lnTo>
                    <a:pt x="6731127" y="2796578"/>
                  </a:lnTo>
                  <a:lnTo>
                    <a:pt x="6731279" y="2795397"/>
                  </a:lnTo>
                  <a:lnTo>
                    <a:pt x="6732905" y="2783128"/>
                  </a:lnTo>
                  <a:close/>
                </a:path>
                <a:path w="6856095" h="2888615">
                  <a:moveTo>
                    <a:pt x="6767576" y="95123"/>
                  </a:moveTo>
                  <a:lnTo>
                    <a:pt x="6764274" y="93980"/>
                  </a:lnTo>
                  <a:lnTo>
                    <a:pt x="6760591" y="93091"/>
                  </a:lnTo>
                  <a:lnTo>
                    <a:pt x="6750431" y="91821"/>
                  </a:lnTo>
                  <a:lnTo>
                    <a:pt x="6744843" y="92710"/>
                  </a:lnTo>
                  <a:lnTo>
                    <a:pt x="6739382" y="95504"/>
                  </a:lnTo>
                  <a:lnTo>
                    <a:pt x="6734048" y="98171"/>
                  </a:lnTo>
                  <a:lnTo>
                    <a:pt x="6729222" y="102362"/>
                  </a:lnTo>
                  <a:lnTo>
                    <a:pt x="6724904" y="108077"/>
                  </a:lnTo>
                  <a:lnTo>
                    <a:pt x="6724142" y="107950"/>
                  </a:lnTo>
                  <a:lnTo>
                    <a:pt x="6724777" y="90170"/>
                  </a:lnTo>
                  <a:lnTo>
                    <a:pt x="6712966" y="88646"/>
                  </a:lnTo>
                  <a:lnTo>
                    <a:pt x="6700774" y="183261"/>
                  </a:lnTo>
                  <a:lnTo>
                    <a:pt x="6714998" y="185166"/>
                  </a:lnTo>
                  <a:lnTo>
                    <a:pt x="6721602" y="134366"/>
                  </a:lnTo>
                  <a:lnTo>
                    <a:pt x="6722872" y="125095"/>
                  </a:lnTo>
                  <a:lnTo>
                    <a:pt x="6726555" y="117729"/>
                  </a:lnTo>
                  <a:lnTo>
                    <a:pt x="6737528" y="108077"/>
                  </a:lnTo>
                  <a:lnTo>
                    <a:pt x="6739128" y="106680"/>
                  </a:lnTo>
                  <a:lnTo>
                    <a:pt x="6745986" y="104521"/>
                  </a:lnTo>
                  <a:lnTo>
                    <a:pt x="6756654" y="105918"/>
                  </a:lnTo>
                  <a:lnTo>
                    <a:pt x="6760083" y="106807"/>
                  </a:lnTo>
                  <a:lnTo>
                    <a:pt x="6763893" y="108077"/>
                  </a:lnTo>
                  <a:lnTo>
                    <a:pt x="6764896" y="104521"/>
                  </a:lnTo>
                  <a:lnTo>
                    <a:pt x="6767576" y="95123"/>
                  </a:lnTo>
                  <a:close/>
                </a:path>
                <a:path w="6856095" h="2888615">
                  <a:moveTo>
                    <a:pt x="6827393" y="2832468"/>
                  </a:moveTo>
                  <a:lnTo>
                    <a:pt x="6827266" y="2823337"/>
                  </a:lnTo>
                  <a:lnTo>
                    <a:pt x="6827126" y="2821889"/>
                  </a:lnTo>
                  <a:lnTo>
                    <a:pt x="6826428" y="2814155"/>
                  </a:lnTo>
                  <a:lnTo>
                    <a:pt x="6824307" y="2805938"/>
                  </a:lnTo>
                  <a:lnTo>
                    <a:pt x="6820903" y="2798686"/>
                  </a:lnTo>
                  <a:lnTo>
                    <a:pt x="6816712" y="2793073"/>
                  </a:lnTo>
                  <a:lnTo>
                    <a:pt x="6816217" y="2792399"/>
                  </a:lnTo>
                  <a:lnTo>
                    <a:pt x="6811772" y="2788526"/>
                  </a:lnTo>
                  <a:lnTo>
                    <a:pt x="6811772" y="2821000"/>
                  </a:lnTo>
                  <a:lnTo>
                    <a:pt x="6761861" y="2821889"/>
                  </a:lnTo>
                  <a:lnTo>
                    <a:pt x="6795262" y="2793073"/>
                  </a:lnTo>
                  <a:lnTo>
                    <a:pt x="6801104" y="2795397"/>
                  </a:lnTo>
                  <a:lnTo>
                    <a:pt x="6805295" y="2800172"/>
                  </a:lnTo>
                  <a:lnTo>
                    <a:pt x="6809359" y="2804947"/>
                  </a:lnTo>
                  <a:lnTo>
                    <a:pt x="6811518" y="2811881"/>
                  </a:lnTo>
                  <a:lnTo>
                    <a:pt x="6811772" y="2821000"/>
                  </a:lnTo>
                  <a:lnTo>
                    <a:pt x="6811772" y="2788526"/>
                  </a:lnTo>
                  <a:lnTo>
                    <a:pt x="6810426" y="2787345"/>
                  </a:lnTo>
                  <a:lnTo>
                    <a:pt x="6803733" y="2783776"/>
                  </a:lnTo>
                  <a:lnTo>
                    <a:pt x="6796138" y="2781693"/>
                  </a:lnTo>
                  <a:lnTo>
                    <a:pt x="6787642" y="2781109"/>
                  </a:lnTo>
                  <a:lnTo>
                    <a:pt x="6778587" y="2782125"/>
                  </a:lnTo>
                  <a:lnTo>
                    <a:pt x="6749174" y="2811348"/>
                  </a:lnTo>
                  <a:lnTo>
                    <a:pt x="6746748" y="2832087"/>
                  </a:lnTo>
                  <a:lnTo>
                    <a:pt x="6747688" y="2842907"/>
                  </a:lnTo>
                  <a:lnTo>
                    <a:pt x="6774205" y="2877058"/>
                  </a:lnTo>
                  <a:lnTo>
                    <a:pt x="6793230" y="2879928"/>
                  </a:lnTo>
                  <a:lnTo>
                    <a:pt x="6799580" y="2879814"/>
                  </a:lnTo>
                  <a:lnTo>
                    <a:pt x="6805168" y="2879242"/>
                  </a:lnTo>
                  <a:lnTo>
                    <a:pt x="6814185" y="2877159"/>
                  </a:lnTo>
                  <a:lnTo>
                    <a:pt x="6819011" y="2875496"/>
                  </a:lnTo>
                  <a:lnTo>
                    <a:pt x="6824091" y="2873197"/>
                  </a:lnTo>
                  <a:lnTo>
                    <a:pt x="6823977" y="2867469"/>
                  </a:lnTo>
                  <a:lnTo>
                    <a:pt x="6823837" y="2860319"/>
                  </a:lnTo>
                  <a:lnTo>
                    <a:pt x="6783705" y="2867469"/>
                  </a:lnTo>
                  <a:lnTo>
                    <a:pt x="6776085" y="2864701"/>
                  </a:lnTo>
                  <a:lnTo>
                    <a:pt x="6761734" y="2833649"/>
                  </a:lnTo>
                  <a:lnTo>
                    <a:pt x="6827393" y="2832468"/>
                  </a:lnTo>
                  <a:close/>
                </a:path>
                <a:path w="6856095" h="2888615">
                  <a:moveTo>
                    <a:pt x="6855549" y="139509"/>
                  </a:moveTo>
                  <a:lnTo>
                    <a:pt x="6854698" y="131064"/>
                  </a:lnTo>
                  <a:lnTo>
                    <a:pt x="6852412" y="123393"/>
                  </a:lnTo>
                  <a:lnTo>
                    <a:pt x="6848729" y="116459"/>
                  </a:lnTo>
                  <a:lnTo>
                    <a:pt x="6844995" y="112141"/>
                  </a:lnTo>
                  <a:lnTo>
                    <a:pt x="6843687" y="110617"/>
                  </a:lnTo>
                  <a:lnTo>
                    <a:pt x="6841109" y="108724"/>
                  </a:lnTo>
                  <a:lnTo>
                    <a:pt x="6841109" y="135001"/>
                  </a:lnTo>
                  <a:lnTo>
                    <a:pt x="6839966" y="144145"/>
                  </a:lnTo>
                  <a:lnTo>
                    <a:pt x="6790563" y="137668"/>
                  </a:lnTo>
                  <a:lnTo>
                    <a:pt x="6792468" y="129032"/>
                  </a:lnTo>
                  <a:lnTo>
                    <a:pt x="6796024" y="122555"/>
                  </a:lnTo>
                  <a:lnTo>
                    <a:pt x="6806311" y="113792"/>
                  </a:lnTo>
                  <a:lnTo>
                    <a:pt x="6812661" y="112141"/>
                  </a:lnTo>
                  <a:lnTo>
                    <a:pt x="6820281" y="113030"/>
                  </a:lnTo>
                  <a:lnTo>
                    <a:pt x="6827774" y="114046"/>
                  </a:lnTo>
                  <a:lnTo>
                    <a:pt x="6833235" y="117221"/>
                  </a:lnTo>
                  <a:lnTo>
                    <a:pt x="6840093" y="127889"/>
                  </a:lnTo>
                  <a:lnTo>
                    <a:pt x="6841109" y="135001"/>
                  </a:lnTo>
                  <a:lnTo>
                    <a:pt x="6841109" y="108724"/>
                  </a:lnTo>
                  <a:lnTo>
                    <a:pt x="6837578" y="106121"/>
                  </a:lnTo>
                  <a:lnTo>
                    <a:pt x="6830365" y="102933"/>
                  </a:lnTo>
                  <a:lnTo>
                    <a:pt x="6822059" y="101092"/>
                  </a:lnTo>
                  <a:lnTo>
                    <a:pt x="6812915" y="100761"/>
                  </a:lnTo>
                  <a:lnTo>
                    <a:pt x="6804533" y="102235"/>
                  </a:lnTo>
                  <a:lnTo>
                    <a:pt x="6776123" y="134785"/>
                  </a:lnTo>
                  <a:lnTo>
                    <a:pt x="6773380" y="156362"/>
                  </a:lnTo>
                  <a:lnTo>
                    <a:pt x="6774408" y="166141"/>
                  </a:lnTo>
                  <a:lnTo>
                    <a:pt x="6803199" y="197586"/>
                  </a:lnTo>
                  <a:lnTo>
                    <a:pt x="6824853" y="200787"/>
                  </a:lnTo>
                  <a:lnTo>
                    <a:pt x="6834251" y="200025"/>
                  </a:lnTo>
                  <a:lnTo>
                    <a:pt x="6839204" y="199009"/>
                  </a:lnTo>
                  <a:lnTo>
                    <a:pt x="6844538" y="197485"/>
                  </a:lnTo>
                  <a:lnTo>
                    <a:pt x="6845782" y="187833"/>
                  </a:lnTo>
                  <a:lnTo>
                    <a:pt x="6846189" y="184785"/>
                  </a:lnTo>
                  <a:lnTo>
                    <a:pt x="6838328" y="186601"/>
                  </a:lnTo>
                  <a:lnTo>
                    <a:pt x="6830542" y="187617"/>
                  </a:lnTo>
                  <a:lnTo>
                    <a:pt x="6822846" y="187833"/>
                  </a:lnTo>
                  <a:lnTo>
                    <a:pt x="6815201" y="187198"/>
                  </a:lnTo>
                  <a:lnTo>
                    <a:pt x="6788378" y="157734"/>
                  </a:lnTo>
                  <a:lnTo>
                    <a:pt x="6788353" y="156362"/>
                  </a:lnTo>
                  <a:lnTo>
                    <a:pt x="6788658" y="149225"/>
                  </a:lnTo>
                  <a:lnTo>
                    <a:pt x="6853809" y="157734"/>
                  </a:lnTo>
                  <a:lnTo>
                    <a:pt x="6854876" y="149225"/>
                  </a:lnTo>
                  <a:lnTo>
                    <a:pt x="6854952" y="148717"/>
                  </a:lnTo>
                  <a:lnTo>
                    <a:pt x="6855244" y="144145"/>
                  </a:lnTo>
                  <a:lnTo>
                    <a:pt x="6855549" y="139509"/>
                  </a:lnTo>
                  <a:close/>
                </a:path>
              </a:pathLst>
            </a:custGeom>
            <a:solidFill>
              <a:srgbClr val="49494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9" name="object 69"/>
          <p:cNvSpPr txBox="1"/>
          <p:nvPr/>
        </p:nvSpPr>
        <p:spPr>
          <a:xfrm>
            <a:off x="3990213" y="2873756"/>
            <a:ext cx="392430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ne</a:t>
            </a: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xt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73" name="object 7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24</a:t>
            </a:fld>
            <a:endParaRPr dirty="0"/>
          </a:p>
        </p:txBody>
      </p:sp>
      <p:sp>
        <p:nvSpPr>
          <p:cNvPr id="70" name="object 70"/>
          <p:cNvSpPr txBox="1"/>
          <p:nvPr/>
        </p:nvSpPr>
        <p:spPr>
          <a:xfrm>
            <a:off x="7921243" y="4502607"/>
            <a:ext cx="298450" cy="240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15" dirty="0">
                <a:solidFill>
                  <a:srgbClr val="494949"/>
                </a:solidFill>
                <a:latin typeface="Noto Sans"/>
                <a:cs typeface="Noto Sans"/>
              </a:rPr>
              <a:t>t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he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3264153" y="5433466"/>
            <a:ext cx="32385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day</a:t>
            </a:r>
            <a:endParaRPr sz="14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F21B337-B528-46BE-892E-20EF90E1CAF0}"/>
              </a:ext>
            </a:extLst>
          </p:cNvPr>
          <p:cNvSpPr txBox="1"/>
          <p:nvPr/>
        </p:nvSpPr>
        <p:spPr>
          <a:xfrm flipH="1" flipV="1">
            <a:off x="1556331" y="1207532"/>
            <a:ext cx="5987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en-MY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7F932F-8B9E-4BE2-9512-7B71BE3CCFB9}"/>
              </a:ext>
            </a:extLst>
          </p:cNvPr>
          <p:cNvSpPr txBox="1"/>
          <p:nvPr/>
        </p:nvSpPr>
        <p:spPr>
          <a:xfrm>
            <a:off x="1828800" y="1371600"/>
            <a:ext cx="598746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Congratulations on finishing your lesson</a:t>
            </a:r>
            <a:r>
              <a:rPr lang="en-US" sz="3200" dirty="0">
                <a:sym typeface="Wingdings" panose="05000000000000000000" pitchFamily="2" charset="2"/>
              </a:rPr>
              <a:t></a:t>
            </a:r>
          </a:p>
          <a:p>
            <a:pPr algn="ctr"/>
            <a:endParaRPr lang="en-US" sz="3200" dirty="0">
              <a:sym typeface="Wingdings" panose="05000000000000000000" pitchFamily="2" charset="2"/>
            </a:endParaRPr>
          </a:p>
          <a:p>
            <a:pPr algn="ctr"/>
            <a:r>
              <a:rPr lang="en-US" sz="3200" dirty="0">
                <a:sym typeface="Wingdings" panose="05000000000000000000" pitchFamily="2" charset="2"/>
              </a:rPr>
              <a:t>You now know Prepositions and adverbs of time.</a:t>
            </a:r>
          </a:p>
          <a:p>
            <a:pPr algn="ctr"/>
            <a:endParaRPr lang="en-US" sz="3200" dirty="0">
              <a:sym typeface="Wingdings" panose="05000000000000000000" pitchFamily="2" charset="2"/>
            </a:endParaRPr>
          </a:p>
          <a:p>
            <a:pPr algn="ctr"/>
            <a:r>
              <a:rPr lang="en-US" sz="3200" dirty="0">
                <a:sym typeface="Wingdings" panose="05000000000000000000" pitchFamily="2" charset="2"/>
              </a:rPr>
              <a:t>Practice makes perfect!</a:t>
            </a: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2641488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597533" y="489108"/>
            <a:ext cx="6456680" cy="5584190"/>
            <a:chOff x="1597533" y="489108"/>
            <a:chExt cx="6456680" cy="5584190"/>
          </a:xfrm>
        </p:grpSpPr>
        <p:sp>
          <p:nvSpPr>
            <p:cNvPr id="3" name="object 3"/>
            <p:cNvSpPr/>
            <p:nvPr/>
          </p:nvSpPr>
          <p:spPr>
            <a:xfrm>
              <a:off x="1966214" y="513715"/>
              <a:ext cx="5619750" cy="5311775"/>
            </a:xfrm>
            <a:custGeom>
              <a:avLst/>
              <a:gdLst/>
              <a:ahLst/>
              <a:cxnLst/>
              <a:rect l="l" t="t" r="r" b="b"/>
              <a:pathLst>
                <a:path w="5619750" h="5311775">
                  <a:moveTo>
                    <a:pt x="0" y="5311521"/>
                  </a:moveTo>
                  <a:lnTo>
                    <a:pt x="5619242" y="5311521"/>
                  </a:lnTo>
                  <a:lnTo>
                    <a:pt x="5619242" y="0"/>
                  </a:lnTo>
                  <a:lnTo>
                    <a:pt x="0" y="0"/>
                  </a:lnTo>
                  <a:lnTo>
                    <a:pt x="0" y="5311521"/>
                  </a:lnTo>
                  <a:close/>
                </a:path>
              </a:pathLst>
            </a:custGeom>
            <a:ln w="49212">
              <a:solidFill>
                <a:srgbClr val="8DEFC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7116825" y="2885566"/>
              <a:ext cx="937260" cy="937260"/>
            </a:xfrm>
            <a:custGeom>
              <a:avLst/>
              <a:gdLst/>
              <a:ahLst/>
              <a:cxnLst/>
              <a:rect l="l" t="t" r="r" b="b"/>
              <a:pathLst>
                <a:path w="937259" h="937260">
                  <a:moveTo>
                    <a:pt x="468629" y="0"/>
                  </a:moveTo>
                  <a:lnTo>
                    <a:pt x="420713" y="2419"/>
                  </a:lnTo>
                  <a:lnTo>
                    <a:pt x="374182" y="9520"/>
                  </a:lnTo>
                  <a:lnTo>
                    <a:pt x="329270" y="21067"/>
                  </a:lnTo>
                  <a:lnTo>
                    <a:pt x="286214" y="36824"/>
                  </a:lnTo>
                  <a:lnTo>
                    <a:pt x="245249" y="56555"/>
                  </a:lnTo>
                  <a:lnTo>
                    <a:pt x="206610" y="80025"/>
                  </a:lnTo>
                  <a:lnTo>
                    <a:pt x="170534" y="106998"/>
                  </a:lnTo>
                  <a:lnTo>
                    <a:pt x="137255" y="137239"/>
                  </a:lnTo>
                  <a:lnTo>
                    <a:pt x="107009" y="170511"/>
                  </a:lnTo>
                  <a:lnTo>
                    <a:pt x="80032" y="206579"/>
                  </a:lnTo>
                  <a:lnTo>
                    <a:pt x="56559" y="245207"/>
                  </a:lnTo>
                  <a:lnTo>
                    <a:pt x="36826" y="286160"/>
                  </a:lnTo>
                  <a:lnTo>
                    <a:pt x="21067" y="329202"/>
                  </a:lnTo>
                  <a:lnTo>
                    <a:pt x="9520" y="374097"/>
                  </a:lnTo>
                  <a:lnTo>
                    <a:pt x="2419" y="420609"/>
                  </a:lnTo>
                  <a:lnTo>
                    <a:pt x="0" y="468503"/>
                  </a:lnTo>
                  <a:lnTo>
                    <a:pt x="2419" y="516419"/>
                  </a:lnTo>
                  <a:lnTo>
                    <a:pt x="9520" y="562950"/>
                  </a:lnTo>
                  <a:lnTo>
                    <a:pt x="21067" y="607862"/>
                  </a:lnTo>
                  <a:lnTo>
                    <a:pt x="36826" y="650918"/>
                  </a:lnTo>
                  <a:lnTo>
                    <a:pt x="56559" y="691883"/>
                  </a:lnTo>
                  <a:lnTo>
                    <a:pt x="80032" y="730522"/>
                  </a:lnTo>
                  <a:lnTo>
                    <a:pt x="107009" y="766598"/>
                  </a:lnTo>
                  <a:lnTo>
                    <a:pt x="137255" y="799877"/>
                  </a:lnTo>
                  <a:lnTo>
                    <a:pt x="170534" y="830123"/>
                  </a:lnTo>
                  <a:lnTo>
                    <a:pt x="206610" y="857100"/>
                  </a:lnTo>
                  <a:lnTo>
                    <a:pt x="245249" y="880573"/>
                  </a:lnTo>
                  <a:lnTo>
                    <a:pt x="286214" y="900306"/>
                  </a:lnTo>
                  <a:lnTo>
                    <a:pt x="329270" y="916065"/>
                  </a:lnTo>
                  <a:lnTo>
                    <a:pt x="374182" y="927612"/>
                  </a:lnTo>
                  <a:lnTo>
                    <a:pt x="420713" y="934713"/>
                  </a:lnTo>
                  <a:lnTo>
                    <a:pt x="468629" y="937133"/>
                  </a:lnTo>
                  <a:lnTo>
                    <a:pt x="516523" y="934713"/>
                  </a:lnTo>
                  <a:lnTo>
                    <a:pt x="563035" y="927612"/>
                  </a:lnTo>
                  <a:lnTo>
                    <a:pt x="607930" y="916065"/>
                  </a:lnTo>
                  <a:lnTo>
                    <a:pt x="650972" y="900306"/>
                  </a:lnTo>
                  <a:lnTo>
                    <a:pt x="691925" y="880573"/>
                  </a:lnTo>
                  <a:lnTo>
                    <a:pt x="730553" y="857100"/>
                  </a:lnTo>
                  <a:lnTo>
                    <a:pt x="766621" y="830123"/>
                  </a:lnTo>
                  <a:lnTo>
                    <a:pt x="799893" y="799877"/>
                  </a:lnTo>
                  <a:lnTo>
                    <a:pt x="830134" y="766598"/>
                  </a:lnTo>
                  <a:lnTo>
                    <a:pt x="857107" y="730522"/>
                  </a:lnTo>
                  <a:lnTo>
                    <a:pt x="880577" y="691883"/>
                  </a:lnTo>
                  <a:lnTo>
                    <a:pt x="900308" y="650918"/>
                  </a:lnTo>
                  <a:lnTo>
                    <a:pt x="916065" y="607862"/>
                  </a:lnTo>
                  <a:lnTo>
                    <a:pt x="927612" y="562950"/>
                  </a:lnTo>
                  <a:lnTo>
                    <a:pt x="934713" y="516419"/>
                  </a:lnTo>
                  <a:lnTo>
                    <a:pt x="937132" y="468503"/>
                  </a:lnTo>
                  <a:lnTo>
                    <a:pt x="934713" y="420609"/>
                  </a:lnTo>
                  <a:lnTo>
                    <a:pt x="927612" y="374097"/>
                  </a:lnTo>
                  <a:lnTo>
                    <a:pt x="916065" y="329202"/>
                  </a:lnTo>
                  <a:lnTo>
                    <a:pt x="900308" y="286160"/>
                  </a:lnTo>
                  <a:lnTo>
                    <a:pt x="880577" y="245207"/>
                  </a:lnTo>
                  <a:lnTo>
                    <a:pt x="857107" y="206579"/>
                  </a:lnTo>
                  <a:lnTo>
                    <a:pt x="830134" y="170511"/>
                  </a:lnTo>
                  <a:lnTo>
                    <a:pt x="799893" y="137239"/>
                  </a:lnTo>
                  <a:lnTo>
                    <a:pt x="766621" y="106998"/>
                  </a:lnTo>
                  <a:lnTo>
                    <a:pt x="730553" y="80025"/>
                  </a:lnTo>
                  <a:lnTo>
                    <a:pt x="691925" y="56555"/>
                  </a:lnTo>
                  <a:lnTo>
                    <a:pt x="650972" y="36824"/>
                  </a:lnTo>
                  <a:lnTo>
                    <a:pt x="607930" y="21067"/>
                  </a:lnTo>
                  <a:lnTo>
                    <a:pt x="563035" y="9520"/>
                  </a:lnTo>
                  <a:lnTo>
                    <a:pt x="516523" y="2419"/>
                  </a:lnTo>
                  <a:lnTo>
                    <a:pt x="468629" y="0"/>
                  </a:lnTo>
                  <a:close/>
                </a:path>
              </a:pathLst>
            </a:custGeom>
            <a:solidFill>
              <a:srgbClr val="8DEF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254875" y="3121151"/>
              <a:ext cx="607060" cy="429259"/>
            </a:xfrm>
            <a:custGeom>
              <a:avLst/>
              <a:gdLst/>
              <a:ahLst/>
              <a:cxnLst/>
              <a:rect l="l" t="t" r="r" b="b"/>
              <a:pathLst>
                <a:path w="607059" h="429260">
                  <a:moveTo>
                    <a:pt x="606552" y="0"/>
                  </a:moveTo>
                  <a:lnTo>
                    <a:pt x="0" y="275971"/>
                  </a:lnTo>
                  <a:lnTo>
                    <a:pt x="147701" y="284861"/>
                  </a:lnTo>
                  <a:lnTo>
                    <a:pt x="606552" y="0"/>
                  </a:lnTo>
                  <a:close/>
                </a:path>
                <a:path w="607059" h="429260">
                  <a:moveTo>
                    <a:pt x="606552" y="0"/>
                  </a:moveTo>
                  <a:lnTo>
                    <a:pt x="246126" y="304165"/>
                  </a:lnTo>
                  <a:lnTo>
                    <a:pt x="448310" y="429018"/>
                  </a:lnTo>
                  <a:lnTo>
                    <a:pt x="60655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402575" y="3121151"/>
              <a:ext cx="459105" cy="394335"/>
            </a:xfrm>
            <a:custGeom>
              <a:avLst/>
              <a:gdLst/>
              <a:ahLst/>
              <a:cxnLst/>
              <a:rect l="l" t="t" r="r" b="b"/>
              <a:pathLst>
                <a:path w="459104" h="394335">
                  <a:moveTo>
                    <a:pt x="458850" y="0"/>
                  </a:moveTo>
                  <a:lnTo>
                    <a:pt x="0" y="284861"/>
                  </a:lnTo>
                  <a:lnTo>
                    <a:pt x="47498" y="393826"/>
                  </a:lnTo>
                  <a:lnTo>
                    <a:pt x="98425" y="304164"/>
                  </a:lnTo>
                  <a:lnTo>
                    <a:pt x="458850" y="0"/>
                  </a:lnTo>
                  <a:close/>
                </a:path>
              </a:pathLst>
            </a:custGeom>
            <a:solidFill>
              <a:srgbClr val="EFEFE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353299" y="4030091"/>
              <a:ext cx="464184" cy="464184"/>
            </a:xfrm>
            <a:custGeom>
              <a:avLst/>
              <a:gdLst/>
              <a:ahLst/>
              <a:cxnLst/>
              <a:rect l="l" t="t" r="r" b="b"/>
              <a:pathLst>
                <a:path w="464184" h="464185">
                  <a:moveTo>
                    <a:pt x="232155" y="0"/>
                  </a:moveTo>
                  <a:lnTo>
                    <a:pt x="185353" y="4714"/>
                  </a:lnTo>
                  <a:lnTo>
                    <a:pt x="141767" y="18236"/>
                  </a:lnTo>
                  <a:lnTo>
                    <a:pt x="102331" y="39634"/>
                  </a:lnTo>
                  <a:lnTo>
                    <a:pt x="67976" y="67976"/>
                  </a:lnTo>
                  <a:lnTo>
                    <a:pt x="39634" y="102331"/>
                  </a:lnTo>
                  <a:lnTo>
                    <a:pt x="18236" y="141767"/>
                  </a:lnTo>
                  <a:lnTo>
                    <a:pt x="4714" y="185353"/>
                  </a:lnTo>
                  <a:lnTo>
                    <a:pt x="0" y="232155"/>
                  </a:lnTo>
                  <a:lnTo>
                    <a:pt x="4714" y="278917"/>
                  </a:lnTo>
                  <a:lnTo>
                    <a:pt x="18236" y="322470"/>
                  </a:lnTo>
                  <a:lnTo>
                    <a:pt x="39634" y="361884"/>
                  </a:lnTo>
                  <a:lnTo>
                    <a:pt x="67976" y="396224"/>
                  </a:lnTo>
                  <a:lnTo>
                    <a:pt x="102331" y="424557"/>
                  </a:lnTo>
                  <a:lnTo>
                    <a:pt x="141767" y="445950"/>
                  </a:lnTo>
                  <a:lnTo>
                    <a:pt x="185353" y="459470"/>
                  </a:lnTo>
                  <a:lnTo>
                    <a:pt x="232155" y="464184"/>
                  </a:lnTo>
                  <a:lnTo>
                    <a:pt x="278917" y="459470"/>
                  </a:lnTo>
                  <a:lnTo>
                    <a:pt x="322470" y="445950"/>
                  </a:lnTo>
                  <a:lnTo>
                    <a:pt x="361884" y="424557"/>
                  </a:lnTo>
                  <a:lnTo>
                    <a:pt x="396224" y="396224"/>
                  </a:lnTo>
                  <a:lnTo>
                    <a:pt x="424557" y="361884"/>
                  </a:lnTo>
                  <a:lnTo>
                    <a:pt x="445950" y="322470"/>
                  </a:lnTo>
                  <a:lnTo>
                    <a:pt x="459470" y="278917"/>
                  </a:lnTo>
                  <a:lnTo>
                    <a:pt x="464184" y="232155"/>
                  </a:lnTo>
                  <a:lnTo>
                    <a:pt x="459470" y="185353"/>
                  </a:lnTo>
                  <a:lnTo>
                    <a:pt x="445950" y="141767"/>
                  </a:lnTo>
                  <a:lnTo>
                    <a:pt x="424557" y="102331"/>
                  </a:lnTo>
                  <a:lnTo>
                    <a:pt x="396224" y="67976"/>
                  </a:lnTo>
                  <a:lnTo>
                    <a:pt x="361884" y="39634"/>
                  </a:lnTo>
                  <a:lnTo>
                    <a:pt x="322470" y="18236"/>
                  </a:lnTo>
                  <a:lnTo>
                    <a:pt x="278917" y="4714"/>
                  </a:lnTo>
                  <a:lnTo>
                    <a:pt x="232155" y="0"/>
                  </a:lnTo>
                  <a:close/>
                </a:path>
              </a:pathLst>
            </a:custGeom>
            <a:solidFill>
              <a:srgbClr val="8DEF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495793" y="4169029"/>
              <a:ext cx="179324" cy="18453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7418323" y="4687697"/>
              <a:ext cx="334645" cy="332740"/>
            </a:xfrm>
            <a:custGeom>
              <a:avLst/>
              <a:gdLst/>
              <a:ahLst/>
              <a:cxnLst/>
              <a:rect l="l" t="t" r="r" b="b"/>
              <a:pathLst>
                <a:path w="334645" h="332739">
                  <a:moveTo>
                    <a:pt x="167131" y="0"/>
                  </a:moveTo>
                  <a:lnTo>
                    <a:pt x="122693" y="5937"/>
                  </a:lnTo>
                  <a:lnTo>
                    <a:pt x="82766" y="22690"/>
                  </a:lnTo>
                  <a:lnTo>
                    <a:pt x="48942" y="48672"/>
                  </a:lnTo>
                  <a:lnTo>
                    <a:pt x="22812" y="82295"/>
                  </a:lnTo>
                  <a:lnTo>
                    <a:pt x="5968" y="121972"/>
                  </a:lnTo>
                  <a:lnTo>
                    <a:pt x="0" y="166115"/>
                  </a:lnTo>
                  <a:lnTo>
                    <a:pt x="5968" y="210303"/>
                  </a:lnTo>
                  <a:lnTo>
                    <a:pt x="22812" y="249992"/>
                  </a:lnTo>
                  <a:lnTo>
                    <a:pt x="48942" y="283606"/>
                  </a:lnTo>
                  <a:lnTo>
                    <a:pt x="82766" y="309569"/>
                  </a:lnTo>
                  <a:lnTo>
                    <a:pt x="122693" y="326303"/>
                  </a:lnTo>
                  <a:lnTo>
                    <a:pt x="167131" y="332231"/>
                  </a:lnTo>
                  <a:lnTo>
                    <a:pt x="211517" y="326303"/>
                  </a:lnTo>
                  <a:lnTo>
                    <a:pt x="251408" y="309569"/>
                  </a:lnTo>
                  <a:lnTo>
                    <a:pt x="285210" y="283606"/>
                  </a:lnTo>
                  <a:lnTo>
                    <a:pt x="311328" y="249992"/>
                  </a:lnTo>
                  <a:lnTo>
                    <a:pt x="328169" y="210303"/>
                  </a:lnTo>
                  <a:lnTo>
                    <a:pt x="334136" y="166115"/>
                  </a:lnTo>
                  <a:lnTo>
                    <a:pt x="328169" y="121972"/>
                  </a:lnTo>
                  <a:lnTo>
                    <a:pt x="311328" y="82295"/>
                  </a:lnTo>
                  <a:lnTo>
                    <a:pt x="285210" y="48672"/>
                  </a:lnTo>
                  <a:lnTo>
                    <a:pt x="251408" y="22690"/>
                  </a:lnTo>
                  <a:lnTo>
                    <a:pt x="211517" y="5937"/>
                  </a:lnTo>
                  <a:lnTo>
                    <a:pt x="167131" y="0"/>
                  </a:lnTo>
                  <a:close/>
                </a:path>
              </a:pathLst>
            </a:custGeom>
            <a:solidFill>
              <a:srgbClr val="8DEF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525638" y="4756149"/>
              <a:ext cx="119749" cy="194939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662557" y="2046859"/>
              <a:ext cx="596265" cy="596265"/>
            </a:xfrm>
            <a:custGeom>
              <a:avLst/>
              <a:gdLst/>
              <a:ahLst/>
              <a:cxnLst/>
              <a:rect l="l" t="t" r="r" b="b"/>
              <a:pathLst>
                <a:path w="596264" h="596264">
                  <a:moveTo>
                    <a:pt x="298069" y="0"/>
                  </a:moveTo>
                  <a:lnTo>
                    <a:pt x="249727" y="3901"/>
                  </a:lnTo>
                  <a:lnTo>
                    <a:pt x="203866" y="15198"/>
                  </a:lnTo>
                  <a:lnTo>
                    <a:pt x="161101" y="33275"/>
                  </a:lnTo>
                  <a:lnTo>
                    <a:pt x="122044" y="57517"/>
                  </a:lnTo>
                  <a:lnTo>
                    <a:pt x="87312" y="87312"/>
                  </a:lnTo>
                  <a:lnTo>
                    <a:pt x="57517" y="122044"/>
                  </a:lnTo>
                  <a:lnTo>
                    <a:pt x="33275" y="161101"/>
                  </a:lnTo>
                  <a:lnTo>
                    <a:pt x="15198" y="203866"/>
                  </a:lnTo>
                  <a:lnTo>
                    <a:pt x="3901" y="249727"/>
                  </a:lnTo>
                  <a:lnTo>
                    <a:pt x="0" y="298068"/>
                  </a:lnTo>
                  <a:lnTo>
                    <a:pt x="3901" y="346407"/>
                  </a:lnTo>
                  <a:lnTo>
                    <a:pt x="15198" y="392258"/>
                  </a:lnTo>
                  <a:lnTo>
                    <a:pt x="33275" y="435009"/>
                  </a:lnTo>
                  <a:lnTo>
                    <a:pt x="57517" y="474048"/>
                  </a:lnTo>
                  <a:lnTo>
                    <a:pt x="87312" y="508762"/>
                  </a:lnTo>
                  <a:lnTo>
                    <a:pt x="122044" y="538537"/>
                  </a:lnTo>
                  <a:lnTo>
                    <a:pt x="161101" y="562763"/>
                  </a:lnTo>
                  <a:lnTo>
                    <a:pt x="203866" y="580825"/>
                  </a:lnTo>
                  <a:lnTo>
                    <a:pt x="249727" y="592112"/>
                  </a:lnTo>
                  <a:lnTo>
                    <a:pt x="298069" y="596011"/>
                  </a:lnTo>
                  <a:lnTo>
                    <a:pt x="346410" y="592112"/>
                  </a:lnTo>
                  <a:lnTo>
                    <a:pt x="392271" y="580825"/>
                  </a:lnTo>
                  <a:lnTo>
                    <a:pt x="435036" y="562763"/>
                  </a:lnTo>
                  <a:lnTo>
                    <a:pt x="474093" y="538537"/>
                  </a:lnTo>
                  <a:lnTo>
                    <a:pt x="508825" y="508762"/>
                  </a:lnTo>
                  <a:lnTo>
                    <a:pt x="538620" y="474048"/>
                  </a:lnTo>
                  <a:lnTo>
                    <a:pt x="562862" y="435009"/>
                  </a:lnTo>
                  <a:lnTo>
                    <a:pt x="580939" y="392258"/>
                  </a:lnTo>
                  <a:lnTo>
                    <a:pt x="592236" y="346407"/>
                  </a:lnTo>
                  <a:lnTo>
                    <a:pt x="596138" y="298068"/>
                  </a:lnTo>
                  <a:lnTo>
                    <a:pt x="592236" y="249727"/>
                  </a:lnTo>
                  <a:lnTo>
                    <a:pt x="580939" y="203866"/>
                  </a:lnTo>
                  <a:lnTo>
                    <a:pt x="562862" y="161101"/>
                  </a:lnTo>
                  <a:lnTo>
                    <a:pt x="538620" y="122044"/>
                  </a:lnTo>
                  <a:lnTo>
                    <a:pt x="508825" y="87312"/>
                  </a:lnTo>
                  <a:lnTo>
                    <a:pt x="474093" y="57517"/>
                  </a:lnTo>
                  <a:lnTo>
                    <a:pt x="435036" y="33275"/>
                  </a:lnTo>
                  <a:lnTo>
                    <a:pt x="392271" y="15198"/>
                  </a:lnTo>
                  <a:lnTo>
                    <a:pt x="346410" y="3901"/>
                  </a:lnTo>
                  <a:lnTo>
                    <a:pt x="298069" y="0"/>
                  </a:lnTo>
                  <a:close/>
                </a:path>
              </a:pathLst>
            </a:custGeom>
            <a:solidFill>
              <a:srgbClr val="8DEF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838325" y="2215641"/>
              <a:ext cx="243204" cy="283210"/>
            </a:xfrm>
            <a:custGeom>
              <a:avLst/>
              <a:gdLst/>
              <a:ahLst/>
              <a:cxnLst/>
              <a:rect l="l" t="t" r="r" b="b"/>
              <a:pathLst>
                <a:path w="243205" h="283210">
                  <a:moveTo>
                    <a:pt x="120650" y="0"/>
                  </a:moveTo>
                  <a:lnTo>
                    <a:pt x="73277" y="10699"/>
                  </a:lnTo>
                  <a:lnTo>
                    <a:pt x="34559" y="37687"/>
                  </a:lnTo>
                  <a:lnTo>
                    <a:pt x="8725" y="77009"/>
                  </a:lnTo>
                  <a:lnTo>
                    <a:pt x="0" y="124713"/>
                  </a:lnTo>
                  <a:lnTo>
                    <a:pt x="3012" y="150487"/>
                  </a:lnTo>
                  <a:lnTo>
                    <a:pt x="11525" y="174402"/>
                  </a:lnTo>
                  <a:lnTo>
                    <a:pt x="24753" y="195794"/>
                  </a:lnTo>
                  <a:lnTo>
                    <a:pt x="41910" y="213995"/>
                  </a:lnTo>
                  <a:lnTo>
                    <a:pt x="40258" y="213995"/>
                  </a:lnTo>
                  <a:lnTo>
                    <a:pt x="50518" y="229058"/>
                  </a:lnTo>
                  <a:lnTo>
                    <a:pt x="58610" y="246014"/>
                  </a:lnTo>
                  <a:lnTo>
                    <a:pt x="64226" y="264233"/>
                  </a:lnTo>
                  <a:lnTo>
                    <a:pt x="67056" y="283083"/>
                  </a:lnTo>
                  <a:lnTo>
                    <a:pt x="180848" y="283083"/>
                  </a:lnTo>
                  <a:lnTo>
                    <a:pt x="194296" y="229058"/>
                  </a:lnTo>
                  <a:lnTo>
                    <a:pt x="220446" y="194758"/>
                  </a:lnTo>
                  <a:lnTo>
                    <a:pt x="232965" y="172688"/>
                  </a:lnTo>
                  <a:lnTo>
                    <a:pt x="240793" y="148093"/>
                  </a:lnTo>
                  <a:lnTo>
                    <a:pt x="242824" y="121285"/>
                  </a:lnTo>
                  <a:lnTo>
                    <a:pt x="233146" y="73937"/>
                  </a:lnTo>
                  <a:lnTo>
                    <a:pt x="206835" y="35401"/>
                  </a:lnTo>
                  <a:lnTo>
                    <a:pt x="167975" y="9485"/>
                  </a:lnTo>
                  <a:lnTo>
                    <a:pt x="1206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1901698" y="2495169"/>
              <a:ext cx="119633" cy="7035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744624" y="2125382"/>
              <a:ext cx="427355" cy="208279"/>
            </a:xfrm>
            <a:custGeom>
              <a:avLst/>
              <a:gdLst/>
              <a:ahLst/>
              <a:cxnLst/>
              <a:rect l="l" t="t" r="r" b="b"/>
              <a:pathLst>
                <a:path w="427355" h="208280">
                  <a:moveTo>
                    <a:pt x="73253" y="199288"/>
                  </a:moveTo>
                  <a:lnTo>
                    <a:pt x="71056" y="193230"/>
                  </a:lnTo>
                  <a:lnTo>
                    <a:pt x="64490" y="190461"/>
                  </a:lnTo>
                  <a:lnTo>
                    <a:pt x="8864" y="190461"/>
                  </a:lnTo>
                  <a:lnTo>
                    <a:pt x="2209" y="193230"/>
                  </a:lnTo>
                  <a:lnTo>
                    <a:pt x="0" y="199288"/>
                  </a:lnTo>
                  <a:lnTo>
                    <a:pt x="2209" y="205359"/>
                  </a:lnTo>
                  <a:lnTo>
                    <a:pt x="8864" y="208114"/>
                  </a:lnTo>
                  <a:lnTo>
                    <a:pt x="64490" y="208114"/>
                  </a:lnTo>
                  <a:lnTo>
                    <a:pt x="71056" y="205359"/>
                  </a:lnTo>
                  <a:lnTo>
                    <a:pt x="73253" y="199288"/>
                  </a:lnTo>
                  <a:close/>
                </a:path>
                <a:path w="427355" h="208280">
                  <a:moveTo>
                    <a:pt x="118668" y="102920"/>
                  </a:moveTo>
                  <a:lnTo>
                    <a:pt x="115290" y="96862"/>
                  </a:lnTo>
                  <a:lnTo>
                    <a:pt x="113626" y="96405"/>
                  </a:lnTo>
                  <a:lnTo>
                    <a:pt x="108178" y="93141"/>
                  </a:lnTo>
                  <a:lnTo>
                    <a:pt x="68300" y="67017"/>
                  </a:lnTo>
                  <a:lnTo>
                    <a:pt x="61010" y="65633"/>
                  </a:lnTo>
                  <a:lnTo>
                    <a:pt x="55638" y="69494"/>
                  </a:lnTo>
                  <a:lnTo>
                    <a:pt x="54063" y="75844"/>
                  </a:lnTo>
                  <a:lnTo>
                    <a:pt x="58140" y="81876"/>
                  </a:lnTo>
                  <a:lnTo>
                    <a:pt x="97142" y="107061"/>
                  </a:lnTo>
                  <a:lnTo>
                    <a:pt x="105257" y="111721"/>
                  </a:lnTo>
                  <a:lnTo>
                    <a:pt x="112229" y="113169"/>
                  </a:lnTo>
                  <a:lnTo>
                    <a:pt x="117170" y="109296"/>
                  </a:lnTo>
                  <a:lnTo>
                    <a:pt x="118668" y="102920"/>
                  </a:lnTo>
                  <a:close/>
                </a:path>
                <a:path w="427355" h="208280">
                  <a:moveTo>
                    <a:pt x="223875" y="8851"/>
                  </a:moveTo>
                  <a:lnTo>
                    <a:pt x="221132" y="2209"/>
                  </a:lnTo>
                  <a:lnTo>
                    <a:pt x="215112" y="0"/>
                  </a:lnTo>
                  <a:lnTo>
                    <a:pt x="209080" y="2209"/>
                  </a:lnTo>
                  <a:lnTo>
                    <a:pt x="206349" y="8851"/>
                  </a:lnTo>
                  <a:lnTo>
                    <a:pt x="206349" y="64477"/>
                  </a:lnTo>
                  <a:lnTo>
                    <a:pt x="209080" y="71056"/>
                  </a:lnTo>
                  <a:lnTo>
                    <a:pt x="215112" y="73240"/>
                  </a:lnTo>
                  <a:lnTo>
                    <a:pt x="221132" y="71056"/>
                  </a:lnTo>
                  <a:lnTo>
                    <a:pt x="223875" y="64477"/>
                  </a:lnTo>
                  <a:lnTo>
                    <a:pt x="223875" y="8851"/>
                  </a:lnTo>
                  <a:close/>
                </a:path>
                <a:path w="427355" h="208280">
                  <a:moveTo>
                    <a:pt x="376148" y="75844"/>
                  </a:moveTo>
                  <a:lnTo>
                    <a:pt x="374586" y="69494"/>
                  </a:lnTo>
                  <a:lnTo>
                    <a:pt x="369252" y="65633"/>
                  </a:lnTo>
                  <a:lnTo>
                    <a:pt x="362051" y="67017"/>
                  </a:lnTo>
                  <a:lnTo>
                    <a:pt x="322059" y="93141"/>
                  </a:lnTo>
                  <a:lnTo>
                    <a:pt x="316598" y="96405"/>
                  </a:lnTo>
                  <a:lnTo>
                    <a:pt x="314934" y="96862"/>
                  </a:lnTo>
                  <a:lnTo>
                    <a:pt x="311556" y="102920"/>
                  </a:lnTo>
                  <a:lnTo>
                    <a:pt x="313055" y="109296"/>
                  </a:lnTo>
                  <a:lnTo>
                    <a:pt x="318033" y="113169"/>
                  </a:lnTo>
                  <a:lnTo>
                    <a:pt x="325094" y="111721"/>
                  </a:lnTo>
                  <a:lnTo>
                    <a:pt x="333121" y="107061"/>
                  </a:lnTo>
                  <a:lnTo>
                    <a:pt x="372084" y="81876"/>
                  </a:lnTo>
                  <a:lnTo>
                    <a:pt x="376148" y="75844"/>
                  </a:lnTo>
                  <a:close/>
                </a:path>
                <a:path w="427355" h="208280">
                  <a:moveTo>
                    <a:pt x="427101" y="199288"/>
                  </a:moveTo>
                  <a:lnTo>
                    <a:pt x="425221" y="193230"/>
                  </a:lnTo>
                  <a:lnTo>
                    <a:pt x="419582" y="190461"/>
                  </a:lnTo>
                  <a:lnTo>
                    <a:pt x="364083" y="190461"/>
                  </a:lnTo>
                  <a:lnTo>
                    <a:pt x="357428" y="193230"/>
                  </a:lnTo>
                  <a:lnTo>
                    <a:pt x="355219" y="199288"/>
                  </a:lnTo>
                  <a:lnTo>
                    <a:pt x="357428" y="205359"/>
                  </a:lnTo>
                  <a:lnTo>
                    <a:pt x="364083" y="208114"/>
                  </a:lnTo>
                  <a:lnTo>
                    <a:pt x="419582" y="208114"/>
                  </a:lnTo>
                  <a:lnTo>
                    <a:pt x="425221" y="205359"/>
                  </a:lnTo>
                  <a:lnTo>
                    <a:pt x="427101" y="19928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732915" y="1380490"/>
              <a:ext cx="457200" cy="457200"/>
            </a:xfrm>
            <a:custGeom>
              <a:avLst/>
              <a:gdLst/>
              <a:ahLst/>
              <a:cxnLst/>
              <a:rect l="l" t="t" r="r" b="b"/>
              <a:pathLst>
                <a:path w="457200" h="457200">
                  <a:moveTo>
                    <a:pt x="228600" y="0"/>
                  </a:moveTo>
                  <a:lnTo>
                    <a:pt x="182533" y="4644"/>
                  </a:lnTo>
                  <a:lnTo>
                    <a:pt x="139624" y="17966"/>
                  </a:lnTo>
                  <a:lnTo>
                    <a:pt x="100793" y="39045"/>
                  </a:lnTo>
                  <a:lnTo>
                    <a:pt x="66960" y="66960"/>
                  </a:lnTo>
                  <a:lnTo>
                    <a:pt x="39045" y="100793"/>
                  </a:lnTo>
                  <a:lnTo>
                    <a:pt x="17966" y="139624"/>
                  </a:lnTo>
                  <a:lnTo>
                    <a:pt x="4644" y="182533"/>
                  </a:lnTo>
                  <a:lnTo>
                    <a:pt x="0" y="228600"/>
                  </a:lnTo>
                  <a:lnTo>
                    <a:pt x="4644" y="274666"/>
                  </a:lnTo>
                  <a:lnTo>
                    <a:pt x="17966" y="317575"/>
                  </a:lnTo>
                  <a:lnTo>
                    <a:pt x="39045" y="356406"/>
                  </a:lnTo>
                  <a:lnTo>
                    <a:pt x="66960" y="390239"/>
                  </a:lnTo>
                  <a:lnTo>
                    <a:pt x="100793" y="418154"/>
                  </a:lnTo>
                  <a:lnTo>
                    <a:pt x="139624" y="439233"/>
                  </a:lnTo>
                  <a:lnTo>
                    <a:pt x="182533" y="452555"/>
                  </a:lnTo>
                  <a:lnTo>
                    <a:pt x="228600" y="457200"/>
                  </a:lnTo>
                  <a:lnTo>
                    <a:pt x="274666" y="452555"/>
                  </a:lnTo>
                  <a:lnTo>
                    <a:pt x="317575" y="439233"/>
                  </a:lnTo>
                  <a:lnTo>
                    <a:pt x="356406" y="418154"/>
                  </a:lnTo>
                  <a:lnTo>
                    <a:pt x="390239" y="390239"/>
                  </a:lnTo>
                  <a:lnTo>
                    <a:pt x="418154" y="356406"/>
                  </a:lnTo>
                  <a:lnTo>
                    <a:pt x="439233" y="317575"/>
                  </a:lnTo>
                  <a:lnTo>
                    <a:pt x="452555" y="274666"/>
                  </a:lnTo>
                  <a:lnTo>
                    <a:pt x="457200" y="228600"/>
                  </a:lnTo>
                  <a:lnTo>
                    <a:pt x="452555" y="182533"/>
                  </a:lnTo>
                  <a:lnTo>
                    <a:pt x="439233" y="139624"/>
                  </a:lnTo>
                  <a:lnTo>
                    <a:pt x="418154" y="100793"/>
                  </a:lnTo>
                  <a:lnTo>
                    <a:pt x="390239" y="66960"/>
                  </a:lnTo>
                  <a:lnTo>
                    <a:pt x="356406" y="39045"/>
                  </a:lnTo>
                  <a:lnTo>
                    <a:pt x="317575" y="17966"/>
                  </a:lnTo>
                  <a:lnTo>
                    <a:pt x="274666" y="4644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rgbClr val="8DEF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843659" y="1510665"/>
              <a:ext cx="233934" cy="19685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7342504" y="670179"/>
              <a:ext cx="485775" cy="485775"/>
            </a:xfrm>
            <a:custGeom>
              <a:avLst/>
              <a:gdLst/>
              <a:ahLst/>
              <a:cxnLst/>
              <a:rect l="l" t="t" r="r" b="b"/>
              <a:pathLst>
                <a:path w="485775" h="485775">
                  <a:moveTo>
                    <a:pt x="242570" y="0"/>
                  </a:moveTo>
                  <a:lnTo>
                    <a:pt x="193678" y="4927"/>
                  </a:lnTo>
                  <a:lnTo>
                    <a:pt x="148143" y="19061"/>
                  </a:lnTo>
                  <a:lnTo>
                    <a:pt x="106939" y="41429"/>
                  </a:lnTo>
                  <a:lnTo>
                    <a:pt x="71040" y="71056"/>
                  </a:lnTo>
                  <a:lnTo>
                    <a:pt x="41422" y="106970"/>
                  </a:lnTo>
                  <a:lnTo>
                    <a:pt x="19059" y="148197"/>
                  </a:lnTo>
                  <a:lnTo>
                    <a:pt x="4927" y="193763"/>
                  </a:lnTo>
                  <a:lnTo>
                    <a:pt x="0" y="242697"/>
                  </a:lnTo>
                  <a:lnTo>
                    <a:pt x="4927" y="291588"/>
                  </a:lnTo>
                  <a:lnTo>
                    <a:pt x="19059" y="337123"/>
                  </a:lnTo>
                  <a:lnTo>
                    <a:pt x="41422" y="378327"/>
                  </a:lnTo>
                  <a:lnTo>
                    <a:pt x="71040" y="414226"/>
                  </a:lnTo>
                  <a:lnTo>
                    <a:pt x="106939" y="443844"/>
                  </a:lnTo>
                  <a:lnTo>
                    <a:pt x="148143" y="466207"/>
                  </a:lnTo>
                  <a:lnTo>
                    <a:pt x="193678" y="480339"/>
                  </a:lnTo>
                  <a:lnTo>
                    <a:pt x="242570" y="485267"/>
                  </a:lnTo>
                  <a:lnTo>
                    <a:pt x="291466" y="480339"/>
                  </a:lnTo>
                  <a:lnTo>
                    <a:pt x="337016" y="466207"/>
                  </a:lnTo>
                  <a:lnTo>
                    <a:pt x="378240" y="443844"/>
                  </a:lnTo>
                  <a:lnTo>
                    <a:pt x="414162" y="414226"/>
                  </a:lnTo>
                  <a:lnTo>
                    <a:pt x="443804" y="378327"/>
                  </a:lnTo>
                  <a:lnTo>
                    <a:pt x="466187" y="337123"/>
                  </a:lnTo>
                  <a:lnTo>
                    <a:pt x="480334" y="291588"/>
                  </a:lnTo>
                  <a:lnTo>
                    <a:pt x="485267" y="242697"/>
                  </a:lnTo>
                  <a:lnTo>
                    <a:pt x="480334" y="193763"/>
                  </a:lnTo>
                  <a:lnTo>
                    <a:pt x="466187" y="148197"/>
                  </a:lnTo>
                  <a:lnTo>
                    <a:pt x="443804" y="106970"/>
                  </a:lnTo>
                  <a:lnTo>
                    <a:pt x="414162" y="71056"/>
                  </a:lnTo>
                  <a:lnTo>
                    <a:pt x="378240" y="41429"/>
                  </a:lnTo>
                  <a:lnTo>
                    <a:pt x="337016" y="19061"/>
                  </a:lnTo>
                  <a:lnTo>
                    <a:pt x="291466" y="4927"/>
                  </a:lnTo>
                  <a:lnTo>
                    <a:pt x="242570" y="0"/>
                  </a:lnTo>
                  <a:close/>
                </a:path>
              </a:pathLst>
            </a:custGeom>
            <a:solidFill>
              <a:srgbClr val="8DEF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7416292" y="802005"/>
              <a:ext cx="337820" cy="223520"/>
            </a:xfrm>
            <a:custGeom>
              <a:avLst/>
              <a:gdLst/>
              <a:ahLst/>
              <a:cxnLst/>
              <a:rect l="l" t="t" r="r" b="b"/>
              <a:pathLst>
                <a:path w="337820" h="223519">
                  <a:moveTo>
                    <a:pt x="337565" y="0"/>
                  </a:moveTo>
                  <a:lnTo>
                    <a:pt x="0" y="0"/>
                  </a:lnTo>
                  <a:lnTo>
                    <a:pt x="0" y="223393"/>
                  </a:lnTo>
                  <a:lnTo>
                    <a:pt x="337565" y="223393"/>
                  </a:lnTo>
                  <a:lnTo>
                    <a:pt x="33756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1764030" y="835532"/>
              <a:ext cx="5955030" cy="4465955"/>
            </a:xfrm>
            <a:custGeom>
              <a:avLst/>
              <a:gdLst/>
              <a:ahLst/>
              <a:cxnLst/>
              <a:rect l="l" t="t" r="r" b="b"/>
              <a:pathLst>
                <a:path w="5955030" h="4465955">
                  <a:moveTo>
                    <a:pt x="390271" y="4270629"/>
                  </a:moveTo>
                  <a:lnTo>
                    <a:pt x="385114" y="4225874"/>
                  </a:lnTo>
                  <a:lnTo>
                    <a:pt x="370433" y="4184789"/>
                  </a:lnTo>
                  <a:lnTo>
                    <a:pt x="347383" y="4148544"/>
                  </a:lnTo>
                  <a:lnTo>
                    <a:pt x="317157" y="4118318"/>
                  </a:lnTo>
                  <a:lnTo>
                    <a:pt x="280911" y="4095267"/>
                  </a:lnTo>
                  <a:lnTo>
                    <a:pt x="239826" y="4080586"/>
                  </a:lnTo>
                  <a:lnTo>
                    <a:pt x="195072" y="4075430"/>
                  </a:lnTo>
                  <a:lnTo>
                    <a:pt x="150355" y="4080586"/>
                  </a:lnTo>
                  <a:lnTo>
                    <a:pt x="109296" y="4095267"/>
                  </a:lnTo>
                  <a:lnTo>
                    <a:pt x="73075" y="4118318"/>
                  </a:lnTo>
                  <a:lnTo>
                    <a:pt x="42862" y="4148544"/>
                  </a:lnTo>
                  <a:lnTo>
                    <a:pt x="19824" y="4184789"/>
                  </a:lnTo>
                  <a:lnTo>
                    <a:pt x="5143" y="4225874"/>
                  </a:lnTo>
                  <a:lnTo>
                    <a:pt x="0" y="4270629"/>
                  </a:lnTo>
                  <a:lnTo>
                    <a:pt x="5143" y="4315345"/>
                  </a:lnTo>
                  <a:lnTo>
                    <a:pt x="19824" y="4356405"/>
                  </a:lnTo>
                  <a:lnTo>
                    <a:pt x="42862" y="4392625"/>
                  </a:lnTo>
                  <a:lnTo>
                    <a:pt x="73075" y="4422838"/>
                  </a:lnTo>
                  <a:lnTo>
                    <a:pt x="109296" y="4445876"/>
                  </a:lnTo>
                  <a:lnTo>
                    <a:pt x="150355" y="4460557"/>
                  </a:lnTo>
                  <a:lnTo>
                    <a:pt x="195072" y="4465701"/>
                  </a:lnTo>
                  <a:lnTo>
                    <a:pt x="239826" y="4460557"/>
                  </a:lnTo>
                  <a:lnTo>
                    <a:pt x="280911" y="4445876"/>
                  </a:lnTo>
                  <a:lnTo>
                    <a:pt x="317157" y="4422838"/>
                  </a:lnTo>
                  <a:lnTo>
                    <a:pt x="347383" y="4392625"/>
                  </a:lnTo>
                  <a:lnTo>
                    <a:pt x="370433" y="4356405"/>
                  </a:lnTo>
                  <a:lnTo>
                    <a:pt x="385114" y="4315345"/>
                  </a:lnTo>
                  <a:lnTo>
                    <a:pt x="390271" y="4270629"/>
                  </a:lnTo>
                  <a:close/>
                </a:path>
                <a:path w="5955030" h="4465955">
                  <a:moveTo>
                    <a:pt x="5791212" y="137033"/>
                  </a:moveTo>
                  <a:lnTo>
                    <a:pt x="5680456" y="137033"/>
                  </a:lnTo>
                  <a:lnTo>
                    <a:pt x="5680456" y="147574"/>
                  </a:lnTo>
                  <a:lnTo>
                    <a:pt x="5791212" y="147574"/>
                  </a:lnTo>
                  <a:lnTo>
                    <a:pt x="5791212" y="137033"/>
                  </a:lnTo>
                  <a:close/>
                </a:path>
                <a:path w="5955030" h="4465955">
                  <a:moveTo>
                    <a:pt x="5791212" y="101866"/>
                  </a:moveTo>
                  <a:lnTo>
                    <a:pt x="5680456" y="101866"/>
                  </a:lnTo>
                  <a:lnTo>
                    <a:pt x="5680456" y="114173"/>
                  </a:lnTo>
                  <a:lnTo>
                    <a:pt x="5791212" y="114173"/>
                  </a:lnTo>
                  <a:lnTo>
                    <a:pt x="5791212" y="101866"/>
                  </a:lnTo>
                  <a:close/>
                </a:path>
                <a:path w="5955030" h="4465955">
                  <a:moveTo>
                    <a:pt x="5791212" y="33286"/>
                  </a:moveTo>
                  <a:lnTo>
                    <a:pt x="5680456" y="33286"/>
                  </a:lnTo>
                  <a:lnTo>
                    <a:pt x="5680456" y="45593"/>
                  </a:lnTo>
                  <a:lnTo>
                    <a:pt x="5791212" y="45593"/>
                  </a:lnTo>
                  <a:lnTo>
                    <a:pt x="5791212" y="33286"/>
                  </a:lnTo>
                  <a:close/>
                </a:path>
                <a:path w="5955030" h="4465955">
                  <a:moveTo>
                    <a:pt x="5791212" y="0"/>
                  </a:moveTo>
                  <a:lnTo>
                    <a:pt x="5680456" y="0"/>
                  </a:lnTo>
                  <a:lnTo>
                    <a:pt x="5680456" y="10541"/>
                  </a:lnTo>
                  <a:lnTo>
                    <a:pt x="5791212" y="10541"/>
                  </a:lnTo>
                  <a:lnTo>
                    <a:pt x="5791212" y="0"/>
                  </a:lnTo>
                  <a:close/>
                </a:path>
                <a:path w="5955030" h="4465955">
                  <a:moveTo>
                    <a:pt x="5791225" y="68453"/>
                  </a:moveTo>
                  <a:lnTo>
                    <a:pt x="5703316" y="68453"/>
                  </a:lnTo>
                  <a:lnTo>
                    <a:pt x="5703316" y="78994"/>
                  </a:lnTo>
                  <a:lnTo>
                    <a:pt x="5791225" y="78994"/>
                  </a:lnTo>
                  <a:lnTo>
                    <a:pt x="5791225" y="68453"/>
                  </a:lnTo>
                  <a:close/>
                </a:path>
                <a:path w="5955030" h="4465955">
                  <a:moveTo>
                    <a:pt x="5930036" y="68453"/>
                  </a:moveTo>
                  <a:lnTo>
                    <a:pt x="5842127" y="68453"/>
                  </a:lnTo>
                  <a:lnTo>
                    <a:pt x="5842127" y="78994"/>
                  </a:lnTo>
                  <a:lnTo>
                    <a:pt x="5930036" y="78994"/>
                  </a:lnTo>
                  <a:lnTo>
                    <a:pt x="5930036" y="68453"/>
                  </a:lnTo>
                  <a:close/>
                </a:path>
                <a:path w="5955030" h="4465955">
                  <a:moveTo>
                    <a:pt x="5954649" y="137033"/>
                  </a:moveTo>
                  <a:lnTo>
                    <a:pt x="5842127" y="137033"/>
                  </a:lnTo>
                  <a:lnTo>
                    <a:pt x="5842127" y="147574"/>
                  </a:lnTo>
                  <a:lnTo>
                    <a:pt x="5954649" y="147574"/>
                  </a:lnTo>
                  <a:lnTo>
                    <a:pt x="5954649" y="137033"/>
                  </a:lnTo>
                  <a:close/>
                </a:path>
                <a:path w="5955030" h="4465955">
                  <a:moveTo>
                    <a:pt x="5954649" y="101866"/>
                  </a:moveTo>
                  <a:lnTo>
                    <a:pt x="5842127" y="101866"/>
                  </a:lnTo>
                  <a:lnTo>
                    <a:pt x="5842127" y="114173"/>
                  </a:lnTo>
                  <a:lnTo>
                    <a:pt x="5954649" y="114173"/>
                  </a:lnTo>
                  <a:lnTo>
                    <a:pt x="5954649" y="101866"/>
                  </a:lnTo>
                  <a:close/>
                </a:path>
                <a:path w="5955030" h="4465955">
                  <a:moveTo>
                    <a:pt x="5954649" y="33286"/>
                  </a:moveTo>
                  <a:lnTo>
                    <a:pt x="5842127" y="33286"/>
                  </a:lnTo>
                  <a:lnTo>
                    <a:pt x="5842127" y="45593"/>
                  </a:lnTo>
                  <a:lnTo>
                    <a:pt x="5954649" y="45593"/>
                  </a:lnTo>
                  <a:lnTo>
                    <a:pt x="5954649" y="33286"/>
                  </a:lnTo>
                  <a:close/>
                </a:path>
                <a:path w="5955030" h="4465955">
                  <a:moveTo>
                    <a:pt x="5954649" y="0"/>
                  </a:moveTo>
                  <a:lnTo>
                    <a:pt x="5842127" y="0"/>
                  </a:lnTo>
                  <a:lnTo>
                    <a:pt x="5842127" y="10541"/>
                  </a:lnTo>
                  <a:lnTo>
                    <a:pt x="5954649" y="10541"/>
                  </a:lnTo>
                  <a:lnTo>
                    <a:pt x="5954649" y="0"/>
                  </a:lnTo>
                  <a:close/>
                </a:path>
              </a:pathLst>
            </a:custGeom>
            <a:solidFill>
              <a:srgbClr val="8DEF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1823847" y="5042661"/>
              <a:ext cx="283210" cy="140970"/>
            </a:xfrm>
            <a:custGeom>
              <a:avLst/>
              <a:gdLst/>
              <a:ahLst/>
              <a:cxnLst/>
              <a:rect l="l" t="t" r="r" b="b"/>
              <a:pathLst>
                <a:path w="283210" h="140970">
                  <a:moveTo>
                    <a:pt x="99393" y="0"/>
                  </a:moveTo>
                  <a:lnTo>
                    <a:pt x="75848" y="6072"/>
                  </a:lnTo>
                  <a:lnTo>
                    <a:pt x="51815" y="19812"/>
                  </a:lnTo>
                  <a:lnTo>
                    <a:pt x="32414" y="31748"/>
                  </a:lnTo>
                  <a:lnTo>
                    <a:pt x="15859" y="40052"/>
                  </a:lnTo>
                  <a:lnTo>
                    <a:pt x="4327" y="44904"/>
                  </a:lnTo>
                  <a:lnTo>
                    <a:pt x="0" y="46481"/>
                  </a:lnTo>
                  <a:lnTo>
                    <a:pt x="45444" y="104233"/>
                  </a:lnTo>
                  <a:lnTo>
                    <a:pt x="86375" y="131968"/>
                  </a:lnTo>
                  <a:lnTo>
                    <a:pt x="118854" y="140297"/>
                  </a:lnTo>
                  <a:lnTo>
                    <a:pt x="138937" y="139826"/>
                  </a:lnTo>
                  <a:lnTo>
                    <a:pt x="159101" y="140519"/>
                  </a:lnTo>
                  <a:lnTo>
                    <a:pt x="192135" y="134032"/>
                  </a:lnTo>
                  <a:lnTo>
                    <a:pt x="234574" y="107519"/>
                  </a:lnTo>
                  <a:lnTo>
                    <a:pt x="282955" y="48132"/>
                  </a:lnTo>
                  <a:lnTo>
                    <a:pt x="268073" y="43047"/>
                  </a:lnTo>
                  <a:lnTo>
                    <a:pt x="257714" y="38401"/>
                  </a:lnTo>
                  <a:lnTo>
                    <a:pt x="247022" y="31541"/>
                  </a:lnTo>
                  <a:lnTo>
                    <a:pt x="231139" y="19812"/>
                  </a:lnTo>
                  <a:lnTo>
                    <a:pt x="206382" y="6768"/>
                  </a:lnTo>
                  <a:lnTo>
                    <a:pt x="182721" y="619"/>
                  </a:lnTo>
                  <a:lnTo>
                    <a:pt x="160631" y="1970"/>
                  </a:lnTo>
                  <a:lnTo>
                    <a:pt x="140588" y="11430"/>
                  </a:lnTo>
                  <a:lnTo>
                    <a:pt x="121342" y="1738"/>
                  </a:lnTo>
                  <a:lnTo>
                    <a:pt x="9939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1597533" y="2852165"/>
              <a:ext cx="726440" cy="2306955"/>
            </a:xfrm>
            <a:custGeom>
              <a:avLst/>
              <a:gdLst/>
              <a:ahLst/>
              <a:cxnLst/>
              <a:rect l="l" t="t" r="r" b="b"/>
              <a:pathLst>
                <a:path w="726439" h="2306954">
                  <a:moveTo>
                    <a:pt x="481203" y="2243328"/>
                  </a:moveTo>
                  <a:lnTo>
                    <a:pt x="252603" y="2241677"/>
                  </a:lnTo>
                  <a:lnTo>
                    <a:pt x="317601" y="2290140"/>
                  </a:lnTo>
                  <a:lnTo>
                    <a:pt x="363093" y="2306472"/>
                  </a:lnTo>
                  <a:lnTo>
                    <a:pt x="410476" y="2290813"/>
                  </a:lnTo>
                  <a:lnTo>
                    <a:pt x="481203" y="2243328"/>
                  </a:lnTo>
                  <a:close/>
                </a:path>
                <a:path w="726439" h="2306954">
                  <a:moveTo>
                    <a:pt x="726186" y="363855"/>
                  </a:moveTo>
                  <a:lnTo>
                    <a:pt x="722871" y="314490"/>
                  </a:lnTo>
                  <a:lnTo>
                    <a:pt x="713206" y="267144"/>
                  </a:lnTo>
                  <a:lnTo>
                    <a:pt x="697649" y="222250"/>
                  </a:lnTo>
                  <a:lnTo>
                    <a:pt x="676605" y="180238"/>
                  </a:lnTo>
                  <a:lnTo>
                    <a:pt x="650519" y="141541"/>
                  </a:lnTo>
                  <a:lnTo>
                    <a:pt x="619836" y="106591"/>
                  </a:lnTo>
                  <a:lnTo>
                    <a:pt x="584962" y="75831"/>
                  </a:lnTo>
                  <a:lnTo>
                    <a:pt x="546354" y="49695"/>
                  </a:lnTo>
                  <a:lnTo>
                    <a:pt x="504418" y="28600"/>
                  </a:lnTo>
                  <a:lnTo>
                    <a:pt x="459613" y="13004"/>
                  </a:lnTo>
                  <a:lnTo>
                    <a:pt x="412356" y="3327"/>
                  </a:lnTo>
                  <a:lnTo>
                    <a:pt x="363093" y="0"/>
                  </a:lnTo>
                  <a:lnTo>
                    <a:pt x="313817" y="3327"/>
                  </a:lnTo>
                  <a:lnTo>
                    <a:pt x="266560" y="13004"/>
                  </a:lnTo>
                  <a:lnTo>
                    <a:pt x="221754" y="28600"/>
                  </a:lnTo>
                  <a:lnTo>
                    <a:pt x="179832" y="49695"/>
                  </a:lnTo>
                  <a:lnTo>
                    <a:pt x="141211" y="75831"/>
                  </a:lnTo>
                  <a:lnTo>
                    <a:pt x="106337" y="106591"/>
                  </a:lnTo>
                  <a:lnTo>
                    <a:pt x="75653" y="141541"/>
                  </a:lnTo>
                  <a:lnTo>
                    <a:pt x="49568" y="180238"/>
                  </a:lnTo>
                  <a:lnTo>
                    <a:pt x="28524" y="222250"/>
                  </a:lnTo>
                  <a:lnTo>
                    <a:pt x="12966" y="267144"/>
                  </a:lnTo>
                  <a:lnTo>
                    <a:pt x="3302" y="314490"/>
                  </a:lnTo>
                  <a:lnTo>
                    <a:pt x="0" y="363855"/>
                  </a:lnTo>
                  <a:lnTo>
                    <a:pt x="3302" y="413258"/>
                  </a:lnTo>
                  <a:lnTo>
                    <a:pt x="12966" y="460629"/>
                  </a:lnTo>
                  <a:lnTo>
                    <a:pt x="28524" y="505548"/>
                  </a:lnTo>
                  <a:lnTo>
                    <a:pt x="49568" y="547573"/>
                  </a:lnTo>
                  <a:lnTo>
                    <a:pt x="75653" y="586282"/>
                  </a:lnTo>
                  <a:lnTo>
                    <a:pt x="106337" y="621245"/>
                  </a:lnTo>
                  <a:lnTo>
                    <a:pt x="141211" y="652005"/>
                  </a:lnTo>
                  <a:lnTo>
                    <a:pt x="179832" y="678154"/>
                  </a:lnTo>
                  <a:lnTo>
                    <a:pt x="221754" y="699236"/>
                  </a:lnTo>
                  <a:lnTo>
                    <a:pt x="266560" y="714844"/>
                  </a:lnTo>
                  <a:lnTo>
                    <a:pt x="313817" y="724522"/>
                  </a:lnTo>
                  <a:lnTo>
                    <a:pt x="363093" y="727837"/>
                  </a:lnTo>
                  <a:lnTo>
                    <a:pt x="412356" y="724522"/>
                  </a:lnTo>
                  <a:lnTo>
                    <a:pt x="459613" y="714844"/>
                  </a:lnTo>
                  <a:lnTo>
                    <a:pt x="504418" y="699236"/>
                  </a:lnTo>
                  <a:lnTo>
                    <a:pt x="546354" y="678154"/>
                  </a:lnTo>
                  <a:lnTo>
                    <a:pt x="584962" y="652005"/>
                  </a:lnTo>
                  <a:lnTo>
                    <a:pt x="619836" y="621245"/>
                  </a:lnTo>
                  <a:lnTo>
                    <a:pt x="650519" y="586282"/>
                  </a:lnTo>
                  <a:lnTo>
                    <a:pt x="676605" y="547573"/>
                  </a:lnTo>
                  <a:lnTo>
                    <a:pt x="697649" y="505548"/>
                  </a:lnTo>
                  <a:lnTo>
                    <a:pt x="713206" y="460629"/>
                  </a:lnTo>
                  <a:lnTo>
                    <a:pt x="722871" y="413258"/>
                  </a:lnTo>
                  <a:lnTo>
                    <a:pt x="726186" y="363855"/>
                  </a:lnTo>
                  <a:close/>
                </a:path>
              </a:pathLst>
            </a:custGeom>
            <a:solidFill>
              <a:srgbClr val="8DEF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1905254" y="3022726"/>
              <a:ext cx="111125" cy="244475"/>
            </a:xfrm>
            <a:custGeom>
              <a:avLst/>
              <a:gdLst/>
              <a:ahLst/>
              <a:cxnLst/>
              <a:rect l="l" t="t" r="r" b="b"/>
              <a:pathLst>
                <a:path w="111125" h="244475">
                  <a:moveTo>
                    <a:pt x="110743" y="0"/>
                  </a:moveTo>
                  <a:lnTo>
                    <a:pt x="0" y="0"/>
                  </a:lnTo>
                  <a:lnTo>
                    <a:pt x="14096" y="244348"/>
                  </a:lnTo>
                  <a:lnTo>
                    <a:pt x="96646" y="244348"/>
                  </a:lnTo>
                  <a:lnTo>
                    <a:pt x="11074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1907032" y="3302254"/>
              <a:ext cx="107187" cy="10541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6249161" y="5577331"/>
              <a:ext cx="494030" cy="495934"/>
            </a:xfrm>
            <a:custGeom>
              <a:avLst/>
              <a:gdLst/>
              <a:ahLst/>
              <a:cxnLst/>
              <a:rect l="l" t="t" r="r" b="b"/>
              <a:pathLst>
                <a:path w="494029" h="495935">
                  <a:moveTo>
                    <a:pt x="247014" y="0"/>
                  </a:moveTo>
                  <a:lnTo>
                    <a:pt x="197239" y="5036"/>
                  </a:lnTo>
                  <a:lnTo>
                    <a:pt x="150875" y="19480"/>
                  </a:lnTo>
                  <a:lnTo>
                    <a:pt x="108917" y="42336"/>
                  </a:lnTo>
                  <a:lnTo>
                    <a:pt x="72358" y="72607"/>
                  </a:lnTo>
                  <a:lnTo>
                    <a:pt x="42192" y="109296"/>
                  </a:lnTo>
                  <a:lnTo>
                    <a:pt x="19415" y="151406"/>
                  </a:lnTo>
                  <a:lnTo>
                    <a:pt x="5019" y="197941"/>
                  </a:lnTo>
                  <a:lnTo>
                    <a:pt x="0" y="247904"/>
                  </a:lnTo>
                  <a:lnTo>
                    <a:pt x="5019" y="297866"/>
                  </a:lnTo>
                  <a:lnTo>
                    <a:pt x="19415" y="344401"/>
                  </a:lnTo>
                  <a:lnTo>
                    <a:pt x="42192" y="386511"/>
                  </a:lnTo>
                  <a:lnTo>
                    <a:pt x="72358" y="423200"/>
                  </a:lnTo>
                  <a:lnTo>
                    <a:pt x="108917" y="453471"/>
                  </a:lnTo>
                  <a:lnTo>
                    <a:pt x="150875" y="476327"/>
                  </a:lnTo>
                  <a:lnTo>
                    <a:pt x="197239" y="490771"/>
                  </a:lnTo>
                  <a:lnTo>
                    <a:pt x="247014" y="495808"/>
                  </a:lnTo>
                  <a:lnTo>
                    <a:pt x="296790" y="490771"/>
                  </a:lnTo>
                  <a:lnTo>
                    <a:pt x="343154" y="476327"/>
                  </a:lnTo>
                  <a:lnTo>
                    <a:pt x="385112" y="453471"/>
                  </a:lnTo>
                  <a:lnTo>
                    <a:pt x="421671" y="423200"/>
                  </a:lnTo>
                  <a:lnTo>
                    <a:pt x="451837" y="386511"/>
                  </a:lnTo>
                  <a:lnTo>
                    <a:pt x="474614" y="344401"/>
                  </a:lnTo>
                  <a:lnTo>
                    <a:pt x="489010" y="297866"/>
                  </a:lnTo>
                  <a:lnTo>
                    <a:pt x="494030" y="247904"/>
                  </a:lnTo>
                  <a:lnTo>
                    <a:pt x="489010" y="197941"/>
                  </a:lnTo>
                  <a:lnTo>
                    <a:pt x="474614" y="151406"/>
                  </a:lnTo>
                  <a:lnTo>
                    <a:pt x="451837" y="109296"/>
                  </a:lnTo>
                  <a:lnTo>
                    <a:pt x="421671" y="72607"/>
                  </a:lnTo>
                  <a:lnTo>
                    <a:pt x="385112" y="42336"/>
                  </a:lnTo>
                  <a:lnTo>
                    <a:pt x="343153" y="19480"/>
                  </a:lnTo>
                  <a:lnTo>
                    <a:pt x="296790" y="5036"/>
                  </a:lnTo>
                  <a:lnTo>
                    <a:pt x="247014" y="0"/>
                  </a:lnTo>
                  <a:close/>
                </a:path>
              </a:pathLst>
            </a:custGeom>
            <a:solidFill>
              <a:srgbClr val="8DEFC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6377559" y="5673288"/>
              <a:ext cx="231298" cy="23194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6368668" y="5937756"/>
              <a:ext cx="241300" cy="12700"/>
            </a:xfrm>
            <a:custGeom>
              <a:avLst/>
              <a:gdLst/>
              <a:ahLst/>
              <a:cxnLst/>
              <a:rect l="l" t="t" r="r" b="b"/>
              <a:pathLst>
                <a:path w="241300" h="12700">
                  <a:moveTo>
                    <a:pt x="240868" y="0"/>
                  </a:moveTo>
                  <a:lnTo>
                    <a:pt x="0" y="0"/>
                  </a:lnTo>
                  <a:lnTo>
                    <a:pt x="0" y="12308"/>
                  </a:lnTo>
                  <a:lnTo>
                    <a:pt x="240868" y="12308"/>
                  </a:lnTo>
                  <a:lnTo>
                    <a:pt x="24086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1990820" y="2709417"/>
            <a:ext cx="557022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76300" marR="887094" indent="-32384" algn="just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494949"/>
                </a:solidFill>
                <a:latin typeface="Noto Sans"/>
                <a:cs typeface="Noto Sans"/>
              </a:rPr>
              <a:t>On </a:t>
            </a:r>
            <a:r>
              <a:rPr sz="1800" spc="-20" dirty="0">
                <a:solidFill>
                  <a:srgbClr val="494949"/>
                </a:solidFill>
                <a:latin typeface="Noto Sans"/>
                <a:cs typeface="Noto Sans"/>
              </a:rPr>
              <a:t>Tuesday, </a:t>
            </a:r>
            <a:r>
              <a:rPr sz="1800" spc="-110" dirty="0">
                <a:solidFill>
                  <a:srgbClr val="494949"/>
                </a:solidFill>
                <a:latin typeface="Noto Sans"/>
                <a:cs typeface="Noto Sans"/>
              </a:rPr>
              <a:t>I </a:t>
            </a:r>
            <a:r>
              <a:rPr sz="1800" spc="-10" dirty="0">
                <a:solidFill>
                  <a:srgbClr val="494949"/>
                </a:solidFill>
                <a:latin typeface="Noto Sans"/>
                <a:cs typeface="Noto Sans"/>
              </a:rPr>
              <a:t>have a </a:t>
            </a:r>
            <a:r>
              <a:rPr sz="1800" spc="-30" dirty="0">
                <a:solidFill>
                  <a:srgbClr val="494949"/>
                </a:solidFill>
                <a:latin typeface="Noto Sans"/>
                <a:cs typeface="Noto Sans"/>
              </a:rPr>
              <a:t>meeting </a:t>
            </a:r>
            <a:r>
              <a:rPr sz="1800" b="1" dirty="0">
                <a:solidFill>
                  <a:srgbClr val="494949"/>
                </a:solidFill>
                <a:latin typeface="Noto Sans"/>
                <a:cs typeface="Noto Sans"/>
              </a:rPr>
              <a:t>in </a:t>
            </a:r>
            <a:r>
              <a:rPr sz="1800" spc="-15" dirty="0">
                <a:solidFill>
                  <a:srgbClr val="494949"/>
                </a:solidFill>
                <a:latin typeface="Noto Sans"/>
                <a:cs typeface="Noto Sans"/>
              </a:rPr>
              <a:t>the  </a:t>
            </a:r>
            <a:r>
              <a:rPr sz="1800" spc="-10" dirty="0">
                <a:solidFill>
                  <a:srgbClr val="494949"/>
                </a:solidFill>
                <a:latin typeface="Noto Sans"/>
                <a:cs typeface="Noto Sans"/>
              </a:rPr>
              <a:t>afternoon. </a:t>
            </a:r>
            <a:r>
              <a:rPr sz="1800" spc="-20" dirty="0">
                <a:solidFill>
                  <a:srgbClr val="494949"/>
                </a:solidFill>
                <a:latin typeface="Noto Sans"/>
                <a:cs typeface="Noto Sans"/>
              </a:rPr>
              <a:t>After, </a:t>
            </a:r>
            <a:r>
              <a:rPr sz="1800" spc="-110" dirty="0">
                <a:solidFill>
                  <a:srgbClr val="494949"/>
                </a:solidFill>
                <a:latin typeface="Noto Sans"/>
                <a:cs typeface="Noto Sans"/>
              </a:rPr>
              <a:t>I </a:t>
            </a:r>
            <a:r>
              <a:rPr sz="1800" spc="-15" dirty="0">
                <a:solidFill>
                  <a:srgbClr val="494949"/>
                </a:solidFill>
                <a:latin typeface="Noto Sans"/>
                <a:cs typeface="Noto Sans"/>
              </a:rPr>
              <a:t>want </a:t>
            </a:r>
            <a:r>
              <a:rPr sz="1800" spc="-10" dirty="0">
                <a:solidFill>
                  <a:srgbClr val="494949"/>
                </a:solidFill>
                <a:latin typeface="Noto Sans"/>
                <a:cs typeface="Noto Sans"/>
              </a:rPr>
              <a:t>to </a:t>
            </a:r>
            <a:r>
              <a:rPr sz="1800" spc="-15" dirty="0">
                <a:solidFill>
                  <a:srgbClr val="494949"/>
                </a:solidFill>
                <a:latin typeface="Noto Sans"/>
                <a:cs typeface="Noto Sans"/>
              </a:rPr>
              <a:t>meet </a:t>
            </a:r>
            <a:r>
              <a:rPr sz="1800" spc="-10" dirty="0">
                <a:solidFill>
                  <a:srgbClr val="494949"/>
                </a:solidFill>
                <a:latin typeface="Noto Sans"/>
                <a:cs typeface="Noto Sans"/>
              </a:rPr>
              <a:t>the  </a:t>
            </a:r>
            <a:r>
              <a:rPr sz="1800" spc="-30" dirty="0">
                <a:solidFill>
                  <a:srgbClr val="494949"/>
                </a:solidFill>
                <a:latin typeface="Noto Sans"/>
                <a:cs typeface="Noto Sans"/>
              </a:rPr>
              <a:t>manager </a:t>
            </a:r>
            <a:r>
              <a:rPr sz="1800" b="1" dirty="0">
                <a:solidFill>
                  <a:srgbClr val="494949"/>
                </a:solidFill>
                <a:latin typeface="Noto Sans"/>
                <a:cs typeface="Noto Sans"/>
              </a:rPr>
              <a:t>at </a:t>
            </a:r>
            <a:r>
              <a:rPr sz="1800" dirty="0">
                <a:solidFill>
                  <a:srgbClr val="494949"/>
                </a:solidFill>
                <a:latin typeface="Noto Sans"/>
                <a:cs typeface="Noto Sans"/>
              </a:rPr>
              <a:t>4 </a:t>
            </a:r>
            <a:r>
              <a:rPr sz="1800" spc="-10" dirty="0">
                <a:solidFill>
                  <a:srgbClr val="494949"/>
                </a:solidFill>
                <a:latin typeface="Noto Sans"/>
                <a:cs typeface="Noto Sans"/>
              </a:rPr>
              <a:t>o‘clock for a</a:t>
            </a:r>
            <a:r>
              <a:rPr sz="1800" spc="1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800" spc="-10" dirty="0">
                <a:solidFill>
                  <a:srgbClr val="494949"/>
                </a:solidFill>
                <a:latin typeface="Noto Sans"/>
                <a:cs typeface="Noto Sans"/>
              </a:rPr>
              <a:t>coffee.</a:t>
            </a:r>
            <a:endParaRPr sz="1800">
              <a:latin typeface="Noto Sans"/>
              <a:cs typeface="Noto Sans"/>
            </a:endParaRPr>
          </a:p>
        </p:txBody>
      </p:sp>
      <p:sp>
        <p:nvSpPr>
          <p:cNvPr id="29" name="object 29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3</a:t>
            </a:fld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142233" y="2525267"/>
            <a:ext cx="3917315" cy="2751455"/>
            <a:chOff x="3142233" y="2525267"/>
            <a:chExt cx="3917315" cy="2751455"/>
          </a:xfrm>
        </p:grpSpPr>
        <p:sp>
          <p:nvSpPr>
            <p:cNvPr id="3" name="object 3"/>
            <p:cNvSpPr/>
            <p:nvPr/>
          </p:nvSpPr>
          <p:spPr>
            <a:xfrm>
              <a:off x="4855591" y="5078729"/>
              <a:ext cx="492125" cy="198120"/>
            </a:xfrm>
            <a:custGeom>
              <a:avLst/>
              <a:gdLst/>
              <a:ahLst/>
              <a:cxnLst/>
              <a:rect l="l" t="t" r="r" b="b"/>
              <a:pathLst>
                <a:path w="492125" h="198120">
                  <a:moveTo>
                    <a:pt x="245872" y="0"/>
                  </a:moveTo>
                  <a:lnTo>
                    <a:pt x="0" y="197993"/>
                  </a:lnTo>
                  <a:lnTo>
                    <a:pt x="491617" y="197993"/>
                  </a:lnTo>
                  <a:lnTo>
                    <a:pt x="245872" y="0"/>
                  </a:lnTo>
                  <a:close/>
                </a:path>
              </a:pathLst>
            </a:custGeom>
            <a:solidFill>
              <a:srgbClr val="B3DF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3142233" y="2525267"/>
              <a:ext cx="3916807" cy="255346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1288514" y="392339"/>
            <a:ext cx="8259962" cy="728980"/>
            <a:chOff x="1311275" y="241363"/>
            <a:chExt cx="7825105" cy="728980"/>
          </a:xfrm>
        </p:grpSpPr>
        <p:sp>
          <p:nvSpPr>
            <p:cNvPr id="6" name="object 6"/>
            <p:cNvSpPr/>
            <p:nvPr/>
          </p:nvSpPr>
          <p:spPr>
            <a:xfrm>
              <a:off x="1354201" y="241363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311275" y="241363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AEE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541019" y="241300"/>
            <a:ext cx="723900" cy="723265"/>
            <a:chOff x="541019" y="241300"/>
            <a:chExt cx="723900" cy="723265"/>
          </a:xfrm>
        </p:grpSpPr>
        <p:sp>
          <p:nvSpPr>
            <p:cNvPr id="9" name="object 9"/>
            <p:cNvSpPr/>
            <p:nvPr/>
          </p:nvSpPr>
          <p:spPr>
            <a:xfrm>
              <a:off x="541019" y="241300"/>
              <a:ext cx="723900" cy="723265"/>
            </a:xfrm>
            <a:custGeom>
              <a:avLst/>
              <a:gdLst/>
              <a:ahLst/>
              <a:cxnLst/>
              <a:rect l="l" t="t" r="r" b="b"/>
              <a:pathLst>
                <a:path w="723900" h="723265">
                  <a:moveTo>
                    <a:pt x="361708" y="0"/>
                  </a:moveTo>
                  <a:lnTo>
                    <a:pt x="312628" y="3299"/>
                  </a:lnTo>
                  <a:lnTo>
                    <a:pt x="265554" y="12909"/>
                  </a:lnTo>
                  <a:lnTo>
                    <a:pt x="220918" y="28400"/>
                  </a:lnTo>
                  <a:lnTo>
                    <a:pt x="179150" y="49341"/>
                  </a:lnTo>
                  <a:lnTo>
                    <a:pt x="140682" y="75303"/>
                  </a:lnTo>
                  <a:lnTo>
                    <a:pt x="105944" y="105854"/>
                  </a:lnTo>
                  <a:lnTo>
                    <a:pt x="75368" y="140564"/>
                  </a:lnTo>
                  <a:lnTo>
                    <a:pt x="49385" y="179004"/>
                  </a:lnTo>
                  <a:lnTo>
                    <a:pt x="28425" y="220741"/>
                  </a:lnTo>
                  <a:lnTo>
                    <a:pt x="12921" y="265347"/>
                  </a:lnTo>
                  <a:lnTo>
                    <a:pt x="3302" y="312391"/>
                  </a:lnTo>
                  <a:lnTo>
                    <a:pt x="0" y="361441"/>
                  </a:lnTo>
                  <a:lnTo>
                    <a:pt x="3302" y="410492"/>
                  </a:lnTo>
                  <a:lnTo>
                    <a:pt x="12921" y="457536"/>
                  </a:lnTo>
                  <a:lnTo>
                    <a:pt x="28425" y="502142"/>
                  </a:lnTo>
                  <a:lnTo>
                    <a:pt x="49385" y="543879"/>
                  </a:lnTo>
                  <a:lnTo>
                    <a:pt x="75368" y="582319"/>
                  </a:lnTo>
                  <a:lnTo>
                    <a:pt x="105944" y="617029"/>
                  </a:lnTo>
                  <a:lnTo>
                    <a:pt x="140682" y="647580"/>
                  </a:lnTo>
                  <a:lnTo>
                    <a:pt x="179150" y="673542"/>
                  </a:lnTo>
                  <a:lnTo>
                    <a:pt x="220918" y="694483"/>
                  </a:lnTo>
                  <a:lnTo>
                    <a:pt x="265554" y="709974"/>
                  </a:lnTo>
                  <a:lnTo>
                    <a:pt x="312628" y="719584"/>
                  </a:lnTo>
                  <a:lnTo>
                    <a:pt x="361708" y="722884"/>
                  </a:lnTo>
                  <a:lnTo>
                    <a:pt x="410791" y="719584"/>
                  </a:lnTo>
                  <a:lnTo>
                    <a:pt x="457867" y="709974"/>
                  </a:lnTo>
                  <a:lnTo>
                    <a:pt x="502506" y="694483"/>
                  </a:lnTo>
                  <a:lnTo>
                    <a:pt x="544275" y="673542"/>
                  </a:lnTo>
                  <a:lnTo>
                    <a:pt x="582744" y="647580"/>
                  </a:lnTo>
                  <a:lnTo>
                    <a:pt x="617483" y="617029"/>
                  </a:lnTo>
                  <a:lnTo>
                    <a:pt x="648060" y="582319"/>
                  </a:lnTo>
                  <a:lnTo>
                    <a:pt x="674044" y="543879"/>
                  </a:lnTo>
                  <a:lnTo>
                    <a:pt x="695003" y="502142"/>
                  </a:lnTo>
                  <a:lnTo>
                    <a:pt x="710508" y="457536"/>
                  </a:lnTo>
                  <a:lnTo>
                    <a:pt x="720127" y="410492"/>
                  </a:lnTo>
                  <a:lnTo>
                    <a:pt x="723430" y="361441"/>
                  </a:lnTo>
                  <a:lnTo>
                    <a:pt x="720127" y="312391"/>
                  </a:lnTo>
                  <a:lnTo>
                    <a:pt x="710508" y="265347"/>
                  </a:lnTo>
                  <a:lnTo>
                    <a:pt x="695003" y="220741"/>
                  </a:lnTo>
                  <a:lnTo>
                    <a:pt x="674044" y="179004"/>
                  </a:lnTo>
                  <a:lnTo>
                    <a:pt x="648060" y="140564"/>
                  </a:lnTo>
                  <a:lnTo>
                    <a:pt x="617483" y="105854"/>
                  </a:lnTo>
                  <a:lnTo>
                    <a:pt x="582744" y="75303"/>
                  </a:lnTo>
                  <a:lnTo>
                    <a:pt x="544275" y="49341"/>
                  </a:lnTo>
                  <a:lnTo>
                    <a:pt x="502506" y="28400"/>
                  </a:lnTo>
                  <a:lnTo>
                    <a:pt x="457867" y="12909"/>
                  </a:lnTo>
                  <a:lnTo>
                    <a:pt x="410791" y="3299"/>
                  </a:lnTo>
                  <a:lnTo>
                    <a:pt x="361708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541019" y="241300"/>
              <a:ext cx="723430" cy="72288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496313" y="392338"/>
            <a:ext cx="3075687" cy="3045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5" dirty="0"/>
              <a:t>Preview and</a:t>
            </a:r>
            <a:r>
              <a:rPr sz="1900" spc="-65" dirty="0"/>
              <a:t> </a:t>
            </a:r>
            <a:r>
              <a:rPr sz="1900" spc="-5" dirty="0"/>
              <a:t>warm-up</a:t>
            </a:r>
            <a:endParaRPr sz="1900" dirty="0"/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4</a:t>
            </a:fld>
            <a:endParaRPr dirty="0"/>
          </a:p>
        </p:txBody>
      </p:sp>
      <p:sp>
        <p:nvSpPr>
          <p:cNvPr id="12" name="object 12"/>
          <p:cNvSpPr txBox="1"/>
          <p:nvPr/>
        </p:nvSpPr>
        <p:spPr>
          <a:xfrm>
            <a:off x="1309750" y="1351521"/>
            <a:ext cx="7583805" cy="795020"/>
          </a:xfrm>
          <a:prstGeom prst="rect">
            <a:avLst/>
          </a:prstGeom>
          <a:solidFill>
            <a:srgbClr val="39A9DF"/>
          </a:solidFill>
        </p:spPr>
        <p:txBody>
          <a:bodyPr vert="horz" wrap="square" lIns="0" tIns="170180" rIns="0" bIns="0" rtlCol="0">
            <a:spAutoFit/>
          </a:bodyPr>
          <a:lstStyle/>
          <a:p>
            <a:pPr marL="360045" marR="379095">
              <a:lnSpc>
                <a:spcPct val="100000"/>
              </a:lnSpc>
              <a:spcBef>
                <a:spcPts val="1340"/>
              </a:spcBef>
            </a:pPr>
            <a:r>
              <a:rPr sz="1400" spc="-45" dirty="0">
                <a:solidFill>
                  <a:srgbClr val="FFFFFF"/>
                </a:solidFill>
                <a:latin typeface="Noto Sans"/>
                <a:cs typeface="Noto Sans"/>
              </a:rPr>
              <a:t>In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this lesson you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will learn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how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to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use </a:t>
            </a:r>
            <a:r>
              <a:rPr sz="1400" b="1" spc="-5" dirty="0">
                <a:solidFill>
                  <a:srgbClr val="FFFFFF"/>
                </a:solidFill>
                <a:latin typeface="Noto Sans"/>
                <a:cs typeface="Noto Sans"/>
              </a:rPr>
              <a:t>prepositions of </a:t>
            </a:r>
            <a:r>
              <a:rPr sz="1400" b="1" dirty="0">
                <a:solidFill>
                  <a:srgbClr val="FFFFFF"/>
                </a:solidFill>
                <a:latin typeface="Noto Sans"/>
                <a:cs typeface="Noto Sans"/>
              </a:rPr>
              <a:t>time</a:t>
            </a:r>
            <a:r>
              <a:rPr sz="1400" dirty="0">
                <a:solidFill>
                  <a:srgbClr val="FFFFFF"/>
                </a:solidFill>
                <a:latin typeface="Noto Sans"/>
                <a:cs typeface="Noto Sans"/>
              </a:rPr>
              <a:t>.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You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will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also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practise 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some </a:t>
            </a:r>
            <a:r>
              <a:rPr sz="1400" b="1" dirty="0">
                <a:solidFill>
                  <a:srgbClr val="FFFFFF"/>
                </a:solidFill>
                <a:latin typeface="Noto Sans"/>
                <a:cs typeface="Noto Sans"/>
              </a:rPr>
              <a:t>adverbs </a:t>
            </a:r>
            <a:r>
              <a:rPr sz="1400" b="1" spc="-5" dirty="0">
                <a:solidFill>
                  <a:srgbClr val="FFFFFF"/>
                </a:solidFill>
                <a:latin typeface="Noto Sans"/>
                <a:cs typeface="Noto Sans"/>
              </a:rPr>
              <a:t>of</a:t>
            </a:r>
            <a:r>
              <a:rPr sz="1400" b="1" spc="-40" dirty="0">
                <a:solidFill>
                  <a:srgbClr val="FFFFFF"/>
                </a:solidFill>
                <a:latin typeface="Noto Sans"/>
                <a:cs typeface="Noto Sans"/>
              </a:rPr>
              <a:t> </a:t>
            </a:r>
            <a:r>
              <a:rPr sz="1400" b="1" dirty="0">
                <a:solidFill>
                  <a:srgbClr val="FFFFFF"/>
                </a:solidFill>
                <a:latin typeface="Noto Sans"/>
                <a:cs typeface="Noto Sans"/>
              </a:rPr>
              <a:t>time</a:t>
            </a:r>
            <a:r>
              <a:rPr sz="1400" dirty="0">
                <a:solidFill>
                  <a:srgbClr val="FFFFFF"/>
                </a:solidFill>
                <a:latin typeface="Noto Sans"/>
                <a:cs typeface="Noto Sans"/>
              </a:rPr>
              <a:t>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320798" y="5276672"/>
            <a:ext cx="5561330" cy="1002839"/>
          </a:xfrm>
          <a:prstGeom prst="rect">
            <a:avLst/>
          </a:prstGeom>
          <a:solidFill>
            <a:srgbClr val="B3DFF1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6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1070"/>
              </a:spcBef>
            </a:pPr>
            <a:r>
              <a:rPr sz="2000" spc="-5" dirty="0">
                <a:solidFill>
                  <a:srgbClr val="494949"/>
                </a:solidFill>
                <a:latin typeface="Noto Sans"/>
                <a:cs typeface="Noto Sans"/>
              </a:rPr>
              <a:t>We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have a </a:t>
            </a:r>
            <a:r>
              <a:rPr sz="2000" spc="-25" dirty="0">
                <a:solidFill>
                  <a:srgbClr val="494949"/>
                </a:solidFill>
                <a:latin typeface="Noto Sans"/>
                <a:cs typeface="Noto Sans"/>
              </a:rPr>
              <a:t>meeting </a:t>
            </a:r>
            <a:r>
              <a:rPr sz="2000" b="1" spc="-5" dirty="0">
                <a:solidFill>
                  <a:srgbClr val="39A9DF"/>
                </a:solidFill>
                <a:latin typeface="Noto Sans"/>
                <a:cs typeface="Noto Sans"/>
              </a:rPr>
              <a:t>today at </a:t>
            </a:r>
            <a:r>
              <a:rPr sz="2000" dirty="0">
                <a:solidFill>
                  <a:srgbClr val="494949"/>
                </a:solidFill>
                <a:latin typeface="Noto Sans"/>
                <a:cs typeface="Noto Sans"/>
              </a:rPr>
              <a:t>1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o‘clock </a:t>
            </a:r>
            <a:r>
              <a:rPr sz="2000" b="1" dirty="0">
                <a:solidFill>
                  <a:srgbClr val="39A9DF"/>
                </a:solidFill>
                <a:latin typeface="Noto Sans"/>
                <a:cs typeface="Noto Sans"/>
              </a:rPr>
              <a:t>in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the</a:t>
            </a:r>
            <a:r>
              <a:rPr sz="2000" spc="10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000" spc="-10" dirty="0">
                <a:solidFill>
                  <a:srgbClr val="494949"/>
                </a:solidFill>
                <a:latin typeface="Noto Sans"/>
                <a:cs typeface="Noto Sans"/>
              </a:rPr>
              <a:t>afternoon</a:t>
            </a:r>
            <a:r>
              <a:rPr sz="1200" spc="-10" dirty="0">
                <a:solidFill>
                  <a:srgbClr val="494949"/>
                </a:solidFill>
                <a:latin typeface="Noto Sans"/>
                <a:cs typeface="Noto Sans"/>
              </a:rPr>
              <a:t>.</a:t>
            </a:r>
            <a:endParaRPr sz="1200" dirty="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83471" y="143578"/>
            <a:ext cx="7825105" cy="728980"/>
            <a:chOff x="1311275" y="241363"/>
            <a:chExt cx="7825105" cy="728980"/>
          </a:xfrm>
        </p:grpSpPr>
        <p:sp>
          <p:nvSpPr>
            <p:cNvPr id="3" name="object 3"/>
            <p:cNvSpPr/>
            <p:nvPr/>
          </p:nvSpPr>
          <p:spPr>
            <a:xfrm>
              <a:off x="1354201" y="241363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11275" y="241363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AEE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541019" y="241300"/>
            <a:ext cx="723900" cy="723265"/>
            <a:chOff x="541019" y="241300"/>
            <a:chExt cx="723900" cy="723265"/>
          </a:xfrm>
        </p:grpSpPr>
        <p:sp>
          <p:nvSpPr>
            <p:cNvPr id="6" name="object 6"/>
            <p:cNvSpPr/>
            <p:nvPr/>
          </p:nvSpPr>
          <p:spPr>
            <a:xfrm>
              <a:off x="541019" y="241300"/>
              <a:ext cx="723900" cy="723265"/>
            </a:xfrm>
            <a:custGeom>
              <a:avLst/>
              <a:gdLst/>
              <a:ahLst/>
              <a:cxnLst/>
              <a:rect l="l" t="t" r="r" b="b"/>
              <a:pathLst>
                <a:path w="723900" h="723265">
                  <a:moveTo>
                    <a:pt x="361708" y="0"/>
                  </a:moveTo>
                  <a:lnTo>
                    <a:pt x="312628" y="3299"/>
                  </a:lnTo>
                  <a:lnTo>
                    <a:pt x="265554" y="12909"/>
                  </a:lnTo>
                  <a:lnTo>
                    <a:pt x="220918" y="28400"/>
                  </a:lnTo>
                  <a:lnTo>
                    <a:pt x="179150" y="49341"/>
                  </a:lnTo>
                  <a:lnTo>
                    <a:pt x="140682" y="75303"/>
                  </a:lnTo>
                  <a:lnTo>
                    <a:pt x="105944" y="105854"/>
                  </a:lnTo>
                  <a:lnTo>
                    <a:pt x="75368" y="140564"/>
                  </a:lnTo>
                  <a:lnTo>
                    <a:pt x="49385" y="179004"/>
                  </a:lnTo>
                  <a:lnTo>
                    <a:pt x="28425" y="220741"/>
                  </a:lnTo>
                  <a:lnTo>
                    <a:pt x="12921" y="265347"/>
                  </a:lnTo>
                  <a:lnTo>
                    <a:pt x="3302" y="312391"/>
                  </a:lnTo>
                  <a:lnTo>
                    <a:pt x="0" y="361441"/>
                  </a:lnTo>
                  <a:lnTo>
                    <a:pt x="3302" y="410492"/>
                  </a:lnTo>
                  <a:lnTo>
                    <a:pt x="12921" y="457536"/>
                  </a:lnTo>
                  <a:lnTo>
                    <a:pt x="28425" y="502142"/>
                  </a:lnTo>
                  <a:lnTo>
                    <a:pt x="49385" y="543879"/>
                  </a:lnTo>
                  <a:lnTo>
                    <a:pt x="75368" y="582319"/>
                  </a:lnTo>
                  <a:lnTo>
                    <a:pt x="105944" y="617029"/>
                  </a:lnTo>
                  <a:lnTo>
                    <a:pt x="140682" y="647580"/>
                  </a:lnTo>
                  <a:lnTo>
                    <a:pt x="179150" y="673542"/>
                  </a:lnTo>
                  <a:lnTo>
                    <a:pt x="220918" y="694483"/>
                  </a:lnTo>
                  <a:lnTo>
                    <a:pt x="265554" y="709974"/>
                  </a:lnTo>
                  <a:lnTo>
                    <a:pt x="312628" y="719584"/>
                  </a:lnTo>
                  <a:lnTo>
                    <a:pt x="361708" y="722884"/>
                  </a:lnTo>
                  <a:lnTo>
                    <a:pt x="410791" y="719584"/>
                  </a:lnTo>
                  <a:lnTo>
                    <a:pt x="457867" y="709974"/>
                  </a:lnTo>
                  <a:lnTo>
                    <a:pt x="502506" y="694483"/>
                  </a:lnTo>
                  <a:lnTo>
                    <a:pt x="544275" y="673542"/>
                  </a:lnTo>
                  <a:lnTo>
                    <a:pt x="582744" y="647580"/>
                  </a:lnTo>
                  <a:lnTo>
                    <a:pt x="617483" y="617029"/>
                  </a:lnTo>
                  <a:lnTo>
                    <a:pt x="648060" y="582319"/>
                  </a:lnTo>
                  <a:lnTo>
                    <a:pt x="674044" y="543879"/>
                  </a:lnTo>
                  <a:lnTo>
                    <a:pt x="695003" y="502142"/>
                  </a:lnTo>
                  <a:lnTo>
                    <a:pt x="710508" y="457536"/>
                  </a:lnTo>
                  <a:lnTo>
                    <a:pt x="720127" y="410492"/>
                  </a:lnTo>
                  <a:lnTo>
                    <a:pt x="723430" y="361441"/>
                  </a:lnTo>
                  <a:lnTo>
                    <a:pt x="720127" y="312391"/>
                  </a:lnTo>
                  <a:lnTo>
                    <a:pt x="710508" y="265347"/>
                  </a:lnTo>
                  <a:lnTo>
                    <a:pt x="695003" y="220741"/>
                  </a:lnTo>
                  <a:lnTo>
                    <a:pt x="674044" y="179004"/>
                  </a:lnTo>
                  <a:lnTo>
                    <a:pt x="648060" y="140564"/>
                  </a:lnTo>
                  <a:lnTo>
                    <a:pt x="617483" y="105854"/>
                  </a:lnTo>
                  <a:lnTo>
                    <a:pt x="582744" y="75303"/>
                  </a:lnTo>
                  <a:lnTo>
                    <a:pt x="544275" y="49341"/>
                  </a:lnTo>
                  <a:lnTo>
                    <a:pt x="502506" y="28400"/>
                  </a:lnTo>
                  <a:lnTo>
                    <a:pt x="457867" y="12909"/>
                  </a:lnTo>
                  <a:lnTo>
                    <a:pt x="410791" y="3299"/>
                  </a:lnTo>
                  <a:lnTo>
                    <a:pt x="361708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41019" y="241300"/>
              <a:ext cx="723430" cy="7228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1309750" y="1351521"/>
            <a:ext cx="7583805" cy="1096645"/>
          </a:xfrm>
          <a:custGeom>
            <a:avLst/>
            <a:gdLst/>
            <a:ahLst/>
            <a:cxnLst/>
            <a:rect l="l" t="t" r="r" b="b"/>
            <a:pathLst>
              <a:path w="7583805" h="1096645">
                <a:moveTo>
                  <a:pt x="7583424" y="0"/>
                </a:moveTo>
                <a:lnTo>
                  <a:pt x="0" y="0"/>
                </a:lnTo>
                <a:lnTo>
                  <a:pt x="0" y="1096022"/>
                </a:lnTo>
                <a:lnTo>
                  <a:pt x="7583424" y="1096022"/>
                </a:lnTo>
                <a:lnTo>
                  <a:pt x="7583424" y="0"/>
                </a:lnTo>
                <a:close/>
              </a:path>
            </a:pathLst>
          </a:custGeom>
          <a:solidFill>
            <a:srgbClr val="39A9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670050" y="1508506"/>
            <a:ext cx="6181725" cy="7696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7505" indent="-357505">
              <a:lnSpc>
                <a:spcPct val="100000"/>
              </a:lnSpc>
              <a:spcBef>
                <a:spcPts val="105"/>
              </a:spcBef>
              <a:buSzPct val="150000"/>
              <a:buFont typeface="Arial"/>
              <a:buChar char="■"/>
              <a:tabLst>
                <a:tab pos="357505" algn="l"/>
                <a:tab pos="358140" algn="l"/>
              </a:tabLst>
            </a:pP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We use </a:t>
            </a:r>
            <a:r>
              <a:rPr sz="1400" b="1" i="1" dirty="0">
                <a:solidFill>
                  <a:srgbClr val="FFFFFF"/>
                </a:solidFill>
                <a:latin typeface="Noto Sans"/>
                <a:cs typeface="Noto Sans"/>
              </a:rPr>
              <a:t>in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with months, years, centuries, parts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of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the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day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and</a:t>
            </a:r>
            <a:r>
              <a:rPr sz="1400" spc="-80" dirty="0">
                <a:solidFill>
                  <a:srgbClr val="FFFFFF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seasons.</a:t>
            </a:r>
            <a:endParaRPr sz="1400">
              <a:latin typeface="Noto Sans"/>
              <a:cs typeface="Noto Sans"/>
            </a:endParaRPr>
          </a:p>
          <a:p>
            <a:pPr marL="541020" lvl="1" indent="-358140">
              <a:lnSpc>
                <a:spcPct val="100000"/>
              </a:lnSpc>
              <a:spcBef>
                <a:spcPts val="335"/>
              </a:spcBef>
              <a:buSzPct val="150000"/>
              <a:buFont typeface="Arial"/>
              <a:buChar char="■"/>
              <a:tabLst>
                <a:tab pos="540385" algn="l"/>
                <a:tab pos="541020" algn="l"/>
              </a:tabLst>
            </a:pP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We use </a:t>
            </a:r>
            <a:r>
              <a:rPr sz="1400" b="1" i="1" spc="-5" dirty="0">
                <a:solidFill>
                  <a:srgbClr val="FFFFFF"/>
                </a:solidFill>
                <a:latin typeface="Noto Sans"/>
                <a:cs typeface="Noto Sans"/>
              </a:rPr>
              <a:t>on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with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days of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the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week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and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calendar</a:t>
            </a:r>
            <a:r>
              <a:rPr sz="1400" spc="-70" dirty="0">
                <a:solidFill>
                  <a:srgbClr val="FFFFFF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dates.</a:t>
            </a:r>
            <a:endParaRPr sz="1400">
              <a:latin typeface="Noto Sans"/>
              <a:cs typeface="Noto Sans"/>
            </a:endParaRPr>
          </a:p>
          <a:p>
            <a:pPr marL="541020" lvl="1" indent="-358140">
              <a:lnSpc>
                <a:spcPct val="100000"/>
              </a:lnSpc>
              <a:spcBef>
                <a:spcPts val="335"/>
              </a:spcBef>
              <a:buSzPct val="150000"/>
              <a:buFont typeface="Arial"/>
              <a:buChar char="■"/>
              <a:tabLst>
                <a:tab pos="540385" algn="l"/>
                <a:tab pos="541020" algn="l"/>
              </a:tabLst>
            </a:pP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We use </a:t>
            </a:r>
            <a:r>
              <a:rPr sz="1400" b="1" i="1" dirty="0">
                <a:solidFill>
                  <a:srgbClr val="FFFFFF"/>
                </a:solidFill>
                <a:latin typeface="Noto Sans"/>
                <a:cs typeface="Noto Sans"/>
              </a:rPr>
              <a:t>at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with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precise</a:t>
            </a:r>
            <a:r>
              <a:rPr sz="1400" spc="-65" dirty="0">
                <a:solidFill>
                  <a:srgbClr val="FFFFFF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times.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697532" y="241300"/>
            <a:ext cx="1300938" cy="3045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i="1" spc="-45" dirty="0">
                <a:latin typeface="Noto Sans"/>
                <a:cs typeface="Noto Sans"/>
              </a:rPr>
              <a:t>In, </a:t>
            </a:r>
            <a:r>
              <a:rPr sz="1900" i="1" spc="-10" dirty="0">
                <a:latin typeface="Noto Sans"/>
                <a:cs typeface="Noto Sans"/>
              </a:rPr>
              <a:t>at,</a:t>
            </a:r>
            <a:r>
              <a:rPr sz="1900" i="1" spc="-55" dirty="0">
                <a:latin typeface="Noto Sans"/>
                <a:cs typeface="Noto Sans"/>
              </a:rPr>
              <a:t> </a:t>
            </a:r>
            <a:r>
              <a:rPr sz="1900" i="1" spc="-5" dirty="0">
                <a:latin typeface="Noto Sans"/>
                <a:cs typeface="Noto Sans"/>
              </a:rPr>
              <a:t>on</a:t>
            </a:r>
            <a:endParaRPr sz="1900" dirty="0">
              <a:latin typeface="Noto Sans"/>
              <a:cs typeface="Noto Sans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5</a:t>
            </a:fld>
            <a:endParaRPr dirty="0"/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1309687" y="3196653"/>
          <a:ext cx="7551419" cy="24497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171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71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71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4919">
                <a:tc>
                  <a:txBody>
                    <a:bodyPr/>
                    <a:lstStyle/>
                    <a:p>
                      <a:pPr marL="53340" algn="ctr">
                        <a:lnSpc>
                          <a:spcPct val="100000"/>
                        </a:lnSpc>
                        <a:spcBef>
                          <a:spcPts val="1035"/>
                        </a:spcBef>
                      </a:pPr>
                      <a:r>
                        <a:rPr sz="1400" b="1" dirty="0">
                          <a:solidFill>
                            <a:srgbClr val="F8F8F8"/>
                          </a:solidFill>
                          <a:latin typeface="Noto Sans"/>
                          <a:cs typeface="Noto Sans"/>
                        </a:rPr>
                        <a:t>in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131445" marB="0">
                    <a:solidFill>
                      <a:srgbClr val="39A9DF"/>
                    </a:solidFill>
                  </a:tcPr>
                </a:tc>
                <a:tc>
                  <a:txBody>
                    <a:bodyPr/>
                    <a:lstStyle/>
                    <a:p>
                      <a:pPr marL="52705" algn="ctr">
                        <a:lnSpc>
                          <a:spcPct val="100000"/>
                        </a:lnSpc>
                        <a:spcBef>
                          <a:spcPts val="1035"/>
                        </a:spcBef>
                      </a:pPr>
                      <a:r>
                        <a:rPr sz="1400" b="1" spc="-10" dirty="0">
                          <a:solidFill>
                            <a:srgbClr val="F8F8F8"/>
                          </a:solidFill>
                          <a:latin typeface="Noto Sans"/>
                          <a:cs typeface="Noto Sans"/>
                        </a:rPr>
                        <a:t>on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131445" marB="0">
                    <a:solidFill>
                      <a:srgbClr val="39A9DF"/>
                    </a:solidFill>
                  </a:tcPr>
                </a:tc>
                <a:tc>
                  <a:txBody>
                    <a:bodyPr/>
                    <a:lstStyle/>
                    <a:p>
                      <a:pPr marL="53340" algn="ctr">
                        <a:lnSpc>
                          <a:spcPct val="100000"/>
                        </a:lnSpc>
                        <a:spcBef>
                          <a:spcPts val="1035"/>
                        </a:spcBef>
                      </a:pPr>
                      <a:r>
                        <a:rPr sz="1400" b="1" dirty="0">
                          <a:solidFill>
                            <a:srgbClr val="F8F8F8"/>
                          </a:solidFill>
                          <a:latin typeface="Noto Sans"/>
                          <a:cs typeface="Noto Sans"/>
                        </a:rPr>
                        <a:t>at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131445" marB="0">
                    <a:solidFill>
                      <a:srgbClr val="39A9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183"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400" spc="-5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He’s </a:t>
                      </a:r>
                      <a:r>
                        <a:rPr sz="1400" spc="-20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leaving </a:t>
                      </a:r>
                      <a:r>
                        <a:rPr sz="1400" b="1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in</a:t>
                      </a:r>
                      <a:r>
                        <a:rPr sz="1400" b="1" spc="-55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-10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June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102870" marB="0">
                    <a:lnL w="28575">
                      <a:solidFill>
                        <a:srgbClr val="39A9DF"/>
                      </a:solidFill>
                      <a:prstDash val="solid"/>
                    </a:lnL>
                    <a:lnR w="28575">
                      <a:solidFill>
                        <a:srgbClr val="39A9DF"/>
                      </a:solidFill>
                      <a:prstDash val="solid"/>
                    </a:lnR>
                    <a:lnB w="28575">
                      <a:solidFill>
                        <a:srgbClr val="39A9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400" spc="-3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I’m </a:t>
                      </a:r>
                      <a:r>
                        <a:rPr sz="1400" spc="-2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leaving </a:t>
                      </a:r>
                      <a:r>
                        <a:rPr sz="14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on 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Saturday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102870" marB="0">
                    <a:lnL w="28575">
                      <a:solidFill>
                        <a:srgbClr val="39A9DF"/>
                      </a:solidFill>
                      <a:prstDash val="solid"/>
                    </a:lnL>
                    <a:lnR w="28575">
                      <a:solidFill>
                        <a:srgbClr val="39A9DF"/>
                      </a:solidFill>
                      <a:prstDash val="solid"/>
                    </a:lnR>
                    <a:lnB w="28575">
                      <a:solidFill>
                        <a:srgbClr val="39A9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810"/>
                        </a:spcBef>
                      </a:pP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See you </a:t>
                      </a:r>
                      <a:r>
                        <a:rPr sz="1400" b="1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at </a:t>
                      </a:r>
                      <a:r>
                        <a:rPr sz="140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3</a:t>
                      </a:r>
                      <a:r>
                        <a:rPr sz="1400" spc="-4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o’clock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102870" marB="0">
                    <a:lnL w="28575">
                      <a:solidFill>
                        <a:srgbClr val="39A9DF"/>
                      </a:solidFill>
                      <a:prstDash val="solid"/>
                    </a:lnL>
                    <a:lnR w="28575">
                      <a:solidFill>
                        <a:srgbClr val="39A9DF"/>
                      </a:solidFill>
                      <a:prstDash val="solid"/>
                    </a:lnR>
                    <a:lnB w="28575">
                      <a:solidFill>
                        <a:srgbClr val="39A9DF"/>
                      </a:solidFill>
                      <a:prstDash val="solid"/>
                    </a:lnB>
                    <a:solidFill>
                      <a:srgbClr val="DBEF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8160"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1125"/>
                        </a:spcBef>
                      </a:pPr>
                      <a:r>
                        <a:rPr sz="1400" b="1" spc="-45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In </a:t>
                      </a:r>
                      <a:r>
                        <a:rPr sz="1400" spc="-10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the </a:t>
                      </a:r>
                      <a:r>
                        <a:rPr sz="1400" spc="-20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morning </a:t>
                      </a:r>
                      <a:r>
                        <a:rPr sz="1400" spc="-10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it’s</a:t>
                      </a:r>
                      <a:r>
                        <a:rPr sz="1400" spc="15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-10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dark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142875" marB="0">
                    <a:lnL w="28575">
                      <a:solidFill>
                        <a:srgbClr val="39A9DF"/>
                      </a:solidFill>
                      <a:prstDash val="solid"/>
                    </a:lnL>
                    <a:lnR w="28575">
                      <a:solidFill>
                        <a:srgbClr val="39A9DF"/>
                      </a:solidFill>
                      <a:prstDash val="solid"/>
                    </a:lnR>
                    <a:lnT w="28575">
                      <a:solidFill>
                        <a:srgbClr val="39A9DF"/>
                      </a:solidFill>
                      <a:prstDash val="solid"/>
                    </a:lnT>
                    <a:lnB w="28575">
                      <a:solidFill>
                        <a:srgbClr val="39A9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145" marR="25082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My </a:t>
                      </a:r>
                      <a:r>
                        <a:rPr sz="1400" spc="-2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meeting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is </a:t>
                      </a:r>
                      <a:r>
                        <a:rPr sz="14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on 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the</a:t>
                      </a:r>
                      <a:r>
                        <a:rPr sz="1400" spc="-8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23</a:t>
                      </a:r>
                      <a:r>
                        <a:rPr sz="1350" spc="7" baseline="24691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rd 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of March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36195" marB="0">
                    <a:lnL w="28575">
                      <a:solidFill>
                        <a:srgbClr val="39A9DF"/>
                      </a:solidFill>
                      <a:prstDash val="solid"/>
                    </a:lnL>
                    <a:lnR w="28575">
                      <a:solidFill>
                        <a:srgbClr val="39A9DF"/>
                      </a:solidFill>
                      <a:prstDash val="solid"/>
                    </a:lnR>
                    <a:lnT w="28575">
                      <a:solidFill>
                        <a:srgbClr val="39A9DF"/>
                      </a:solidFill>
                      <a:prstDash val="solid"/>
                    </a:lnT>
                    <a:lnB w="28575">
                      <a:solidFill>
                        <a:srgbClr val="39A9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The 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party starts</a:t>
                      </a:r>
                      <a:r>
                        <a:rPr sz="1400" spc="-3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b="1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at</a:t>
                      </a:r>
                      <a:endParaRPr sz="1400">
                        <a:latin typeface="Noto Sans"/>
                        <a:cs typeface="Noto Sans"/>
                      </a:endParaRPr>
                    </a:p>
                    <a:p>
                      <a:pPr marL="144780">
                        <a:lnSpc>
                          <a:spcPct val="100000"/>
                        </a:lnSpc>
                      </a:pPr>
                      <a:r>
                        <a:rPr sz="1400" spc="-2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midnight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36195" marB="0">
                    <a:lnL w="28575">
                      <a:solidFill>
                        <a:srgbClr val="39A9DF"/>
                      </a:solidFill>
                      <a:prstDash val="solid"/>
                    </a:lnL>
                    <a:lnR w="28575">
                      <a:solidFill>
                        <a:srgbClr val="39A9DF"/>
                      </a:solidFill>
                      <a:prstDash val="solid"/>
                    </a:lnR>
                    <a:lnT w="28575">
                      <a:solidFill>
                        <a:srgbClr val="39A9DF"/>
                      </a:solidFill>
                      <a:prstDash val="solid"/>
                    </a:lnT>
                    <a:lnB w="28575">
                      <a:solidFill>
                        <a:srgbClr val="39A9DF"/>
                      </a:solidFill>
                      <a:prstDash val="solid"/>
                    </a:lnB>
                    <a:solidFill>
                      <a:srgbClr val="DBEF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6344"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r>
                        <a:rPr sz="1400" spc="-85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I </a:t>
                      </a:r>
                      <a:r>
                        <a:rPr sz="1400" spc="-5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was born </a:t>
                      </a:r>
                      <a:r>
                        <a:rPr sz="1400" b="1" spc="-5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in</a:t>
                      </a:r>
                      <a:r>
                        <a:rPr sz="1400" b="1" spc="50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1990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116839" marB="0">
                    <a:lnL w="28575">
                      <a:solidFill>
                        <a:srgbClr val="39A9DF"/>
                      </a:solidFill>
                      <a:prstDash val="solid"/>
                    </a:lnL>
                    <a:lnR w="28575">
                      <a:solidFill>
                        <a:srgbClr val="39A9DF"/>
                      </a:solidFill>
                      <a:prstDash val="solid"/>
                    </a:lnR>
                    <a:lnT w="28575">
                      <a:solidFill>
                        <a:srgbClr val="39A9DF"/>
                      </a:solidFill>
                      <a:prstDash val="solid"/>
                    </a:lnT>
                    <a:lnB w="28575">
                      <a:solidFill>
                        <a:srgbClr val="39A9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r>
                        <a:rPr sz="1400" spc="-8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I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play tennis </a:t>
                      </a:r>
                      <a:r>
                        <a:rPr sz="14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on</a:t>
                      </a:r>
                      <a:r>
                        <a:rPr sz="1400" b="1" spc="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Fridays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116839" marB="0">
                    <a:lnL w="28575">
                      <a:solidFill>
                        <a:srgbClr val="39A9DF"/>
                      </a:solidFill>
                      <a:prstDash val="solid"/>
                    </a:lnL>
                    <a:lnR w="28575">
                      <a:solidFill>
                        <a:srgbClr val="39A9DF"/>
                      </a:solidFill>
                      <a:prstDash val="solid"/>
                    </a:lnR>
                    <a:lnT w="28575">
                      <a:solidFill>
                        <a:srgbClr val="39A9DF"/>
                      </a:solidFill>
                      <a:prstDash val="solid"/>
                    </a:lnT>
                    <a:lnB w="28575">
                      <a:solidFill>
                        <a:srgbClr val="39A9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919"/>
                        </a:spcBef>
                      </a:pPr>
                      <a:r>
                        <a:rPr sz="1400" b="1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At 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the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moment </a:t>
                      </a:r>
                      <a:r>
                        <a:rPr sz="1400" spc="-3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I’m</a:t>
                      </a:r>
                      <a:r>
                        <a:rPr sz="1400" spc="-6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busy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116839" marB="0">
                    <a:lnL w="28575">
                      <a:solidFill>
                        <a:srgbClr val="39A9DF"/>
                      </a:solidFill>
                      <a:prstDash val="solid"/>
                    </a:lnL>
                    <a:lnR w="28575">
                      <a:solidFill>
                        <a:srgbClr val="39A9DF"/>
                      </a:solidFill>
                      <a:prstDash val="solid"/>
                    </a:lnR>
                    <a:lnT w="28575">
                      <a:solidFill>
                        <a:srgbClr val="39A9DF"/>
                      </a:solidFill>
                      <a:prstDash val="solid"/>
                    </a:lnT>
                    <a:lnB w="28575">
                      <a:solidFill>
                        <a:srgbClr val="39A9DF"/>
                      </a:solidFill>
                      <a:prstDash val="solid"/>
                    </a:lnB>
                    <a:solidFill>
                      <a:srgbClr val="DBEF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8134"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1125"/>
                        </a:spcBef>
                      </a:pPr>
                      <a:r>
                        <a:rPr sz="1400" spc="-5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He was popular </a:t>
                      </a:r>
                      <a:r>
                        <a:rPr sz="1400" b="1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in </a:t>
                      </a:r>
                      <a:r>
                        <a:rPr sz="1400" spc="-10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the</a:t>
                      </a:r>
                      <a:r>
                        <a:rPr sz="1400" spc="-70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80s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142875" marB="0">
                    <a:lnL w="28575">
                      <a:solidFill>
                        <a:srgbClr val="39A9DF"/>
                      </a:solidFill>
                      <a:prstDash val="solid"/>
                    </a:lnL>
                    <a:lnR w="28575">
                      <a:solidFill>
                        <a:srgbClr val="39A9DF"/>
                      </a:solidFill>
                      <a:prstDash val="solid"/>
                    </a:lnR>
                    <a:lnT w="28575">
                      <a:solidFill>
                        <a:srgbClr val="39A9DF"/>
                      </a:solidFill>
                      <a:prstDash val="solid"/>
                    </a:lnT>
                    <a:lnB w="28575">
                      <a:solidFill>
                        <a:srgbClr val="39A9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We have a 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party </a:t>
                      </a:r>
                      <a:r>
                        <a:rPr sz="1400" b="1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on</a:t>
                      </a:r>
                      <a:r>
                        <a:rPr sz="1400" b="1" spc="-5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New</a:t>
                      </a:r>
                      <a:endParaRPr sz="1400">
                        <a:latin typeface="Noto Sans"/>
                        <a:cs typeface="Noto Sans"/>
                      </a:endParaRPr>
                    </a:p>
                    <a:p>
                      <a:pPr marL="14414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Year’s</a:t>
                      </a:r>
                      <a:r>
                        <a:rPr sz="1400" spc="-3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Eve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36195" marB="0">
                    <a:lnL w="28575">
                      <a:solidFill>
                        <a:srgbClr val="39A9DF"/>
                      </a:solidFill>
                      <a:prstDash val="solid"/>
                    </a:lnL>
                    <a:lnR w="28575">
                      <a:solidFill>
                        <a:srgbClr val="39A9DF"/>
                      </a:solidFill>
                      <a:prstDash val="solid"/>
                    </a:lnR>
                    <a:lnT w="28575">
                      <a:solidFill>
                        <a:srgbClr val="39A9DF"/>
                      </a:solidFill>
                      <a:prstDash val="solid"/>
                    </a:lnT>
                    <a:lnB w="28575">
                      <a:solidFill>
                        <a:srgbClr val="39A9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78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sz="1400" b="1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At </a:t>
                      </a: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the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weekend </a:t>
                      </a:r>
                      <a:r>
                        <a:rPr sz="1400" spc="-3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I’m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not</a:t>
                      </a:r>
                      <a:r>
                        <a:rPr sz="1400" spc="-3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-1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at</a:t>
                      </a:r>
                      <a:endParaRPr sz="1400">
                        <a:latin typeface="Noto Sans"/>
                        <a:cs typeface="Noto Sans"/>
                      </a:endParaRPr>
                    </a:p>
                    <a:p>
                      <a:pPr marL="14478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the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office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36195" marB="0">
                    <a:lnL w="28575">
                      <a:solidFill>
                        <a:srgbClr val="39A9DF"/>
                      </a:solidFill>
                      <a:prstDash val="solid"/>
                    </a:lnL>
                    <a:lnR w="28575">
                      <a:solidFill>
                        <a:srgbClr val="39A9DF"/>
                      </a:solidFill>
                      <a:prstDash val="solid"/>
                    </a:lnR>
                    <a:lnT w="28575">
                      <a:solidFill>
                        <a:srgbClr val="39A9DF"/>
                      </a:solidFill>
                      <a:prstDash val="solid"/>
                    </a:lnT>
                    <a:lnB w="28575">
                      <a:solidFill>
                        <a:srgbClr val="39A9DF"/>
                      </a:solidFill>
                      <a:prstDash val="solid"/>
                    </a:lnB>
                    <a:solidFill>
                      <a:srgbClr val="DBEF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89099" y="272859"/>
            <a:ext cx="7825105" cy="728980"/>
            <a:chOff x="1311275" y="241363"/>
            <a:chExt cx="7825105" cy="728980"/>
          </a:xfrm>
        </p:grpSpPr>
        <p:sp>
          <p:nvSpPr>
            <p:cNvPr id="3" name="object 3"/>
            <p:cNvSpPr/>
            <p:nvPr/>
          </p:nvSpPr>
          <p:spPr>
            <a:xfrm>
              <a:off x="1354201" y="241363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11275" y="241363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AEE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541019" y="241300"/>
            <a:ext cx="723900" cy="723265"/>
            <a:chOff x="541019" y="241300"/>
            <a:chExt cx="723900" cy="723265"/>
          </a:xfrm>
        </p:grpSpPr>
        <p:sp>
          <p:nvSpPr>
            <p:cNvPr id="6" name="object 6"/>
            <p:cNvSpPr/>
            <p:nvPr/>
          </p:nvSpPr>
          <p:spPr>
            <a:xfrm>
              <a:off x="541019" y="241300"/>
              <a:ext cx="723900" cy="723265"/>
            </a:xfrm>
            <a:custGeom>
              <a:avLst/>
              <a:gdLst/>
              <a:ahLst/>
              <a:cxnLst/>
              <a:rect l="l" t="t" r="r" b="b"/>
              <a:pathLst>
                <a:path w="723900" h="723265">
                  <a:moveTo>
                    <a:pt x="361708" y="0"/>
                  </a:moveTo>
                  <a:lnTo>
                    <a:pt x="312628" y="3299"/>
                  </a:lnTo>
                  <a:lnTo>
                    <a:pt x="265554" y="12909"/>
                  </a:lnTo>
                  <a:lnTo>
                    <a:pt x="220918" y="28400"/>
                  </a:lnTo>
                  <a:lnTo>
                    <a:pt x="179150" y="49341"/>
                  </a:lnTo>
                  <a:lnTo>
                    <a:pt x="140682" y="75303"/>
                  </a:lnTo>
                  <a:lnTo>
                    <a:pt x="105944" y="105854"/>
                  </a:lnTo>
                  <a:lnTo>
                    <a:pt x="75368" y="140564"/>
                  </a:lnTo>
                  <a:lnTo>
                    <a:pt x="49385" y="179004"/>
                  </a:lnTo>
                  <a:lnTo>
                    <a:pt x="28425" y="220741"/>
                  </a:lnTo>
                  <a:lnTo>
                    <a:pt x="12921" y="265347"/>
                  </a:lnTo>
                  <a:lnTo>
                    <a:pt x="3302" y="312391"/>
                  </a:lnTo>
                  <a:lnTo>
                    <a:pt x="0" y="361441"/>
                  </a:lnTo>
                  <a:lnTo>
                    <a:pt x="3302" y="410492"/>
                  </a:lnTo>
                  <a:lnTo>
                    <a:pt x="12921" y="457536"/>
                  </a:lnTo>
                  <a:lnTo>
                    <a:pt x="28425" y="502142"/>
                  </a:lnTo>
                  <a:lnTo>
                    <a:pt x="49385" y="543879"/>
                  </a:lnTo>
                  <a:lnTo>
                    <a:pt x="75368" y="582319"/>
                  </a:lnTo>
                  <a:lnTo>
                    <a:pt x="105944" y="617029"/>
                  </a:lnTo>
                  <a:lnTo>
                    <a:pt x="140682" y="647580"/>
                  </a:lnTo>
                  <a:lnTo>
                    <a:pt x="179150" y="673542"/>
                  </a:lnTo>
                  <a:lnTo>
                    <a:pt x="220918" y="694483"/>
                  </a:lnTo>
                  <a:lnTo>
                    <a:pt x="265554" y="709974"/>
                  </a:lnTo>
                  <a:lnTo>
                    <a:pt x="312628" y="719584"/>
                  </a:lnTo>
                  <a:lnTo>
                    <a:pt x="361708" y="722884"/>
                  </a:lnTo>
                  <a:lnTo>
                    <a:pt x="410791" y="719584"/>
                  </a:lnTo>
                  <a:lnTo>
                    <a:pt x="457867" y="709974"/>
                  </a:lnTo>
                  <a:lnTo>
                    <a:pt x="502506" y="694483"/>
                  </a:lnTo>
                  <a:lnTo>
                    <a:pt x="544275" y="673542"/>
                  </a:lnTo>
                  <a:lnTo>
                    <a:pt x="582744" y="647580"/>
                  </a:lnTo>
                  <a:lnTo>
                    <a:pt x="617483" y="617029"/>
                  </a:lnTo>
                  <a:lnTo>
                    <a:pt x="648060" y="582319"/>
                  </a:lnTo>
                  <a:lnTo>
                    <a:pt x="674044" y="543879"/>
                  </a:lnTo>
                  <a:lnTo>
                    <a:pt x="695003" y="502142"/>
                  </a:lnTo>
                  <a:lnTo>
                    <a:pt x="710508" y="457536"/>
                  </a:lnTo>
                  <a:lnTo>
                    <a:pt x="720127" y="410492"/>
                  </a:lnTo>
                  <a:lnTo>
                    <a:pt x="723430" y="361441"/>
                  </a:lnTo>
                  <a:lnTo>
                    <a:pt x="720127" y="312391"/>
                  </a:lnTo>
                  <a:lnTo>
                    <a:pt x="710508" y="265347"/>
                  </a:lnTo>
                  <a:lnTo>
                    <a:pt x="695003" y="220741"/>
                  </a:lnTo>
                  <a:lnTo>
                    <a:pt x="674044" y="179004"/>
                  </a:lnTo>
                  <a:lnTo>
                    <a:pt x="648060" y="140564"/>
                  </a:lnTo>
                  <a:lnTo>
                    <a:pt x="617483" y="105854"/>
                  </a:lnTo>
                  <a:lnTo>
                    <a:pt x="582744" y="75303"/>
                  </a:lnTo>
                  <a:lnTo>
                    <a:pt x="544275" y="49341"/>
                  </a:lnTo>
                  <a:lnTo>
                    <a:pt x="502506" y="28400"/>
                  </a:lnTo>
                  <a:lnTo>
                    <a:pt x="457867" y="12909"/>
                  </a:lnTo>
                  <a:lnTo>
                    <a:pt x="410791" y="3299"/>
                  </a:lnTo>
                  <a:lnTo>
                    <a:pt x="361708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41019" y="241300"/>
              <a:ext cx="723430" cy="7228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1309750" y="1351533"/>
            <a:ext cx="7583805" cy="871855"/>
          </a:xfrm>
          <a:custGeom>
            <a:avLst/>
            <a:gdLst/>
            <a:ahLst/>
            <a:cxnLst/>
            <a:rect l="l" t="t" r="r" b="b"/>
            <a:pathLst>
              <a:path w="7583805" h="871855">
                <a:moveTo>
                  <a:pt x="7583424" y="0"/>
                </a:moveTo>
                <a:lnTo>
                  <a:pt x="0" y="0"/>
                </a:lnTo>
                <a:lnTo>
                  <a:pt x="0" y="871347"/>
                </a:lnTo>
                <a:lnTo>
                  <a:pt x="7583424" y="871347"/>
                </a:lnTo>
                <a:lnTo>
                  <a:pt x="7583424" y="0"/>
                </a:lnTo>
                <a:close/>
              </a:path>
            </a:pathLst>
          </a:custGeom>
          <a:solidFill>
            <a:srgbClr val="39A9D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657350" y="1508506"/>
            <a:ext cx="4798060" cy="5467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70840" indent="-358140">
              <a:lnSpc>
                <a:spcPct val="100000"/>
              </a:lnSpc>
              <a:spcBef>
                <a:spcPts val="105"/>
              </a:spcBef>
              <a:buSzPct val="150000"/>
              <a:buFont typeface="Arial"/>
              <a:buChar char="■"/>
              <a:tabLst>
                <a:tab pos="370205" algn="l"/>
                <a:tab pos="370840" algn="l"/>
              </a:tabLst>
            </a:pP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We also use </a:t>
            </a:r>
            <a:r>
              <a:rPr sz="1400" b="1" i="1" dirty="0">
                <a:solidFill>
                  <a:srgbClr val="FFFFFF"/>
                </a:solidFill>
                <a:latin typeface="Noto Sans"/>
                <a:cs typeface="Noto Sans"/>
              </a:rPr>
              <a:t>in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to talk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about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time</a:t>
            </a:r>
            <a:r>
              <a:rPr sz="1400" spc="-45" dirty="0">
                <a:solidFill>
                  <a:srgbClr val="FFFFFF"/>
                </a:solidFill>
                <a:latin typeface="Noto Sans"/>
                <a:cs typeface="Noto Sans"/>
              </a:rPr>
              <a:t> </a:t>
            </a:r>
            <a:r>
              <a:rPr sz="1400" spc="-15" dirty="0">
                <a:solidFill>
                  <a:srgbClr val="FFFFFF"/>
                </a:solidFill>
                <a:latin typeface="Noto Sans"/>
                <a:cs typeface="Noto Sans"/>
              </a:rPr>
              <a:t>passing.</a:t>
            </a:r>
            <a:endParaRPr sz="1400">
              <a:latin typeface="Noto Sans"/>
              <a:cs typeface="Noto Sans"/>
            </a:endParaRPr>
          </a:p>
          <a:p>
            <a:pPr marL="370840" indent="-358140">
              <a:lnSpc>
                <a:spcPct val="100000"/>
              </a:lnSpc>
              <a:spcBef>
                <a:spcPts val="595"/>
              </a:spcBef>
              <a:buSzPct val="150000"/>
              <a:buFont typeface="Arial"/>
              <a:buChar char="■"/>
              <a:tabLst>
                <a:tab pos="370205" algn="l"/>
                <a:tab pos="370840" algn="l"/>
              </a:tabLst>
            </a:pP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We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can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use </a:t>
            </a:r>
            <a:r>
              <a:rPr sz="1400" spc="-10" dirty="0">
                <a:solidFill>
                  <a:srgbClr val="FFFFFF"/>
                </a:solidFill>
                <a:latin typeface="Noto Sans"/>
                <a:cs typeface="Noto Sans"/>
              </a:rPr>
              <a:t>it with seconds, minutes, hours, days,</a:t>
            </a:r>
            <a:r>
              <a:rPr sz="1400" spc="-135" dirty="0">
                <a:solidFill>
                  <a:srgbClr val="FFFFFF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FFFFFF"/>
                </a:solidFill>
                <a:latin typeface="Noto Sans"/>
                <a:cs typeface="Noto Sans"/>
              </a:rPr>
              <a:t>etc.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1496313" y="530859"/>
            <a:ext cx="2008887" cy="3045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5" dirty="0"/>
              <a:t>More about</a:t>
            </a:r>
            <a:r>
              <a:rPr sz="1900" spc="-65" dirty="0"/>
              <a:t> </a:t>
            </a:r>
            <a:r>
              <a:rPr sz="1900" i="1" spc="-5" dirty="0">
                <a:latin typeface="Noto Sans"/>
                <a:cs typeface="Noto Sans"/>
              </a:rPr>
              <a:t>in</a:t>
            </a:r>
            <a:endParaRPr sz="1900" dirty="0">
              <a:latin typeface="Noto Sans"/>
              <a:cs typeface="Noto Sans"/>
            </a:endParaRPr>
          </a:p>
        </p:txBody>
      </p:sp>
      <p:sp>
        <p:nvSpPr>
          <p:cNvPr id="18" name="object 18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6</a:t>
            </a:fld>
            <a:endParaRPr dirty="0"/>
          </a:p>
        </p:txBody>
      </p:sp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1309687" y="2813050"/>
          <a:ext cx="3935728" cy="204634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67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78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3803">
                <a:tc gridSpan="2">
                  <a:txBody>
                    <a:bodyPr/>
                    <a:lstStyle/>
                    <a:p>
                      <a:pPr marL="1154430">
                        <a:lnSpc>
                          <a:spcPct val="100000"/>
                        </a:lnSpc>
                        <a:spcBef>
                          <a:spcPts val="910"/>
                        </a:spcBef>
                      </a:pPr>
                      <a:r>
                        <a:rPr sz="1400" b="1" i="1" dirty="0">
                          <a:solidFill>
                            <a:srgbClr val="F8F8F8"/>
                          </a:solidFill>
                          <a:latin typeface="Noto Sans"/>
                          <a:cs typeface="Noto Sans"/>
                        </a:rPr>
                        <a:t>in </a:t>
                      </a:r>
                      <a:r>
                        <a:rPr sz="1400" dirty="0">
                          <a:solidFill>
                            <a:srgbClr val="F8F8F8"/>
                          </a:solidFill>
                          <a:latin typeface="Noto Sans"/>
                          <a:cs typeface="Noto Sans"/>
                        </a:rPr>
                        <a:t>+ </a:t>
                      </a:r>
                      <a:r>
                        <a:rPr sz="1400" spc="-5" dirty="0">
                          <a:solidFill>
                            <a:srgbClr val="F8F8F8"/>
                          </a:solidFill>
                          <a:latin typeface="Noto Sans"/>
                          <a:cs typeface="Noto Sans"/>
                        </a:rPr>
                        <a:t>a period of</a:t>
                      </a:r>
                      <a:r>
                        <a:rPr sz="1400" spc="-45" dirty="0">
                          <a:solidFill>
                            <a:srgbClr val="F8F8F8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-10" dirty="0">
                          <a:solidFill>
                            <a:srgbClr val="F8F8F8"/>
                          </a:solidFill>
                          <a:latin typeface="Noto Sans"/>
                          <a:cs typeface="Noto Sans"/>
                        </a:rPr>
                        <a:t>time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115570" marB="0">
                    <a:solidFill>
                      <a:srgbClr val="39A9D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7558"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1160"/>
                        </a:spcBef>
                      </a:pPr>
                      <a:r>
                        <a:rPr sz="1400" b="1" spc="-45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In </a:t>
                      </a:r>
                      <a:r>
                        <a:rPr sz="1400" spc="-5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a few</a:t>
                      </a:r>
                      <a:r>
                        <a:rPr sz="1400" spc="10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-5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seconds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147320" marB="0">
                    <a:lnL w="28575">
                      <a:solidFill>
                        <a:srgbClr val="39A9DF"/>
                      </a:solidFill>
                      <a:prstDash val="solid"/>
                    </a:lnL>
                    <a:lnR w="28575">
                      <a:solidFill>
                        <a:srgbClr val="39A9DF"/>
                      </a:solidFill>
                      <a:prstDash val="solid"/>
                    </a:lnR>
                    <a:lnB w="28575">
                      <a:solidFill>
                        <a:srgbClr val="39A9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After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a few</a:t>
                      </a:r>
                      <a:r>
                        <a:rPr sz="1400" spc="-3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seconds</a:t>
                      </a:r>
                      <a:endParaRPr sz="1400">
                        <a:latin typeface="Noto Sans"/>
                        <a:cs typeface="Noto Sans"/>
                      </a:endParaRPr>
                    </a:p>
                    <a:p>
                      <a:pPr marL="144145">
                        <a:lnSpc>
                          <a:spcPct val="100000"/>
                        </a:lnSpc>
                      </a:pP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have</a:t>
                      </a:r>
                      <a:r>
                        <a:rPr sz="1400" spc="-2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passed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40640" marB="0">
                    <a:lnL w="28575">
                      <a:solidFill>
                        <a:srgbClr val="39A9DF"/>
                      </a:solidFill>
                      <a:prstDash val="solid"/>
                    </a:lnL>
                    <a:lnR w="28575">
                      <a:solidFill>
                        <a:srgbClr val="39A9DF"/>
                      </a:solidFill>
                      <a:prstDash val="solid"/>
                    </a:lnR>
                    <a:lnT w="28575">
                      <a:solidFill>
                        <a:srgbClr val="39A9DF"/>
                      </a:solidFill>
                      <a:prstDash val="solid"/>
                    </a:lnT>
                    <a:lnB w="28575">
                      <a:solidFill>
                        <a:srgbClr val="39A9DF"/>
                      </a:solidFill>
                      <a:prstDash val="solid"/>
                    </a:lnB>
                    <a:solidFill>
                      <a:srgbClr val="DBEF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7431"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1160"/>
                        </a:spcBef>
                      </a:pPr>
                      <a:r>
                        <a:rPr sz="1400" b="1" spc="-40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In </a:t>
                      </a:r>
                      <a:r>
                        <a:rPr sz="1400" spc="-5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a</a:t>
                      </a:r>
                      <a:r>
                        <a:rPr sz="1400" spc="15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-5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minute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147320" marB="0">
                    <a:lnL w="28575">
                      <a:solidFill>
                        <a:srgbClr val="39A9DF"/>
                      </a:solidFill>
                      <a:prstDash val="solid"/>
                    </a:lnL>
                    <a:lnR w="28575">
                      <a:solidFill>
                        <a:srgbClr val="39A9DF"/>
                      </a:solidFill>
                      <a:prstDash val="solid"/>
                    </a:lnR>
                    <a:lnT w="28575">
                      <a:solidFill>
                        <a:srgbClr val="39A9DF"/>
                      </a:solidFill>
                      <a:prstDash val="solid"/>
                    </a:lnT>
                    <a:lnB w="28575">
                      <a:solidFill>
                        <a:srgbClr val="39A9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After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a minute</a:t>
                      </a:r>
                      <a:r>
                        <a:rPr sz="1400" spc="-4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has</a:t>
                      </a:r>
                      <a:endParaRPr sz="1400">
                        <a:latin typeface="Noto Sans"/>
                        <a:cs typeface="Noto Sans"/>
                      </a:endParaRPr>
                    </a:p>
                    <a:p>
                      <a:pPr marL="14414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passed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40640" marB="0">
                    <a:lnL w="28575">
                      <a:solidFill>
                        <a:srgbClr val="39A9DF"/>
                      </a:solidFill>
                      <a:prstDash val="solid"/>
                    </a:lnL>
                    <a:lnR w="28575">
                      <a:solidFill>
                        <a:srgbClr val="39A9DF"/>
                      </a:solidFill>
                      <a:prstDash val="solid"/>
                    </a:lnR>
                    <a:lnT w="28575">
                      <a:solidFill>
                        <a:srgbClr val="39A9DF"/>
                      </a:solidFill>
                      <a:prstDash val="solid"/>
                    </a:lnT>
                    <a:lnB w="28575">
                      <a:solidFill>
                        <a:srgbClr val="39A9DF"/>
                      </a:solidFill>
                      <a:prstDash val="solid"/>
                    </a:lnB>
                    <a:solidFill>
                      <a:srgbClr val="DBEF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7557"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1165"/>
                        </a:spcBef>
                      </a:pPr>
                      <a:r>
                        <a:rPr sz="1400" b="1" spc="-40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In </a:t>
                      </a:r>
                      <a:r>
                        <a:rPr sz="1400" spc="-10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two</a:t>
                      </a:r>
                      <a:r>
                        <a:rPr sz="1400" spc="20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-5" dirty="0">
                          <a:solidFill>
                            <a:srgbClr val="39A9DF"/>
                          </a:solidFill>
                          <a:latin typeface="Noto Sans"/>
                          <a:cs typeface="Noto Sans"/>
                        </a:rPr>
                        <a:t>hours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147955" marB="0">
                    <a:lnL w="28575">
                      <a:solidFill>
                        <a:srgbClr val="39A9DF"/>
                      </a:solidFill>
                      <a:prstDash val="solid"/>
                    </a:lnL>
                    <a:lnR w="28575">
                      <a:solidFill>
                        <a:srgbClr val="39A9DF"/>
                      </a:solidFill>
                      <a:prstDash val="solid"/>
                    </a:lnR>
                    <a:lnT w="28575">
                      <a:solidFill>
                        <a:srgbClr val="39A9DF"/>
                      </a:solidFill>
                      <a:prstDash val="solid"/>
                    </a:lnT>
                    <a:lnB w="28575">
                      <a:solidFill>
                        <a:srgbClr val="39A9D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400" spc="-1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After two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hours</a:t>
                      </a:r>
                      <a:endParaRPr sz="1400">
                        <a:latin typeface="Noto Sans"/>
                        <a:cs typeface="Noto Sans"/>
                      </a:endParaRPr>
                    </a:p>
                    <a:p>
                      <a:pPr marL="14414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have</a:t>
                      </a:r>
                      <a:r>
                        <a:rPr sz="1400" spc="-20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 </a:t>
                      </a:r>
                      <a:r>
                        <a:rPr sz="1400" spc="-5" dirty="0">
                          <a:solidFill>
                            <a:srgbClr val="494949"/>
                          </a:solidFill>
                          <a:latin typeface="Noto Sans"/>
                          <a:cs typeface="Noto Sans"/>
                        </a:rPr>
                        <a:t>passed</a:t>
                      </a:r>
                      <a:endParaRPr sz="1400">
                        <a:latin typeface="Noto Sans"/>
                        <a:cs typeface="Noto Sans"/>
                      </a:endParaRPr>
                    </a:p>
                  </a:txBody>
                  <a:tcPr marL="0" marR="0" marT="40640" marB="0">
                    <a:lnL w="28575">
                      <a:solidFill>
                        <a:srgbClr val="39A9DF"/>
                      </a:solidFill>
                      <a:prstDash val="solid"/>
                    </a:lnL>
                    <a:lnR w="28575">
                      <a:solidFill>
                        <a:srgbClr val="39A9DF"/>
                      </a:solidFill>
                      <a:prstDash val="solid"/>
                    </a:lnR>
                    <a:lnT w="28575">
                      <a:solidFill>
                        <a:srgbClr val="39A9DF"/>
                      </a:solidFill>
                      <a:prstDash val="solid"/>
                    </a:lnT>
                    <a:lnB w="28575">
                      <a:solidFill>
                        <a:srgbClr val="39A9DF"/>
                      </a:solidFill>
                      <a:prstDash val="solid"/>
                    </a:lnB>
                    <a:solidFill>
                      <a:srgbClr val="DBEF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2" name="object 12"/>
          <p:cNvGrpSpPr/>
          <p:nvPr/>
        </p:nvGrpSpPr>
        <p:grpSpPr>
          <a:xfrm>
            <a:off x="1008062" y="1120521"/>
            <a:ext cx="603885" cy="603250"/>
            <a:chOff x="1008062" y="1120521"/>
            <a:chExt cx="603885" cy="603250"/>
          </a:xfrm>
        </p:grpSpPr>
        <p:sp>
          <p:nvSpPr>
            <p:cNvPr id="13" name="object 13"/>
            <p:cNvSpPr/>
            <p:nvPr/>
          </p:nvSpPr>
          <p:spPr>
            <a:xfrm>
              <a:off x="1008062" y="1120521"/>
              <a:ext cx="603885" cy="603250"/>
            </a:xfrm>
            <a:custGeom>
              <a:avLst/>
              <a:gdLst/>
              <a:ahLst/>
              <a:cxnLst/>
              <a:rect l="l" t="t" r="r" b="b"/>
              <a:pathLst>
                <a:path w="603885" h="603250">
                  <a:moveTo>
                    <a:pt x="301688" y="0"/>
                  </a:moveTo>
                  <a:lnTo>
                    <a:pt x="252745" y="3946"/>
                  </a:lnTo>
                  <a:lnTo>
                    <a:pt x="206319" y="15373"/>
                  </a:lnTo>
                  <a:lnTo>
                    <a:pt x="163031" y="33659"/>
                  </a:lnTo>
                  <a:lnTo>
                    <a:pt x="123501" y="58184"/>
                  </a:lnTo>
                  <a:lnTo>
                    <a:pt x="88350" y="88328"/>
                  </a:lnTo>
                  <a:lnTo>
                    <a:pt x="58199" y="123471"/>
                  </a:lnTo>
                  <a:lnTo>
                    <a:pt x="33667" y="162992"/>
                  </a:lnTo>
                  <a:lnTo>
                    <a:pt x="15377" y="206272"/>
                  </a:lnTo>
                  <a:lnTo>
                    <a:pt x="3947" y="252689"/>
                  </a:lnTo>
                  <a:lnTo>
                    <a:pt x="0" y="301625"/>
                  </a:lnTo>
                  <a:lnTo>
                    <a:pt x="3947" y="350560"/>
                  </a:lnTo>
                  <a:lnTo>
                    <a:pt x="15377" y="396977"/>
                  </a:lnTo>
                  <a:lnTo>
                    <a:pt x="33667" y="440257"/>
                  </a:lnTo>
                  <a:lnTo>
                    <a:pt x="58199" y="479778"/>
                  </a:lnTo>
                  <a:lnTo>
                    <a:pt x="88350" y="514921"/>
                  </a:lnTo>
                  <a:lnTo>
                    <a:pt x="123501" y="545065"/>
                  </a:lnTo>
                  <a:lnTo>
                    <a:pt x="163031" y="569590"/>
                  </a:lnTo>
                  <a:lnTo>
                    <a:pt x="206319" y="587876"/>
                  </a:lnTo>
                  <a:lnTo>
                    <a:pt x="252745" y="599303"/>
                  </a:lnTo>
                  <a:lnTo>
                    <a:pt x="301688" y="603250"/>
                  </a:lnTo>
                  <a:lnTo>
                    <a:pt x="350592" y="599303"/>
                  </a:lnTo>
                  <a:lnTo>
                    <a:pt x="396992" y="587876"/>
                  </a:lnTo>
                  <a:lnTo>
                    <a:pt x="440264" y="569590"/>
                  </a:lnTo>
                  <a:lnTo>
                    <a:pt x="479787" y="545065"/>
                  </a:lnTo>
                  <a:lnTo>
                    <a:pt x="514937" y="514921"/>
                  </a:lnTo>
                  <a:lnTo>
                    <a:pt x="545092" y="479778"/>
                  </a:lnTo>
                  <a:lnTo>
                    <a:pt x="569630" y="440257"/>
                  </a:lnTo>
                  <a:lnTo>
                    <a:pt x="587928" y="396977"/>
                  </a:lnTo>
                  <a:lnTo>
                    <a:pt x="599363" y="350560"/>
                  </a:lnTo>
                  <a:lnTo>
                    <a:pt x="603313" y="301625"/>
                  </a:lnTo>
                  <a:lnTo>
                    <a:pt x="599363" y="252689"/>
                  </a:lnTo>
                  <a:lnTo>
                    <a:pt x="587928" y="206272"/>
                  </a:lnTo>
                  <a:lnTo>
                    <a:pt x="569630" y="162992"/>
                  </a:lnTo>
                  <a:lnTo>
                    <a:pt x="545092" y="123471"/>
                  </a:lnTo>
                  <a:lnTo>
                    <a:pt x="514937" y="88328"/>
                  </a:lnTo>
                  <a:lnTo>
                    <a:pt x="479787" y="58184"/>
                  </a:lnTo>
                  <a:lnTo>
                    <a:pt x="440264" y="33659"/>
                  </a:lnTo>
                  <a:lnTo>
                    <a:pt x="396992" y="15373"/>
                  </a:lnTo>
                  <a:lnTo>
                    <a:pt x="350592" y="3946"/>
                  </a:lnTo>
                  <a:lnTo>
                    <a:pt x="301688" y="0"/>
                  </a:lnTo>
                  <a:close/>
                </a:path>
              </a:pathLst>
            </a:custGeom>
            <a:solidFill>
              <a:srgbClr val="EF79A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1263650" y="1261872"/>
              <a:ext cx="92075" cy="203200"/>
            </a:xfrm>
            <a:custGeom>
              <a:avLst/>
              <a:gdLst/>
              <a:ahLst/>
              <a:cxnLst/>
              <a:rect l="l" t="t" r="r" b="b"/>
              <a:pathLst>
                <a:path w="92075" h="203200">
                  <a:moveTo>
                    <a:pt x="92075" y="0"/>
                  </a:moveTo>
                  <a:lnTo>
                    <a:pt x="0" y="0"/>
                  </a:lnTo>
                  <a:lnTo>
                    <a:pt x="11175" y="203200"/>
                  </a:lnTo>
                  <a:lnTo>
                    <a:pt x="81025" y="203200"/>
                  </a:lnTo>
                  <a:lnTo>
                    <a:pt x="920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1266825" y="1495171"/>
              <a:ext cx="87375" cy="87375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/>
          <p:nvPr/>
        </p:nvSpPr>
        <p:spPr>
          <a:xfrm>
            <a:off x="5619750" y="2453894"/>
            <a:ext cx="3273425" cy="281774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1275" y="241363"/>
            <a:ext cx="7825105" cy="728980"/>
            <a:chOff x="1311275" y="241363"/>
            <a:chExt cx="7825105" cy="728980"/>
          </a:xfrm>
        </p:grpSpPr>
        <p:sp>
          <p:nvSpPr>
            <p:cNvPr id="3" name="object 3"/>
            <p:cNvSpPr/>
            <p:nvPr/>
          </p:nvSpPr>
          <p:spPr>
            <a:xfrm>
              <a:off x="1354201" y="241363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11275" y="241363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AEE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541019" y="241300"/>
            <a:ext cx="723900" cy="723265"/>
            <a:chOff x="541019" y="241300"/>
            <a:chExt cx="723900" cy="723265"/>
          </a:xfrm>
        </p:grpSpPr>
        <p:sp>
          <p:nvSpPr>
            <p:cNvPr id="6" name="object 6"/>
            <p:cNvSpPr/>
            <p:nvPr/>
          </p:nvSpPr>
          <p:spPr>
            <a:xfrm>
              <a:off x="541019" y="241300"/>
              <a:ext cx="723900" cy="723265"/>
            </a:xfrm>
            <a:custGeom>
              <a:avLst/>
              <a:gdLst/>
              <a:ahLst/>
              <a:cxnLst/>
              <a:rect l="l" t="t" r="r" b="b"/>
              <a:pathLst>
                <a:path w="723900" h="723265">
                  <a:moveTo>
                    <a:pt x="361708" y="0"/>
                  </a:moveTo>
                  <a:lnTo>
                    <a:pt x="312628" y="3299"/>
                  </a:lnTo>
                  <a:lnTo>
                    <a:pt x="265554" y="12909"/>
                  </a:lnTo>
                  <a:lnTo>
                    <a:pt x="220918" y="28400"/>
                  </a:lnTo>
                  <a:lnTo>
                    <a:pt x="179150" y="49341"/>
                  </a:lnTo>
                  <a:lnTo>
                    <a:pt x="140682" y="75303"/>
                  </a:lnTo>
                  <a:lnTo>
                    <a:pt x="105944" y="105854"/>
                  </a:lnTo>
                  <a:lnTo>
                    <a:pt x="75368" y="140564"/>
                  </a:lnTo>
                  <a:lnTo>
                    <a:pt x="49385" y="179004"/>
                  </a:lnTo>
                  <a:lnTo>
                    <a:pt x="28425" y="220741"/>
                  </a:lnTo>
                  <a:lnTo>
                    <a:pt x="12921" y="265347"/>
                  </a:lnTo>
                  <a:lnTo>
                    <a:pt x="3302" y="312391"/>
                  </a:lnTo>
                  <a:lnTo>
                    <a:pt x="0" y="361441"/>
                  </a:lnTo>
                  <a:lnTo>
                    <a:pt x="3302" y="410492"/>
                  </a:lnTo>
                  <a:lnTo>
                    <a:pt x="12921" y="457536"/>
                  </a:lnTo>
                  <a:lnTo>
                    <a:pt x="28425" y="502142"/>
                  </a:lnTo>
                  <a:lnTo>
                    <a:pt x="49385" y="543879"/>
                  </a:lnTo>
                  <a:lnTo>
                    <a:pt x="75368" y="582319"/>
                  </a:lnTo>
                  <a:lnTo>
                    <a:pt x="105944" y="617029"/>
                  </a:lnTo>
                  <a:lnTo>
                    <a:pt x="140682" y="647580"/>
                  </a:lnTo>
                  <a:lnTo>
                    <a:pt x="179150" y="673542"/>
                  </a:lnTo>
                  <a:lnTo>
                    <a:pt x="220918" y="694483"/>
                  </a:lnTo>
                  <a:lnTo>
                    <a:pt x="265554" y="709974"/>
                  </a:lnTo>
                  <a:lnTo>
                    <a:pt x="312628" y="719584"/>
                  </a:lnTo>
                  <a:lnTo>
                    <a:pt x="361708" y="722884"/>
                  </a:lnTo>
                  <a:lnTo>
                    <a:pt x="410791" y="719584"/>
                  </a:lnTo>
                  <a:lnTo>
                    <a:pt x="457867" y="709974"/>
                  </a:lnTo>
                  <a:lnTo>
                    <a:pt x="502506" y="694483"/>
                  </a:lnTo>
                  <a:lnTo>
                    <a:pt x="544275" y="673542"/>
                  </a:lnTo>
                  <a:lnTo>
                    <a:pt x="582744" y="647580"/>
                  </a:lnTo>
                  <a:lnTo>
                    <a:pt x="617483" y="617029"/>
                  </a:lnTo>
                  <a:lnTo>
                    <a:pt x="648060" y="582319"/>
                  </a:lnTo>
                  <a:lnTo>
                    <a:pt x="674044" y="543879"/>
                  </a:lnTo>
                  <a:lnTo>
                    <a:pt x="695003" y="502142"/>
                  </a:lnTo>
                  <a:lnTo>
                    <a:pt x="710508" y="457536"/>
                  </a:lnTo>
                  <a:lnTo>
                    <a:pt x="720127" y="410492"/>
                  </a:lnTo>
                  <a:lnTo>
                    <a:pt x="723430" y="361441"/>
                  </a:lnTo>
                  <a:lnTo>
                    <a:pt x="720127" y="312391"/>
                  </a:lnTo>
                  <a:lnTo>
                    <a:pt x="710508" y="265347"/>
                  </a:lnTo>
                  <a:lnTo>
                    <a:pt x="695003" y="220741"/>
                  </a:lnTo>
                  <a:lnTo>
                    <a:pt x="674044" y="179004"/>
                  </a:lnTo>
                  <a:lnTo>
                    <a:pt x="648060" y="140564"/>
                  </a:lnTo>
                  <a:lnTo>
                    <a:pt x="617483" y="105854"/>
                  </a:lnTo>
                  <a:lnTo>
                    <a:pt x="582744" y="75303"/>
                  </a:lnTo>
                  <a:lnTo>
                    <a:pt x="544275" y="49341"/>
                  </a:lnTo>
                  <a:lnTo>
                    <a:pt x="502506" y="28400"/>
                  </a:lnTo>
                  <a:lnTo>
                    <a:pt x="457867" y="12909"/>
                  </a:lnTo>
                  <a:lnTo>
                    <a:pt x="410791" y="3299"/>
                  </a:lnTo>
                  <a:lnTo>
                    <a:pt x="361708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41019" y="241300"/>
              <a:ext cx="723430" cy="7228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/>
          <p:nvPr/>
        </p:nvSpPr>
        <p:spPr>
          <a:xfrm>
            <a:off x="7535544" y="2371470"/>
            <a:ext cx="1350009" cy="135000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1317371" y="1119124"/>
            <a:ext cx="1350010" cy="135001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317371" y="3631184"/>
            <a:ext cx="1350010" cy="135001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535544" y="4891659"/>
            <a:ext cx="1350009" cy="135003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>
            <a:spLocks noGrp="1"/>
          </p:cNvSpPr>
          <p:nvPr>
            <p:ph type="title"/>
          </p:nvPr>
        </p:nvSpPr>
        <p:spPr>
          <a:xfrm>
            <a:off x="1496313" y="457199"/>
            <a:ext cx="3075687" cy="3045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5" dirty="0"/>
              <a:t>Look at these</a:t>
            </a:r>
            <a:r>
              <a:rPr sz="1900" spc="-35" dirty="0"/>
              <a:t> </a:t>
            </a:r>
            <a:r>
              <a:rPr sz="1900" spc="-10" dirty="0"/>
              <a:t>examples</a:t>
            </a:r>
            <a:endParaRPr sz="1900" dirty="0"/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7</a:t>
            </a:fld>
            <a:endParaRPr dirty="0"/>
          </a:p>
        </p:txBody>
      </p:sp>
      <p:sp>
        <p:nvSpPr>
          <p:cNvPr id="13" name="object 13"/>
          <p:cNvSpPr txBox="1"/>
          <p:nvPr/>
        </p:nvSpPr>
        <p:spPr>
          <a:xfrm>
            <a:off x="2775966" y="1302551"/>
            <a:ext cx="3929634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494949"/>
                </a:solidFill>
                <a:latin typeface="Noto Sans"/>
                <a:cs typeface="Noto Sans"/>
              </a:rPr>
              <a:t>My birthday 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is 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in</a:t>
            </a:r>
            <a:r>
              <a:rPr sz="2400" b="1" spc="-6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March.</a:t>
            </a:r>
            <a:endParaRPr sz="2400" dirty="0">
              <a:latin typeface="Noto Sans"/>
              <a:cs typeface="Noto San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028825" y="2833242"/>
            <a:ext cx="5405755" cy="29114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25830">
              <a:lnSpc>
                <a:spcPct val="100000"/>
              </a:lnSpc>
              <a:spcBef>
                <a:spcPts val="100"/>
              </a:spcBef>
            </a:pPr>
            <a:r>
              <a:rPr sz="2400" b="1" spc="-140" dirty="0">
                <a:solidFill>
                  <a:srgbClr val="494949"/>
                </a:solidFill>
                <a:latin typeface="Noto Sans"/>
                <a:cs typeface="Noto Sans"/>
              </a:rPr>
              <a:t>I </a:t>
            </a:r>
            <a:r>
              <a:rPr sz="2400" b="1" dirty="0">
                <a:solidFill>
                  <a:srgbClr val="494949"/>
                </a:solidFill>
                <a:latin typeface="Noto Sans"/>
                <a:cs typeface="Noto Sans"/>
              </a:rPr>
              <a:t>am </a:t>
            </a:r>
            <a:r>
              <a:rPr sz="2400" b="1" spc="-30" dirty="0">
                <a:solidFill>
                  <a:srgbClr val="494949"/>
                </a:solidFill>
                <a:latin typeface="Noto Sans"/>
                <a:cs typeface="Noto Sans"/>
              </a:rPr>
              <a:t>talking 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to </a:t>
            </a:r>
            <a:r>
              <a:rPr sz="2400" b="1" spc="-10" dirty="0">
                <a:solidFill>
                  <a:srgbClr val="494949"/>
                </a:solidFill>
                <a:latin typeface="Noto Sans"/>
                <a:cs typeface="Noto Sans"/>
              </a:rPr>
              <a:t>him 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on</a:t>
            </a:r>
            <a:r>
              <a:rPr sz="2400" b="1" spc="165" dirty="0">
                <a:solidFill>
                  <a:srgbClr val="39A9DF"/>
                </a:solidFill>
                <a:latin typeface="Noto Sans"/>
                <a:cs typeface="Noto Sans"/>
              </a:rPr>
              <a:t> </a:t>
            </a:r>
            <a:r>
              <a:rPr sz="2400" b="1" dirty="0">
                <a:solidFill>
                  <a:srgbClr val="494949"/>
                </a:solidFill>
                <a:latin typeface="Noto Sans"/>
                <a:cs typeface="Noto Sans"/>
              </a:rPr>
              <a:t>Friday.</a:t>
            </a:r>
            <a:endParaRPr sz="2400">
              <a:latin typeface="Noto Sans"/>
              <a:cs typeface="Noto Sans"/>
            </a:endParaRPr>
          </a:p>
          <a:p>
            <a:pPr>
              <a:lnSpc>
                <a:spcPct val="100000"/>
              </a:lnSpc>
            </a:pPr>
            <a:endParaRPr sz="3200">
              <a:latin typeface="Noto Sans"/>
              <a:cs typeface="Noto Sans"/>
            </a:endParaRPr>
          </a:p>
          <a:p>
            <a:pPr marL="775335">
              <a:lnSpc>
                <a:spcPct val="100000"/>
              </a:lnSpc>
              <a:spcBef>
                <a:spcPts val="2680"/>
              </a:spcBef>
            </a:pPr>
            <a:r>
              <a:rPr sz="2400" b="1" dirty="0">
                <a:solidFill>
                  <a:srgbClr val="494949"/>
                </a:solidFill>
                <a:latin typeface="Noto Sans"/>
                <a:cs typeface="Noto Sans"/>
              </a:rPr>
              <a:t>See you </a:t>
            </a:r>
            <a:r>
              <a:rPr sz="2400" b="1" spc="-5" dirty="0">
                <a:solidFill>
                  <a:srgbClr val="39A9DF"/>
                </a:solidFill>
                <a:latin typeface="Noto Sans"/>
                <a:cs typeface="Noto Sans"/>
              </a:rPr>
              <a:t>in 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five</a:t>
            </a:r>
            <a:r>
              <a:rPr sz="2400" b="1" spc="-4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minutes?</a:t>
            </a:r>
            <a:endParaRPr sz="2400">
              <a:latin typeface="Noto Sans"/>
              <a:cs typeface="Noto Sans"/>
            </a:endParaRPr>
          </a:p>
          <a:p>
            <a:pPr>
              <a:lnSpc>
                <a:spcPct val="100000"/>
              </a:lnSpc>
            </a:pPr>
            <a:endParaRPr sz="320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2685"/>
              </a:spcBef>
            </a:pPr>
            <a:r>
              <a:rPr sz="2400" b="1" dirty="0">
                <a:solidFill>
                  <a:srgbClr val="494949"/>
                </a:solidFill>
                <a:latin typeface="Noto Sans"/>
                <a:cs typeface="Noto Sans"/>
              </a:rPr>
              <a:t>We 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can have </a:t>
            </a:r>
            <a:r>
              <a:rPr sz="2400" b="1" dirty="0">
                <a:solidFill>
                  <a:srgbClr val="494949"/>
                </a:solidFill>
                <a:latin typeface="Noto Sans"/>
                <a:cs typeface="Noto Sans"/>
              </a:rPr>
              <a:t>a </a:t>
            </a:r>
            <a:r>
              <a:rPr sz="2400" b="1" spc="-30" dirty="0">
                <a:solidFill>
                  <a:srgbClr val="494949"/>
                </a:solidFill>
                <a:latin typeface="Noto Sans"/>
                <a:cs typeface="Noto Sans"/>
              </a:rPr>
              <a:t>meeting </a:t>
            </a:r>
            <a:r>
              <a:rPr sz="2400" b="1" dirty="0">
                <a:solidFill>
                  <a:srgbClr val="39A9DF"/>
                </a:solidFill>
                <a:latin typeface="Noto Sans"/>
                <a:cs typeface="Noto Sans"/>
              </a:rPr>
              <a:t>at 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3</a:t>
            </a:r>
            <a:r>
              <a:rPr sz="2400" b="1" spc="-3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2400" b="1" spc="-5" dirty="0">
                <a:solidFill>
                  <a:srgbClr val="494949"/>
                </a:solidFill>
                <a:latin typeface="Noto Sans"/>
                <a:cs typeface="Noto Sans"/>
              </a:rPr>
              <a:t>o’clock.</a:t>
            </a:r>
            <a:endParaRPr sz="24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1275" y="241363"/>
            <a:ext cx="7825105" cy="728980"/>
            <a:chOff x="1311275" y="241363"/>
            <a:chExt cx="7825105" cy="728980"/>
          </a:xfrm>
        </p:grpSpPr>
        <p:sp>
          <p:nvSpPr>
            <p:cNvPr id="3" name="object 3"/>
            <p:cNvSpPr/>
            <p:nvPr/>
          </p:nvSpPr>
          <p:spPr>
            <a:xfrm>
              <a:off x="1354201" y="241363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11275" y="241363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AEE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541019" y="241300"/>
            <a:ext cx="723900" cy="723265"/>
            <a:chOff x="541019" y="241300"/>
            <a:chExt cx="723900" cy="723265"/>
          </a:xfrm>
        </p:grpSpPr>
        <p:sp>
          <p:nvSpPr>
            <p:cNvPr id="6" name="object 6"/>
            <p:cNvSpPr/>
            <p:nvPr/>
          </p:nvSpPr>
          <p:spPr>
            <a:xfrm>
              <a:off x="541019" y="241300"/>
              <a:ext cx="723900" cy="723265"/>
            </a:xfrm>
            <a:custGeom>
              <a:avLst/>
              <a:gdLst/>
              <a:ahLst/>
              <a:cxnLst/>
              <a:rect l="l" t="t" r="r" b="b"/>
              <a:pathLst>
                <a:path w="723900" h="723265">
                  <a:moveTo>
                    <a:pt x="361708" y="0"/>
                  </a:moveTo>
                  <a:lnTo>
                    <a:pt x="312628" y="3299"/>
                  </a:lnTo>
                  <a:lnTo>
                    <a:pt x="265554" y="12909"/>
                  </a:lnTo>
                  <a:lnTo>
                    <a:pt x="220918" y="28400"/>
                  </a:lnTo>
                  <a:lnTo>
                    <a:pt x="179150" y="49341"/>
                  </a:lnTo>
                  <a:lnTo>
                    <a:pt x="140682" y="75303"/>
                  </a:lnTo>
                  <a:lnTo>
                    <a:pt x="105944" y="105854"/>
                  </a:lnTo>
                  <a:lnTo>
                    <a:pt x="75368" y="140564"/>
                  </a:lnTo>
                  <a:lnTo>
                    <a:pt x="49385" y="179004"/>
                  </a:lnTo>
                  <a:lnTo>
                    <a:pt x="28425" y="220741"/>
                  </a:lnTo>
                  <a:lnTo>
                    <a:pt x="12921" y="265347"/>
                  </a:lnTo>
                  <a:lnTo>
                    <a:pt x="3302" y="312391"/>
                  </a:lnTo>
                  <a:lnTo>
                    <a:pt x="0" y="361441"/>
                  </a:lnTo>
                  <a:lnTo>
                    <a:pt x="3302" y="410492"/>
                  </a:lnTo>
                  <a:lnTo>
                    <a:pt x="12921" y="457536"/>
                  </a:lnTo>
                  <a:lnTo>
                    <a:pt x="28425" y="502142"/>
                  </a:lnTo>
                  <a:lnTo>
                    <a:pt x="49385" y="543879"/>
                  </a:lnTo>
                  <a:lnTo>
                    <a:pt x="75368" y="582319"/>
                  </a:lnTo>
                  <a:lnTo>
                    <a:pt x="105944" y="617029"/>
                  </a:lnTo>
                  <a:lnTo>
                    <a:pt x="140682" y="647580"/>
                  </a:lnTo>
                  <a:lnTo>
                    <a:pt x="179150" y="673542"/>
                  </a:lnTo>
                  <a:lnTo>
                    <a:pt x="220918" y="694483"/>
                  </a:lnTo>
                  <a:lnTo>
                    <a:pt x="265554" y="709974"/>
                  </a:lnTo>
                  <a:lnTo>
                    <a:pt x="312628" y="719584"/>
                  </a:lnTo>
                  <a:lnTo>
                    <a:pt x="361708" y="722884"/>
                  </a:lnTo>
                  <a:lnTo>
                    <a:pt x="410791" y="719584"/>
                  </a:lnTo>
                  <a:lnTo>
                    <a:pt x="457867" y="709974"/>
                  </a:lnTo>
                  <a:lnTo>
                    <a:pt x="502506" y="694483"/>
                  </a:lnTo>
                  <a:lnTo>
                    <a:pt x="544275" y="673542"/>
                  </a:lnTo>
                  <a:lnTo>
                    <a:pt x="582744" y="647580"/>
                  </a:lnTo>
                  <a:lnTo>
                    <a:pt x="617483" y="617029"/>
                  </a:lnTo>
                  <a:lnTo>
                    <a:pt x="648060" y="582319"/>
                  </a:lnTo>
                  <a:lnTo>
                    <a:pt x="674044" y="543879"/>
                  </a:lnTo>
                  <a:lnTo>
                    <a:pt x="695003" y="502142"/>
                  </a:lnTo>
                  <a:lnTo>
                    <a:pt x="710508" y="457536"/>
                  </a:lnTo>
                  <a:lnTo>
                    <a:pt x="720127" y="410492"/>
                  </a:lnTo>
                  <a:lnTo>
                    <a:pt x="723430" y="361441"/>
                  </a:lnTo>
                  <a:lnTo>
                    <a:pt x="720127" y="312391"/>
                  </a:lnTo>
                  <a:lnTo>
                    <a:pt x="710508" y="265347"/>
                  </a:lnTo>
                  <a:lnTo>
                    <a:pt x="695003" y="220741"/>
                  </a:lnTo>
                  <a:lnTo>
                    <a:pt x="674044" y="179004"/>
                  </a:lnTo>
                  <a:lnTo>
                    <a:pt x="648060" y="140564"/>
                  </a:lnTo>
                  <a:lnTo>
                    <a:pt x="617483" y="105854"/>
                  </a:lnTo>
                  <a:lnTo>
                    <a:pt x="582744" y="75303"/>
                  </a:lnTo>
                  <a:lnTo>
                    <a:pt x="544275" y="49341"/>
                  </a:lnTo>
                  <a:lnTo>
                    <a:pt x="502506" y="28400"/>
                  </a:lnTo>
                  <a:lnTo>
                    <a:pt x="457867" y="12909"/>
                  </a:lnTo>
                  <a:lnTo>
                    <a:pt x="410791" y="3299"/>
                  </a:lnTo>
                  <a:lnTo>
                    <a:pt x="361708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41019" y="241300"/>
              <a:ext cx="723430" cy="7228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496313" y="539451"/>
            <a:ext cx="3254756" cy="3045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5" dirty="0"/>
              <a:t>Complete the</a:t>
            </a:r>
            <a:r>
              <a:rPr sz="1900" spc="-50" dirty="0"/>
              <a:t> </a:t>
            </a:r>
            <a:r>
              <a:rPr sz="1900" spc="-10" dirty="0"/>
              <a:t>sentences</a:t>
            </a:r>
            <a:endParaRPr sz="1900" dirty="0"/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8</a:t>
            </a:fld>
            <a:endParaRPr dirty="0"/>
          </a:p>
        </p:txBody>
      </p:sp>
      <p:sp>
        <p:nvSpPr>
          <p:cNvPr id="9" name="object 9"/>
          <p:cNvSpPr txBox="1"/>
          <p:nvPr/>
        </p:nvSpPr>
        <p:spPr>
          <a:xfrm>
            <a:off x="1886711" y="3590137"/>
            <a:ext cx="6430010" cy="525145"/>
          </a:xfrm>
          <a:prstGeom prst="rect">
            <a:avLst/>
          </a:prstGeom>
          <a:solidFill>
            <a:srgbClr val="E8FBF4"/>
          </a:solidFill>
        </p:spPr>
        <p:txBody>
          <a:bodyPr vert="horz" wrap="square" lIns="0" tIns="13017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1025"/>
              </a:spcBef>
              <a:tabLst>
                <a:tab pos="450850" algn="l"/>
                <a:tab pos="4231005" algn="l"/>
              </a:tabLst>
            </a:pP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2.	</a:t>
            </a:r>
            <a:r>
              <a:rPr sz="1600" spc="-100" dirty="0">
                <a:solidFill>
                  <a:srgbClr val="494949"/>
                </a:solidFill>
                <a:latin typeface="Noto Sans"/>
                <a:cs typeface="Noto Sans"/>
              </a:rPr>
              <a:t>I </a:t>
            </a: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am </a:t>
            </a:r>
            <a:r>
              <a:rPr sz="1600" spc="-25" dirty="0">
                <a:solidFill>
                  <a:srgbClr val="494949"/>
                </a:solidFill>
                <a:latin typeface="Noto Sans"/>
                <a:cs typeface="Noto Sans"/>
              </a:rPr>
              <a:t>leaving</a:t>
            </a:r>
            <a:r>
              <a:rPr sz="1600" spc="10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the</a:t>
            </a:r>
            <a:r>
              <a:rPr sz="1600" spc="1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spc="-25" dirty="0">
                <a:solidFill>
                  <a:srgbClr val="494949"/>
                </a:solidFill>
                <a:latin typeface="Noto Sans"/>
                <a:cs typeface="Noto Sans"/>
              </a:rPr>
              <a:t>meeting</a:t>
            </a:r>
            <a:r>
              <a:rPr sz="1600" u="heavy" spc="-25" dirty="0">
                <a:solidFill>
                  <a:srgbClr val="494949"/>
                </a:solidFill>
                <a:uFill>
                  <a:solidFill>
                    <a:srgbClr val="484848"/>
                  </a:solidFill>
                </a:uFill>
                <a:latin typeface="Noto Sans"/>
                <a:cs typeface="Noto Sans"/>
              </a:rPr>
              <a:t> 	</a:t>
            </a:r>
            <a:r>
              <a:rPr sz="1600" spc="-5" dirty="0">
                <a:solidFill>
                  <a:srgbClr val="494949"/>
                </a:solidFill>
                <a:latin typeface="Noto Sans"/>
                <a:cs typeface="Noto Sans"/>
              </a:rPr>
              <a:t>15</a:t>
            </a:r>
            <a:r>
              <a:rPr sz="160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minutes.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886711" y="4217263"/>
            <a:ext cx="6430010" cy="525145"/>
          </a:xfrm>
          <a:prstGeom prst="rect">
            <a:avLst/>
          </a:prstGeom>
          <a:solidFill>
            <a:srgbClr val="E8FBF4"/>
          </a:solidFill>
        </p:spPr>
        <p:txBody>
          <a:bodyPr vert="horz" wrap="square" lIns="0" tIns="13017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1025"/>
              </a:spcBef>
              <a:tabLst>
                <a:tab pos="450850" algn="l"/>
                <a:tab pos="3430904" algn="l"/>
              </a:tabLst>
            </a:pP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3.	He </a:t>
            </a: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wants</a:t>
            </a:r>
            <a:r>
              <a:rPr sz="1600" spc="2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to</a:t>
            </a:r>
            <a:r>
              <a:rPr sz="160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talk</a:t>
            </a:r>
            <a:r>
              <a:rPr sz="1600" u="heavy" spc="-15" dirty="0">
                <a:solidFill>
                  <a:srgbClr val="494949"/>
                </a:solidFill>
                <a:uFill>
                  <a:solidFill>
                    <a:srgbClr val="484848"/>
                  </a:solidFill>
                </a:uFill>
                <a:latin typeface="Noto Sans"/>
                <a:cs typeface="Noto Sans"/>
              </a:rPr>
              <a:t> 	</a:t>
            </a: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Tuesday.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1886711" y="4844389"/>
            <a:ext cx="6430010" cy="525145"/>
          </a:xfrm>
          <a:prstGeom prst="rect">
            <a:avLst/>
          </a:prstGeom>
          <a:solidFill>
            <a:srgbClr val="E8FBF4"/>
          </a:solidFill>
        </p:spPr>
        <p:txBody>
          <a:bodyPr vert="horz" wrap="square" lIns="0" tIns="13017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1025"/>
              </a:spcBef>
              <a:tabLst>
                <a:tab pos="450850" algn="l"/>
                <a:tab pos="4450715" algn="l"/>
              </a:tabLst>
            </a:pP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4.	</a:t>
            </a:r>
            <a:r>
              <a:rPr sz="1600" spc="-100" dirty="0">
                <a:solidFill>
                  <a:srgbClr val="494949"/>
                </a:solidFill>
                <a:latin typeface="Noto Sans"/>
                <a:cs typeface="Noto Sans"/>
              </a:rPr>
              <a:t>I </a:t>
            </a: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am </a:t>
            </a:r>
            <a:r>
              <a:rPr sz="1600" spc="-25" dirty="0">
                <a:solidFill>
                  <a:srgbClr val="494949"/>
                </a:solidFill>
                <a:latin typeface="Noto Sans"/>
                <a:cs typeface="Noto Sans"/>
              </a:rPr>
              <a:t>returning </a:t>
            </a: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from</a:t>
            </a:r>
            <a:r>
              <a:rPr sz="1600" spc="15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the</a:t>
            </a:r>
            <a:r>
              <a:rPr sz="1600" spc="1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US</a:t>
            </a:r>
            <a:r>
              <a:rPr sz="1600" u="heavy" spc="-10" dirty="0">
                <a:solidFill>
                  <a:srgbClr val="494949"/>
                </a:solidFill>
                <a:uFill>
                  <a:solidFill>
                    <a:srgbClr val="484848"/>
                  </a:solidFill>
                </a:uFill>
                <a:latin typeface="Noto Sans"/>
                <a:cs typeface="Noto Sans"/>
              </a:rPr>
              <a:t> 	</a:t>
            </a: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May.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1886711" y="2963011"/>
            <a:ext cx="6430010" cy="525145"/>
          </a:xfrm>
          <a:prstGeom prst="rect">
            <a:avLst/>
          </a:prstGeom>
          <a:solidFill>
            <a:srgbClr val="E8FBF4"/>
          </a:solidFill>
        </p:spPr>
        <p:txBody>
          <a:bodyPr vert="horz" wrap="square" lIns="0" tIns="13017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1025"/>
              </a:spcBef>
              <a:tabLst>
                <a:tab pos="450850" algn="l"/>
                <a:tab pos="3840479" algn="l"/>
              </a:tabLst>
            </a:pP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1.	She leaves</a:t>
            </a:r>
            <a:r>
              <a:rPr sz="1600" spc="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the</a:t>
            </a:r>
            <a:r>
              <a:rPr sz="1600" spc="2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office</a:t>
            </a:r>
            <a:r>
              <a:rPr sz="1600" u="heavy" spc="-10" dirty="0">
                <a:solidFill>
                  <a:srgbClr val="494949"/>
                </a:solidFill>
                <a:uFill>
                  <a:solidFill>
                    <a:srgbClr val="484848"/>
                  </a:solidFill>
                </a:uFill>
                <a:latin typeface="Noto Sans"/>
                <a:cs typeface="Noto Sans"/>
              </a:rPr>
              <a:t> 	</a:t>
            </a:r>
            <a:r>
              <a:rPr sz="1600" spc="-5" dirty="0">
                <a:solidFill>
                  <a:srgbClr val="494949"/>
                </a:solidFill>
                <a:latin typeface="Noto Sans"/>
                <a:cs typeface="Noto Sans"/>
              </a:rPr>
              <a:t>4</a:t>
            </a: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o’clock.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309750" y="1125219"/>
            <a:ext cx="7583805" cy="1389380"/>
          </a:xfrm>
          <a:prstGeom prst="rect">
            <a:avLst/>
          </a:prstGeom>
          <a:solidFill>
            <a:srgbClr val="B8F5D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2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7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600" b="1" spc="-5" dirty="0">
                <a:solidFill>
                  <a:srgbClr val="494949"/>
                </a:solidFill>
                <a:latin typeface="Noto Sans"/>
                <a:cs typeface="Noto Sans"/>
              </a:rPr>
              <a:t>Complete </a:t>
            </a:r>
            <a:r>
              <a:rPr sz="1600" b="1" spc="-10" dirty="0">
                <a:solidFill>
                  <a:srgbClr val="494949"/>
                </a:solidFill>
                <a:latin typeface="Noto Sans"/>
                <a:cs typeface="Noto Sans"/>
              </a:rPr>
              <a:t>the sentences </a:t>
            </a:r>
            <a:r>
              <a:rPr sz="1600" b="1" spc="-30" dirty="0">
                <a:solidFill>
                  <a:srgbClr val="494949"/>
                </a:solidFill>
                <a:latin typeface="Noto Sans"/>
                <a:cs typeface="Noto Sans"/>
              </a:rPr>
              <a:t>using </a:t>
            </a:r>
            <a:r>
              <a:rPr sz="1600" b="1" i="1" spc="-5" dirty="0">
                <a:solidFill>
                  <a:srgbClr val="494949"/>
                </a:solidFill>
                <a:latin typeface="Noto Sans"/>
                <a:cs typeface="Noto Sans"/>
              </a:rPr>
              <a:t>in</a:t>
            </a:r>
            <a:r>
              <a:rPr sz="1600" b="1" spc="-5" dirty="0">
                <a:solidFill>
                  <a:srgbClr val="494949"/>
                </a:solidFill>
                <a:latin typeface="Noto Sans"/>
                <a:cs typeface="Noto Sans"/>
              </a:rPr>
              <a:t>, </a:t>
            </a:r>
            <a:r>
              <a:rPr sz="1600" b="1" i="1" spc="-5" dirty="0">
                <a:solidFill>
                  <a:srgbClr val="494949"/>
                </a:solidFill>
                <a:latin typeface="Noto Sans"/>
                <a:cs typeface="Noto Sans"/>
              </a:rPr>
              <a:t>at </a:t>
            </a:r>
            <a:r>
              <a:rPr sz="1600" b="1" spc="-5" dirty="0">
                <a:solidFill>
                  <a:srgbClr val="494949"/>
                </a:solidFill>
                <a:latin typeface="Noto Sans"/>
                <a:cs typeface="Noto Sans"/>
              </a:rPr>
              <a:t>or</a:t>
            </a:r>
            <a:r>
              <a:rPr sz="1600" b="1" spc="16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b="1" i="1" spc="-5" dirty="0">
                <a:solidFill>
                  <a:srgbClr val="494949"/>
                </a:solidFill>
                <a:latin typeface="Noto Sans"/>
                <a:cs typeface="Noto Sans"/>
              </a:rPr>
              <a:t>on</a:t>
            </a:r>
            <a:r>
              <a:rPr sz="1600" b="1" spc="-5" dirty="0">
                <a:solidFill>
                  <a:srgbClr val="494949"/>
                </a:solidFill>
                <a:latin typeface="Noto Sans"/>
                <a:cs typeface="Noto Sans"/>
              </a:rPr>
              <a:t>.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886711" y="5471439"/>
            <a:ext cx="6430010" cy="525145"/>
          </a:xfrm>
          <a:prstGeom prst="rect">
            <a:avLst/>
          </a:prstGeom>
          <a:solidFill>
            <a:srgbClr val="E8FBF4"/>
          </a:solidFill>
        </p:spPr>
        <p:txBody>
          <a:bodyPr vert="horz" wrap="square" lIns="0" tIns="130175" rIns="0" bIns="0" rtlCol="0">
            <a:spAutoFit/>
          </a:bodyPr>
          <a:lstStyle/>
          <a:p>
            <a:pPr marL="107950">
              <a:lnSpc>
                <a:spcPct val="100000"/>
              </a:lnSpc>
              <a:spcBef>
                <a:spcPts val="1025"/>
              </a:spcBef>
              <a:tabLst>
                <a:tab pos="450850" algn="l"/>
                <a:tab pos="3654425" algn="l"/>
              </a:tabLst>
            </a:pP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5.	She</a:t>
            </a:r>
            <a:r>
              <a:rPr sz="1600" spc="1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spc="-15" dirty="0">
                <a:solidFill>
                  <a:srgbClr val="494949"/>
                </a:solidFill>
                <a:latin typeface="Noto Sans"/>
                <a:cs typeface="Noto Sans"/>
              </a:rPr>
              <a:t>starts</a:t>
            </a:r>
            <a:r>
              <a:rPr sz="1600" spc="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spc="-30" dirty="0">
                <a:solidFill>
                  <a:srgbClr val="494949"/>
                </a:solidFill>
                <a:latin typeface="Noto Sans"/>
                <a:cs typeface="Noto Sans"/>
              </a:rPr>
              <a:t>working</a:t>
            </a:r>
            <a:r>
              <a:rPr sz="1600" u="heavy" spc="-30" dirty="0">
                <a:solidFill>
                  <a:srgbClr val="494949"/>
                </a:solidFill>
                <a:uFill>
                  <a:solidFill>
                    <a:srgbClr val="484848"/>
                  </a:solidFill>
                </a:uFill>
                <a:latin typeface="Noto Sans"/>
                <a:cs typeface="Noto Sans"/>
              </a:rPr>
              <a:t> 	</a:t>
            </a:r>
            <a:r>
              <a:rPr sz="1600" spc="-10" dirty="0">
                <a:solidFill>
                  <a:srgbClr val="494949"/>
                </a:solidFill>
                <a:latin typeface="Noto Sans"/>
                <a:cs typeface="Noto Sans"/>
              </a:rPr>
              <a:t>midday.</a:t>
            </a:r>
            <a:endParaRPr sz="16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11275" y="241363"/>
            <a:ext cx="7825105" cy="728980"/>
            <a:chOff x="1311275" y="241363"/>
            <a:chExt cx="7825105" cy="728980"/>
          </a:xfrm>
        </p:grpSpPr>
        <p:sp>
          <p:nvSpPr>
            <p:cNvPr id="3" name="object 3"/>
            <p:cNvSpPr/>
            <p:nvPr/>
          </p:nvSpPr>
          <p:spPr>
            <a:xfrm>
              <a:off x="1354201" y="241363"/>
              <a:ext cx="7781925" cy="728980"/>
            </a:xfrm>
            <a:custGeom>
              <a:avLst/>
              <a:gdLst/>
              <a:ahLst/>
              <a:cxnLst/>
              <a:rect l="l" t="t" r="r" b="b"/>
              <a:pathLst>
                <a:path w="7781925" h="728980">
                  <a:moveTo>
                    <a:pt x="7781925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7781925" y="728662"/>
                  </a:lnTo>
                  <a:lnTo>
                    <a:pt x="7781925" y="0"/>
                  </a:lnTo>
                  <a:close/>
                </a:path>
              </a:pathLst>
            </a:custGeom>
            <a:solidFill>
              <a:srgbClr val="F8F8F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11275" y="241363"/>
              <a:ext cx="49530" cy="728980"/>
            </a:xfrm>
            <a:custGeom>
              <a:avLst/>
              <a:gdLst/>
              <a:ahLst/>
              <a:cxnLst/>
              <a:rect l="l" t="t" r="r" b="b"/>
              <a:pathLst>
                <a:path w="49530" h="728980">
                  <a:moveTo>
                    <a:pt x="49212" y="0"/>
                  </a:moveTo>
                  <a:lnTo>
                    <a:pt x="0" y="0"/>
                  </a:lnTo>
                  <a:lnTo>
                    <a:pt x="0" y="728662"/>
                  </a:lnTo>
                  <a:lnTo>
                    <a:pt x="49212" y="728662"/>
                  </a:lnTo>
                  <a:lnTo>
                    <a:pt x="49212" y="0"/>
                  </a:lnTo>
                  <a:close/>
                </a:path>
              </a:pathLst>
            </a:custGeom>
            <a:solidFill>
              <a:srgbClr val="8AEEC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541019" y="241300"/>
            <a:ext cx="723900" cy="723265"/>
            <a:chOff x="541019" y="241300"/>
            <a:chExt cx="723900" cy="723265"/>
          </a:xfrm>
        </p:grpSpPr>
        <p:sp>
          <p:nvSpPr>
            <p:cNvPr id="6" name="object 6"/>
            <p:cNvSpPr/>
            <p:nvPr/>
          </p:nvSpPr>
          <p:spPr>
            <a:xfrm>
              <a:off x="541019" y="241300"/>
              <a:ext cx="723900" cy="723265"/>
            </a:xfrm>
            <a:custGeom>
              <a:avLst/>
              <a:gdLst/>
              <a:ahLst/>
              <a:cxnLst/>
              <a:rect l="l" t="t" r="r" b="b"/>
              <a:pathLst>
                <a:path w="723900" h="723265">
                  <a:moveTo>
                    <a:pt x="361708" y="0"/>
                  </a:moveTo>
                  <a:lnTo>
                    <a:pt x="312628" y="3299"/>
                  </a:lnTo>
                  <a:lnTo>
                    <a:pt x="265554" y="12909"/>
                  </a:lnTo>
                  <a:lnTo>
                    <a:pt x="220918" y="28400"/>
                  </a:lnTo>
                  <a:lnTo>
                    <a:pt x="179150" y="49341"/>
                  </a:lnTo>
                  <a:lnTo>
                    <a:pt x="140682" y="75303"/>
                  </a:lnTo>
                  <a:lnTo>
                    <a:pt x="105944" y="105854"/>
                  </a:lnTo>
                  <a:lnTo>
                    <a:pt x="75368" y="140564"/>
                  </a:lnTo>
                  <a:lnTo>
                    <a:pt x="49385" y="179004"/>
                  </a:lnTo>
                  <a:lnTo>
                    <a:pt x="28425" y="220741"/>
                  </a:lnTo>
                  <a:lnTo>
                    <a:pt x="12921" y="265347"/>
                  </a:lnTo>
                  <a:lnTo>
                    <a:pt x="3302" y="312391"/>
                  </a:lnTo>
                  <a:lnTo>
                    <a:pt x="0" y="361441"/>
                  </a:lnTo>
                  <a:lnTo>
                    <a:pt x="3302" y="410492"/>
                  </a:lnTo>
                  <a:lnTo>
                    <a:pt x="12921" y="457536"/>
                  </a:lnTo>
                  <a:lnTo>
                    <a:pt x="28425" y="502142"/>
                  </a:lnTo>
                  <a:lnTo>
                    <a:pt x="49385" y="543879"/>
                  </a:lnTo>
                  <a:lnTo>
                    <a:pt x="75368" y="582319"/>
                  </a:lnTo>
                  <a:lnTo>
                    <a:pt x="105944" y="617029"/>
                  </a:lnTo>
                  <a:lnTo>
                    <a:pt x="140682" y="647580"/>
                  </a:lnTo>
                  <a:lnTo>
                    <a:pt x="179150" y="673542"/>
                  </a:lnTo>
                  <a:lnTo>
                    <a:pt x="220918" y="694483"/>
                  </a:lnTo>
                  <a:lnTo>
                    <a:pt x="265554" y="709974"/>
                  </a:lnTo>
                  <a:lnTo>
                    <a:pt x="312628" y="719584"/>
                  </a:lnTo>
                  <a:lnTo>
                    <a:pt x="361708" y="722884"/>
                  </a:lnTo>
                  <a:lnTo>
                    <a:pt x="410791" y="719584"/>
                  </a:lnTo>
                  <a:lnTo>
                    <a:pt x="457867" y="709974"/>
                  </a:lnTo>
                  <a:lnTo>
                    <a:pt x="502506" y="694483"/>
                  </a:lnTo>
                  <a:lnTo>
                    <a:pt x="544275" y="673542"/>
                  </a:lnTo>
                  <a:lnTo>
                    <a:pt x="582744" y="647580"/>
                  </a:lnTo>
                  <a:lnTo>
                    <a:pt x="617483" y="617029"/>
                  </a:lnTo>
                  <a:lnTo>
                    <a:pt x="648060" y="582319"/>
                  </a:lnTo>
                  <a:lnTo>
                    <a:pt x="674044" y="543879"/>
                  </a:lnTo>
                  <a:lnTo>
                    <a:pt x="695003" y="502142"/>
                  </a:lnTo>
                  <a:lnTo>
                    <a:pt x="710508" y="457536"/>
                  </a:lnTo>
                  <a:lnTo>
                    <a:pt x="720127" y="410492"/>
                  </a:lnTo>
                  <a:lnTo>
                    <a:pt x="723430" y="361441"/>
                  </a:lnTo>
                  <a:lnTo>
                    <a:pt x="720127" y="312391"/>
                  </a:lnTo>
                  <a:lnTo>
                    <a:pt x="710508" y="265347"/>
                  </a:lnTo>
                  <a:lnTo>
                    <a:pt x="695003" y="220741"/>
                  </a:lnTo>
                  <a:lnTo>
                    <a:pt x="674044" y="179004"/>
                  </a:lnTo>
                  <a:lnTo>
                    <a:pt x="648060" y="140564"/>
                  </a:lnTo>
                  <a:lnTo>
                    <a:pt x="617483" y="105854"/>
                  </a:lnTo>
                  <a:lnTo>
                    <a:pt x="582744" y="75303"/>
                  </a:lnTo>
                  <a:lnTo>
                    <a:pt x="544275" y="49341"/>
                  </a:lnTo>
                  <a:lnTo>
                    <a:pt x="502506" y="28400"/>
                  </a:lnTo>
                  <a:lnTo>
                    <a:pt x="457867" y="12909"/>
                  </a:lnTo>
                  <a:lnTo>
                    <a:pt x="410791" y="3299"/>
                  </a:lnTo>
                  <a:lnTo>
                    <a:pt x="361708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41019" y="241300"/>
              <a:ext cx="723430" cy="722884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1421891" y="4916423"/>
            <a:ext cx="7322820" cy="1595755"/>
            <a:chOff x="1421891" y="4916423"/>
            <a:chExt cx="7322820" cy="1595755"/>
          </a:xfrm>
        </p:grpSpPr>
        <p:sp>
          <p:nvSpPr>
            <p:cNvPr id="9" name="object 9"/>
            <p:cNvSpPr/>
            <p:nvPr/>
          </p:nvSpPr>
          <p:spPr>
            <a:xfrm>
              <a:off x="1421891" y="4916423"/>
              <a:ext cx="2310384" cy="1595628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1508759" y="5589803"/>
              <a:ext cx="2137410" cy="12700"/>
            </a:xfrm>
            <a:custGeom>
              <a:avLst/>
              <a:gdLst/>
              <a:ahLst/>
              <a:cxnLst/>
              <a:rect l="l" t="t" r="r" b="b"/>
              <a:pathLst>
                <a:path w="2137410" h="12700">
                  <a:moveTo>
                    <a:pt x="0" y="12700"/>
                  </a:moveTo>
                  <a:lnTo>
                    <a:pt x="2137029" y="12700"/>
                  </a:lnTo>
                  <a:lnTo>
                    <a:pt x="2137029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39A9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701164" y="5774156"/>
              <a:ext cx="1752600" cy="483234"/>
            </a:xfrm>
            <a:custGeom>
              <a:avLst/>
              <a:gdLst/>
              <a:ahLst/>
              <a:cxnLst/>
              <a:rect l="l" t="t" r="r" b="b"/>
              <a:pathLst>
                <a:path w="1752600" h="483235">
                  <a:moveTo>
                    <a:pt x="0" y="241515"/>
                  </a:moveTo>
                  <a:lnTo>
                    <a:pt x="1752219" y="241528"/>
                  </a:lnTo>
                </a:path>
                <a:path w="1752600" h="483235">
                  <a:moveTo>
                    <a:pt x="0" y="483044"/>
                  </a:moveTo>
                  <a:lnTo>
                    <a:pt x="1752219" y="483044"/>
                  </a:lnTo>
                </a:path>
                <a:path w="1752600" h="483235">
                  <a:moveTo>
                    <a:pt x="0" y="0"/>
                  </a:moveTo>
                  <a:lnTo>
                    <a:pt x="1752219" y="0"/>
                  </a:lnTo>
                </a:path>
              </a:pathLst>
            </a:custGeom>
            <a:ln w="19050">
              <a:solidFill>
                <a:srgbClr val="E3E3E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3927347" y="4916423"/>
              <a:ext cx="2311907" cy="159562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014724" y="5589803"/>
              <a:ext cx="2137410" cy="12700"/>
            </a:xfrm>
            <a:custGeom>
              <a:avLst/>
              <a:gdLst/>
              <a:ahLst/>
              <a:cxnLst/>
              <a:rect l="l" t="t" r="r" b="b"/>
              <a:pathLst>
                <a:path w="2137410" h="12700">
                  <a:moveTo>
                    <a:pt x="0" y="12700"/>
                  </a:moveTo>
                  <a:lnTo>
                    <a:pt x="2137155" y="12700"/>
                  </a:lnTo>
                  <a:lnTo>
                    <a:pt x="2137155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39A9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4207256" y="5774156"/>
              <a:ext cx="1752600" cy="483234"/>
            </a:xfrm>
            <a:custGeom>
              <a:avLst/>
              <a:gdLst/>
              <a:ahLst/>
              <a:cxnLst/>
              <a:rect l="l" t="t" r="r" b="b"/>
              <a:pathLst>
                <a:path w="1752600" h="483235">
                  <a:moveTo>
                    <a:pt x="0" y="241515"/>
                  </a:moveTo>
                  <a:lnTo>
                    <a:pt x="1752092" y="241528"/>
                  </a:lnTo>
                </a:path>
                <a:path w="1752600" h="483235">
                  <a:moveTo>
                    <a:pt x="0" y="483044"/>
                  </a:moveTo>
                  <a:lnTo>
                    <a:pt x="1752092" y="483044"/>
                  </a:lnTo>
                </a:path>
                <a:path w="1752600" h="483235">
                  <a:moveTo>
                    <a:pt x="0" y="0"/>
                  </a:moveTo>
                  <a:lnTo>
                    <a:pt x="1752092" y="0"/>
                  </a:lnTo>
                </a:path>
              </a:pathLst>
            </a:custGeom>
            <a:ln w="19050">
              <a:solidFill>
                <a:srgbClr val="E3E3E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6434327" y="4916423"/>
              <a:ext cx="2310383" cy="1595628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520688" y="5589803"/>
              <a:ext cx="2137410" cy="12700"/>
            </a:xfrm>
            <a:custGeom>
              <a:avLst/>
              <a:gdLst/>
              <a:ahLst/>
              <a:cxnLst/>
              <a:rect l="l" t="t" r="r" b="b"/>
              <a:pathLst>
                <a:path w="2137409" h="12700">
                  <a:moveTo>
                    <a:pt x="0" y="12700"/>
                  </a:moveTo>
                  <a:lnTo>
                    <a:pt x="2137155" y="12700"/>
                  </a:lnTo>
                  <a:lnTo>
                    <a:pt x="2137155" y="0"/>
                  </a:lnTo>
                  <a:lnTo>
                    <a:pt x="0" y="0"/>
                  </a:lnTo>
                  <a:lnTo>
                    <a:pt x="0" y="12700"/>
                  </a:lnTo>
                  <a:close/>
                </a:path>
              </a:pathLst>
            </a:custGeom>
            <a:solidFill>
              <a:srgbClr val="39A9D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6713220" y="5774156"/>
              <a:ext cx="1752600" cy="483234"/>
            </a:xfrm>
            <a:custGeom>
              <a:avLst/>
              <a:gdLst/>
              <a:ahLst/>
              <a:cxnLst/>
              <a:rect l="l" t="t" r="r" b="b"/>
              <a:pathLst>
                <a:path w="1752600" h="483235">
                  <a:moveTo>
                    <a:pt x="0" y="241515"/>
                  </a:moveTo>
                  <a:lnTo>
                    <a:pt x="1752091" y="241528"/>
                  </a:lnTo>
                </a:path>
                <a:path w="1752600" h="483235">
                  <a:moveTo>
                    <a:pt x="0" y="483044"/>
                  </a:moveTo>
                  <a:lnTo>
                    <a:pt x="1752091" y="483044"/>
                  </a:lnTo>
                </a:path>
                <a:path w="1752600" h="483235">
                  <a:moveTo>
                    <a:pt x="0" y="0"/>
                  </a:moveTo>
                  <a:lnTo>
                    <a:pt x="1752091" y="0"/>
                  </a:lnTo>
                </a:path>
              </a:pathLst>
            </a:custGeom>
            <a:ln w="19050">
              <a:solidFill>
                <a:srgbClr val="E3E3E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/>
          <p:nvPr/>
        </p:nvSpPr>
        <p:spPr>
          <a:xfrm>
            <a:off x="1508760" y="4996865"/>
            <a:ext cx="2137410" cy="1435735"/>
          </a:xfrm>
          <a:custGeom>
            <a:avLst/>
            <a:gdLst/>
            <a:ahLst/>
            <a:cxnLst/>
            <a:rect l="l" t="t" r="r" b="b"/>
            <a:pathLst>
              <a:path w="2137410" h="1435735">
                <a:moveTo>
                  <a:pt x="2137029" y="0"/>
                </a:moveTo>
                <a:lnTo>
                  <a:pt x="0" y="0"/>
                </a:lnTo>
                <a:lnTo>
                  <a:pt x="0" y="1435734"/>
                </a:lnTo>
                <a:lnTo>
                  <a:pt x="2137029" y="1435734"/>
                </a:lnTo>
                <a:lnTo>
                  <a:pt x="213702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4014723" y="4996865"/>
            <a:ext cx="2137410" cy="1435735"/>
          </a:xfrm>
          <a:custGeom>
            <a:avLst/>
            <a:gdLst/>
            <a:ahLst/>
            <a:cxnLst/>
            <a:rect l="l" t="t" r="r" b="b"/>
            <a:pathLst>
              <a:path w="2137410" h="1435735">
                <a:moveTo>
                  <a:pt x="2137029" y="0"/>
                </a:moveTo>
                <a:lnTo>
                  <a:pt x="0" y="0"/>
                </a:lnTo>
                <a:lnTo>
                  <a:pt x="0" y="1435734"/>
                </a:lnTo>
                <a:lnTo>
                  <a:pt x="2137029" y="1435734"/>
                </a:lnTo>
                <a:lnTo>
                  <a:pt x="213702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6520688" y="4996865"/>
            <a:ext cx="2137410" cy="1435735"/>
          </a:xfrm>
          <a:custGeom>
            <a:avLst/>
            <a:gdLst/>
            <a:ahLst/>
            <a:cxnLst/>
            <a:rect l="l" t="t" r="r" b="b"/>
            <a:pathLst>
              <a:path w="2137409" h="1435735">
                <a:moveTo>
                  <a:pt x="2137029" y="0"/>
                </a:moveTo>
                <a:lnTo>
                  <a:pt x="0" y="0"/>
                </a:lnTo>
                <a:lnTo>
                  <a:pt x="0" y="1435734"/>
                </a:lnTo>
                <a:lnTo>
                  <a:pt x="2137029" y="1435734"/>
                </a:lnTo>
                <a:lnTo>
                  <a:pt x="2137029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1496313" y="491513"/>
            <a:ext cx="4830065" cy="3045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900" spc="-5" dirty="0"/>
              <a:t>Put the sentences in the </a:t>
            </a:r>
            <a:r>
              <a:rPr sz="1900" spc="-10" dirty="0"/>
              <a:t>correct</a:t>
            </a:r>
            <a:r>
              <a:rPr sz="1900" spc="15" dirty="0"/>
              <a:t> </a:t>
            </a:r>
            <a:r>
              <a:rPr sz="1900" spc="-10" dirty="0"/>
              <a:t>list</a:t>
            </a:r>
            <a:endParaRPr sz="1900" dirty="0"/>
          </a:p>
        </p:txBody>
      </p:sp>
      <p:sp>
        <p:nvSpPr>
          <p:cNvPr id="72" name="object 72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wrap="square" lIns="0" tIns="2032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60"/>
              </a:spcBef>
            </a:pPr>
            <a:fld id="{81D60167-4931-47E6-BA6A-407CBD079E47}" type="slidenum">
              <a:rPr dirty="0"/>
              <a:t>9</a:t>
            </a:fld>
            <a:endParaRPr dirty="0"/>
          </a:p>
        </p:txBody>
      </p:sp>
      <p:sp>
        <p:nvSpPr>
          <p:cNvPr id="22" name="object 22"/>
          <p:cNvSpPr txBox="1"/>
          <p:nvPr/>
        </p:nvSpPr>
        <p:spPr>
          <a:xfrm>
            <a:off x="2486914" y="5161534"/>
            <a:ext cx="18161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in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4962905" y="5161534"/>
            <a:ext cx="24384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on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1309750" y="1125270"/>
            <a:ext cx="7583805" cy="1081405"/>
          </a:xfrm>
          <a:prstGeom prst="rect">
            <a:avLst/>
          </a:prstGeom>
          <a:solidFill>
            <a:srgbClr val="B8F5DF"/>
          </a:solidFill>
        </p:spPr>
        <p:txBody>
          <a:bodyPr vert="horz" wrap="square" lIns="0" tIns="635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2750">
              <a:latin typeface="Times New Roman"/>
              <a:cs typeface="Times New Roman"/>
            </a:endParaRPr>
          </a:p>
          <a:p>
            <a:pPr marL="781050">
              <a:lnSpc>
                <a:spcPct val="100000"/>
              </a:lnSpc>
            </a:pPr>
            <a:r>
              <a:rPr sz="1600" b="1" spc="-5" dirty="0">
                <a:solidFill>
                  <a:srgbClr val="494949"/>
                </a:solidFill>
                <a:latin typeface="Noto Sans"/>
                <a:cs typeface="Noto Sans"/>
              </a:rPr>
              <a:t>Put each </a:t>
            </a:r>
            <a:r>
              <a:rPr sz="1600" b="1" spc="-10" dirty="0">
                <a:solidFill>
                  <a:srgbClr val="494949"/>
                </a:solidFill>
                <a:latin typeface="Noto Sans"/>
                <a:cs typeface="Noto Sans"/>
              </a:rPr>
              <a:t>sentence </a:t>
            </a:r>
            <a:r>
              <a:rPr sz="1600" b="1" spc="-5" dirty="0">
                <a:solidFill>
                  <a:srgbClr val="494949"/>
                </a:solidFill>
                <a:latin typeface="Noto Sans"/>
                <a:cs typeface="Noto Sans"/>
              </a:rPr>
              <a:t>into </a:t>
            </a:r>
            <a:r>
              <a:rPr sz="1600" b="1" spc="-10" dirty="0">
                <a:solidFill>
                  <a:srgbClr val="494949"/>
                </a:solidFill>
                <a:latin typeface="Noto Sans"/>
                <a:cs typeface="Noto Sans"/>
              </a:rPr>
              <a:t>the correct </a:t>
            </a:r>
            <a:r>
              <a:rPr sz="1600" b="1" spc="-5" dirty="0">
                <a:solidFill>
                  <a:srgbClr val="494949"/>
                </a:solidFill>
                <a:latin typeface="Noto Sans"/>
                <a:cs typeface="Noto Sans"/>
              </a:rPr>
              <a:t>list of time</a:t>
            </a:r>
            <a:r>
              <a:rPr sz="1600" b="1" spc="13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600" b="1" spc="-5" dirty="0">
                <a:solidFill>
                  <a:srgbClr val="494949"/>
                </a:solidFill>
                <a:latin typeface="Noto Sans"/>
                <a:cs typeface="Noto Sans"/>
              </a:rPr>
              <a:t>prepositions.</a:t>
            </a:r>
            <a:endParaRPr sz="1600">
              <a:latin typeface="Noto Sans"/>
              <a:cs typeface="Noto Sans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496302" y="5161534"/>
            <a:ext cx="18732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spc="-15" dirty="0">
                <a:solidFill>
                  <a:srgbClr val="494949"/>
                </a:solidFill>
                <a:latin typeface="Noto Sans"/>
                <a:cs typeface="Noto Sans"/>
              </a:rPr>
              <a:t>at</a:t>
            </a:r>
            <a:endParaRPr sz="1400">
              <a:latin typeface="Noto Sans"/>
              <a:cs typeface="Noto Sans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6028944" y="2302764"/>
            <a:ext cx="1836420" cy="1780539"/>
            <a:chOff x="6028944" y="2302764"/>
            <a:chExt cx="1836420" cy="1780539"/>
          </a:xfrm>
        </p:grpSpPr>
        <p:sp>
          <p:nvSpPr>
            <p:cNvPr id="27" name="object 27"/>
            <p:cNvSpPr/>
            <p:nvPr/>
          </p:nvSpPr>
          <p:spPr>
            <a:xfrm>
              <a:off x="6042648" y="2321076"/>
              <a:ext cx="1809010" cy="81529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6192012" y="2302764"/>
              <a:ext cx="1556004" cy="906779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6028944" y="3180588"/>
              <a:ext cx="1836420" cy="84277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6192012" y="3176016"/>
              <a:ext cx="1556004" cy="906780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6074156" y="3226422"/>
              <a:ext cx="1692275" cy="697865"/>
            </a:xfrm>
            <a:custGeom>
              <a:avLst/>
              <a:gdLst/>
              <a:ahLst/>
              <a:cxnLst/>
              <a:rect l="l" t="t" r="r" b="b"/>
              <a:pathLst>
                <a:path w="1692275" h="697864">
                  <a:moveTo>
                    <a:pt x="1692275" y="0"/>
                  </a:moveTo>
                  <a:lnTo>
                    <a:pt x="0" y="0"/>
                  </a:lnTo>
                  <a:lnTo>
                    <a:pt x="0" y="697496"/>
                  </a:lnTo>
                  <a:lnTo>
                    <a:pt x="1692275" y="697496"/>
                  </a:lnTo>
                  <a:lnTo>
                    <a:pt x="1692275" y="0"/>
                  </a:lnTo>
                  <a:close/>
                </a:path>
              </a:pathLst>
            </a:custGeom>
            <a:solidFill>
              <a:srgbClr val="D1F8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6074156" y="3226422"/>
              <a:ext cx="1692275" cy="697865"/>
            </a:xfrm>
            <a:custGeom>
              <a:avLst/>
              <a:gdLst/>
              <a:ahLst/>
              <a:cxnLst/>
              <a:rect l="l" t="t" r="r" b="b"/>
              <a:pathLst>
                <a:path w="1692275" h="697864">
                  <a:moveTo>
                    <a:pt x="0" y="697496"/>
                  </a:moveTo>
                  <a:lnTo>
                    <a:pt x="1692275" y="697496"/>
                  </a:lnTo>
                  <a:lnTo>
                    <a:pt x="1692275" y="0"/>
                  </a:lnTo>
                  <a:lnTo>
                    <a:pt x="0" y="0"/>
                  </a:lnTo>
                  <a:lnTo>
                    <a:pt x="0" y="697496"/>
                  </a:lnTo>
                  <a:close/>
                </a:path>
              </a:pathLst>
            </a:custGeom>
            <a:ln w="38100">
              <a:solidFill>
                <a:srgbClr val="D1F8E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6326378" y="3658649"/>
              <a:ext cx="1188085" cy="0"/>
            </a:xfrm>
            <a:custGeom>
              <a:avLst/>
              <a:gdLst/>
              <a:ahLst/>
              <a:cxnLst/>
              <a:rect l="l" t="t" r="r" b="b"/>
              <a:pathLst>
                <a:path w="1188084">
                  <a:moveTo>
                    <a:pt x="0" y="0"/>
                  </a:moveTo>
                  <a:lnTo>
                    <a:pt x="1188076" y="0"/>
                  </a:lnTo>
                </a:path>
              </a:pathLst>
            </a:custGeom>
            <a:ln w="11406">
              <a:solidFill>
                <a:srgbClr val="4848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6055105" y="3207372"/>
            <a:ext cx="1730375" cy="735965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377825">
              <a:lnSpc>
                <a:spcPct val="100000"/>
              </a:lnSpc>
              <a:spcBef>
                <a:spcPts val="300"/>
              </a:spcBef>
            </a:pPr>
            <a:r>
              <a:rPr sz="1400" spc="-85" dirty="0">
                <a:solidFill>
                  <a:srgbClr val="494949"/>
                </a:solidFill>
                <a:latin typeface="Noto Sans"/>
                <a:cs typeface="Noto Sans"/>
              </a:rPr>
              <a:t>I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don’t</a:t>
            </a:r>
            <a:r>
              <a:rPr sz="1400" spc="5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work</a:t>
            </a:r>
            <a:endParaRPr sz="1400">
              <a:latin typeface="Noto Sans"/>
              <a:cs typeface="Noto Sans"/>
            </a:endParaRPr>
          </a:p>
          <a:p>
            <a:pPr marL="429259">
              <a:lnSpc>
                <a:spcPct val="100000"/>
              </a:lnSpc>
              <a:spcBef>
                <a:spcPts val="1680"/>
              </a:spcBef>
            </a:pP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Saturdays.</a:t>
            </a:r>
            <a:endParaRPr sz="1400">
              <a:latin typeface="Noto Sans"/>
              <a:cs typeface="Noto Sans"/>
            </a:endParaRPr>
          </a:p>
        </p:txBody>
      </p:sp>
      <p:grpSp>
        <p:nvGrpSpPr>
          <p:cNvPr id="35" name="object 35"/>
          <p:cNvGrpSpPr/>
          <p:nvPr/>
        </p:nvGrpSpPr>
        <p:grpSpPr>
          <a:xfrm>
            <a:off x="4102608" y="2302764"/>
            <a:ext cx="1864360" cy="1780539"/>
            <a:chOff x="4102608" y="2302764"/>
            <a:chExt cx="1864360" cy="1780539"/>
          </a:xfrm>
        </p:grpSpPr>
        <p:sp>
          <p:nvSpPr>
            <p:cNvPr id="36" name="object 36"/>
            <p:cNvSpPr/>
            <p:nvPr/>
          </p:nvSpPr>
          <p:spPr>
            <a:xfrm>
              <a:off x="4116324" y="2321076"/>
              <a:ext cx="1810512" cy="81529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4122420" y="2302764"/>
              <a:ext cx="1844039" cy="90677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4102608" y="3180588"/>
              <a:ext cx="1837943" cy="842772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4267200" y="3176016"/>
              <a:ext cx="1556003" cy="906780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4148455" y="3226422"/>
              <a:ext cx="1692275" cy="697865"/>
            </a:xfrm>
            <a:custGeom>
              <a:avLst/>
              <a:gdLst/>
              <a:ahLst/>
              <a:cxnLst/>
              <a:rect l="l" t="t" r="r" b="b"/>
              <a:pathLst>
                <a:path w="1692275" h="697864">
                  <a:moveTo>
                    <a:pt x="1692275" y="0"/>
                  </a:moveTo>
                  <a:lnTo>
                    <a:pt x="0" y="0"/>
                  </a:lnTo>
                  <a:lnTo>
                    <a:pt x="0" y="697496"/>
                  </a:lnTo>
                  <a:lnTo>
                    <a:pt x="1692275" y="697496"/>
                  </a:lnTo>
                  <a:lnTo>
                    <a:pt x="1692275" y="0"/>
                  </a:lnTo>
                  <a:close/>
                </a:path>
              </a:pathLst>
            </a:custGeom>
            <a:solidFill>
              <a:srgbClr val="D1F8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4148455" y="3226422"/>
              <a:ext cx="1692275" cy="697865"/>
            </a:xfrm>
            <a:custGeom>
              <a:avLst/>
              <a:gdLst/>
              <a:ahLst/>
              <a:cxnLst/>
              <a:rect l="l" t="t" r="r" b="b"/>
              <a:pathLst>
                <a:path w="1692275" h="697864">
                  <a:moveTo>
                    <a:pt x="0" y="697496"/>
                  </a:moveTo>
                  <a:lnTo>
                    <a:pt x="1692275" y="697496"/>
                  </a:lnTo>
                  <a:lnTo>
                    <a:pt x="1692275" y="0"/>
                  </a:lnTo>
                  <a:lnTo>
                    <a:pt x="0" y="0"/>
                  </a:lnTo>
                  <a:lnTo>
                    <a:pt x="0" y="697496"/>
                  </a:lnTo>
                  <a:close/>
                </a:path>
              </a:pathLst>
            </a:custGeom>
            <a:ln w="38100">
              <a:solidFill>
                <a:srgbClr val="D1F8E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4400423" y="3658649"/>
              <a:ext cx="1188085" cy="0"/>
            </a:xfrm>
            <a:custGeom>
              <a:avLst/>
              <a:gdLst/>
              <a:ahLst/>
              <a:cxnLst/>
              <a:rect l="l" t="t" r="r" b="b"/>
              <a:pathLst>
                <a:path w="1188085">
                  <a:moveTo>
                    <a:pt x="0" y="0"/>
                  </a:moveTo>
                  <a:lnTo>
                    <a:pt x="1188076" y="0"/>
                  </a:lnTo>
                </a:path>
              </a:pathLst>
            </a:custGeom>
            <a:ln w="11406">
              <a:solidFill>
                <a:srgbClr val="4848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3" name="object 43"/>
          <p:cNvSpPr txBox="1"/>
          <p:nvPr/>
        </p:nvSpPr>
        <p:spPr>
          <a:xfrm>
            <a:off x="4129404" y="3207372"/>
            <a:ext cx="1730375" cy="735965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00"/>
              </a:spcBef>
            </a:pP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He</a:t>
            </a:r>
            <a:r>
              <a:rPr sz="1400" spc="-1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died</a:t>
            </a:r>
            <a:endParaRPr sz="1400">
              <a:latin typeface="Noto Sans"/>
              <a:cs typeface="Noto Sans"/>
            </a:endParaRPr>
          </a:p>
          <a:p>
            <a:pPr marL="1905" algn="ctr">
              <a:lnSpc>
                <a:spcPct val="100000"/>
              </a:lnSpc>
              <a:spcBef>
                <a:spcPts val="1680"/>
              </a:spcBef>
            </a:pPr>
            <a:r>
              <a:rPr sz="1400" dirty="0">
                <a:solidFill>
                  <a:srgbClr val="494949"/>
                </a:solidFill>
                <a:latin typeface="Noto Sans"/>
                <a:cs typeface="Noto Sans"/>
              </a:rPr>
              <a:t>1890.</a:t>
            </a:r>
            <a:endParaRPr sz="1400">
              <a:latin typeface="Noto Sans"/>
              <a:cs typeface="Noto Sans"/>
            </a:endParaRPr>
          </a:p>
        </p:txBody>
      </p:sp>
      <p:grpSp>
        <p:nvGrpSpPr>
          <p:cNvPr id="44" name="object 44"/>
          <p:cNvGrpSpPr/>
          <p:nvPr/>
        </p:nvGrpSpPr>
        <p:grpSpPr>
          <a:xfrm>
            <a:off x="2191500" y="2302764"/>
            <a:ext cx="1830705" cy="906780"/>
            <a:chOff x="2191500" y="2302764"/>
            <a:chExt cx="1830705" cy="906780"/>
          </a:xfrm>
        </p:grpSpPr>
        <p:sp>
          <p:nvSpPr>
            <p:cNvPr id="45" name="object 45"/>
            <p:cNvSpPr/>
            <p:nvPr/>
          </p:nvSpPr>
          <p:spPr>
            <a:xfrm>
              <a:off x="2191500" y="2321076"/>
              <a:ext cx="1809010" cy="81529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2215895" y="2302764"/>
              <a:ext cx="1805939" cy="906779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" name="object 47"/>
          <p:cNvSpPr txBox="1"/>
          <p:nvPr/>
        </p:nvSpPr>
        <p:spPr>
          <a:xfrm>
            <a:off x="6055105" y="2334120"/>
            <a:ext cx="1730375" cy="735965"/>
          </a:xfrm>
          <a:prstGeom prst="rect">
            <a:avLst/>
          </a:prstGeom>
          <a:solidFill>
            <a:srgbClr val="D1F8E9"/>
          </a:solidFill>
        </p:spPr>
        <p:txBody>
          <a:bodyPr vert="horz" wrap="square" lIns="0" tIns="38100" rIns="0" bIns="0" rtlCol="0">
            <a:spAutoFit/>
          </a:bodyPr>
          <a:lstStyle/>
          <a:p>
            <a:pPr marL="275590">
              <a:lnSpc>
                <a:spcPct val="100000"/>
              </a:lnSpc>
              <a:spcBef>
                <a:spcPts val="300"/>
              </a:spcBef>
            </a:pP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His </a:t>
            </a: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birthday</a:t>
            </a:r>
            <a:r>
              <a:rPr sz="1400" spc="-4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is</a:t>
            </a:r>
            <a:endParaRPr sz="1400">
              <a:latin typeface="Noto Sans"/>
              <a:cs typeface="Noto Sans"/>
            </a:endParaRPr>
          </a:p>
          <a:p>
            <a:pPr marL="577850" marR="220345" indent="-306705">
              <a:lnSpc>
                <a:spcPct val="100000"/>
              </a:lnSpc>
              <a:tabLst>
                <a:tab pos="1501775" algn="l"/>
              </a:tabLst>
            </a:pPr>
            <a:r>
              <a:rPr sz="1400" u="sng" dirty="0">
                <a:solidFill>
                  <a:srgbClr val="494949"/>
                </a:solidFill>
                <a:uFill>
                  <a:solidFill>
                    <a:srgbClr val="484848"/>
                  </a:solidFill>
                </a:uFill>
                <a:latin typeface="Noto Sans"/>
                <a:cs typeface="Noto Sans"/>
              </a:rPr>
              <a:t> 		</a:t>
            </a:r>
            <a:r>
              <a:rPr sz="140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Ma</a:t>
            </a:r>
            <a:r>
              <a:rPr sz="1400" dirty="0">
                <a:solidFill>
                  <a:srgbClr val="494949"/>
                </a:solidFill>
                <a:latin typeface="Noto Sans"/>
                <a:cs typeface="Noto Sans"/>
              </a:rPr>
              <a:t>r</a:t>
            </a: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c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h.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129404" y="2334120"/>
            <a:ext cx="1730375" cy="735965"/>
          </a:xfrm>
          <a:prstGeom prst="rect">
            <a:avLst/>
          </a:prstGeom>
          <a:solidFill>
            <a:srgbClr val="D1F8E9"/>
          </a:solidFill>
        </p:spPr>
        <p:txBody>
          <a:bodyPr vert="horz" wrap="square" lIns="0" tIns="38100" rIns="0" bIns="0" rtlCol="0">
            <a:spAutoFit/>
          </a:bodyPr>
          <a:lstStyle/>
          <a:p>
            <a:pPr marL="125730">
              <a:lnSpc>
                <a:spcPct val="100000"/>
              </a:lnSpc>
              <a:spcBef>
                <a:spcPts val="300"/>
              </a:spcBef>
            </a:pPr>
            <a:r>
              <a:rPr sz="1400" dirty="0">
                <a:solidFill>
                  <a:srgbClr val="494949"/>
                </a:solidFill>
                <a:latin typeface="Noto Sans"/>
                <a:cs typeface="Noto Sans"/>
              </a:rPr>
              <a:t>Do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you </a:t>
            </a: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start</a:t>
            </a:r>
            <a:r>
              <a:rPr sz="1400" spc="-5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work</a:t>
            </a:r>
            <a:endParaRPr sz="1400">
              <a:latin typeface="Noto Sans"/>
              <a:cs typeface="Noto Sans"/>
            </a:endParaRPr>
          </a:p>
          <a:p>
            <a:pPr marL="319405" marR="220345" indent="-48895">
              <a:lnSpc>
                <a:spcPct val="100000"/>
              </a:lnSpc>
              <a:tabLst>
                <a:tab pos="1501775" algn="l"/>
              </a:tabLst>
            </a:pPr>
            <a:r>
              <a:rPr sz="1400" u="sng" dirty="0">
                <a:solidFill>
                  <a:srgbClr val="494949"/>
                </a:solidFill>
                <a:uFill>
                  <a:solidFill>
                    <a:srgbClr val="484848"/>
                  </a:solidFill>
                </a:uFill>
                <a:latin typeface="Noto Sans"/>
                <a:cs typeface="Noto Sans"/>
              </a:rPr>
              <a:t> 		</a:t>
            </a:r>
            <a:r>
              <a:rPr sz="140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e</a:t>
            </a: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i</a:t>
            </a:r>
            <a:r>
              <a:rPr sz="1400" spc="-40" dirty="0">
                <a:solidFill>
                  <a:srgbClr val="494949"/>
                </a:solidFill>
                <a:latin typeface="Noto Sans"/>
                <a:cs typeface="Noto Sans"/>
              </a:rPr>
              <a:t>ght</a:t>
            </a:r>
            <a:r>
              <a:rPr sz="1400" spc="-2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o’</a:t>
            </a:r>
            <a:r>
              <a:rPr sz="1400" spc="-15" dirty="0">
                <a:solidFill>
                  <a:srgbClr val="494949"/>
                </a:solidFill>
                <a:latin typeface="Noto Sans"/>
                <a:cs typeface="Noto Sans"/>
              </a:rPr>
              <a:t>c</a:t>
            </a:r>
            <a:r>
              <a:rPr sz="1400" dirty="0">
                <a:solidFill>
                  <a:srgbClr val="494949"/>
                </a:solidFill>
                <a:latin typeface="Noto Sans"/>
                <a:cs typeface="Noto Sans"/>
              </a:rPr>
              <a:t>l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o</a:t>
            </a:r>
            <a:r>
              <a:rPr sz="1400" dirty="0">
                <a:solidFill>
                  <a:srgbClr val="494949"/>
                </a:solidFill>
                <a:latin typeface="Noto Sans"/>
                <a:cs typeface="Noto Sans"/>
              </a:rPr>
              <a:t>c</a:t>
            </a:r>
            <a:r>
              <a:rPr sz="1400" spc="-25" dirty="0">
                <a:solidFill>
                  <a:srgbClr val="494949"/>
                </a:solidFill>
                <a:latin typeface="Noto Sans"/>
                <a:cs typeface="Noto Sans"/>
              </a:rPr>
              <a:t>k</a:t>
            </a: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?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2203576" y="2334120"/>
            <a:ext cx="1730375" cy="735965"/>
          </a:xfrm>
          <a:prstGeom prst="rect">
            <a:avLst/>
          </a:prstGeom>
          <a:solidFill>
            <a:srgbClr val="D1F8E9"/>
          </a:solidFill>
        </p:spPr>
        <p:txBody>
          <a:bodyPr vert="horz" wrap="square" lIns="0" tIns="381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00"/>
              </a:spcBef>
            </a:pP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My </a:t>
            </a:r>
            <a:r>
              <a:rPr sz="1400" spc="-20" dirty="0">
                <a:solidFill>
                  <a:srgbClr val="494949"/>
                </a:solidFill>
                <a:latin typeface="Noto Sans"/>
                <a:cs typeface="Noto Sans"/>
              </a:rPr>
              <a:t>meeting</a:t>
            </a:r>
            <a:r>
              <a:rPr sz="1400" spc="-6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is</a:t>
            </a:r>
            <a:endParaRPr sz="1400">
              <a:latin typeface="Noto Sans"/>
              <a:cs typeface="Noto Sans"/>
            </a:endParaRPr>
          </a:p>
          <a:p>
            <a:pPr marL="145415" marR="137795" algn="ctr">
              <a:lnSpc>
                <a:spcPct val="100000"/>
              </a:lnSpc>
              <a:tabLst>
                <a:tab pos="1376680" algn="l"/>
              </a:tabLst>
            </a:pPr>
            <a:r>
              <a:rPr sz="1400" u="sng" dirty="0">
                <a:solidFill>
                  <a:srgbClr val="494949"/>
                </a:solidFill>
                <a:uFill>
                  <a:solidFill>
                    <a:srgbClr val="484848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2</a:t>
            </a:r>
            <a:r>
              <a:rPr sz="1400" dirty="0">
                <a:solidFill>
                  <a:srgbClr val="494949"/>
                </a:solidFill>
                <a:latin typeface="Noto Sans"/>
                <a:cs typeface="Noto Sans"/>
              </a:rPr>
              <a:t>0 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minutes.</a:t>
            </a:r>
            <a:endParaRPr sz="1400">
              <a:latin typeface="Noto Sans"/>
              <a:cs typeface="Noto Sans"/>
            </a:endParaRPr>
          </a:p>
        </p:txBody>
      </p:sp>
      <p:grpSp>
        <p:nvGrpSpPr>
          <p:cNvPr id="50" name="object 50"/>
          <p:cNvGrpSpPr/>
          <p:nvPr/>
        </p:nvGrpSpPr>
        <p:grpSpPr>
          <a:xfrm>
            <a:off x="2177795" y="3176016"/>
            <a:ext cx="1836420" cy="906780"/>
            <a:chOff x="2177795" y="3176016"/>
            <a:chExt cx="1836420" cy="906780"/>
          </a:xfrm>
        </p:grpSpPr>
        <p:sp>
          <p:nvSpPr>
            <p:cNvPr id="51" name="object 51"/>
            <p:cNvSpPr/>
            <p:nvPr/>
          </p:nvSpPr>
          <p:spPr>
            <a:xfrm>
              <a:off x="2177795" y="3180588"/>
              <a:ext cx="1836420" cy="84277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2340863" y="3176016"/>
              <a:ext cx="1556003" cy="906780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2222626" y="3226422"/>
              <a:ext cx="1692275" cy="697865"/>
            </a:xfrm>
            <a:custGeom>
              <a:avLst/>
              <a:gdLst/>
              <a:ahLst/>
              <a:cxnLst/>
              <a:rect l="l" t="t" r="r" b="b"/>
              <a:pathLst>
                <a:path w="1692275" h="697864">
                  <a:moveTo>
                    <a:pt x="1692275" y="0"/>
                  </a:moveTo>
                  <a:lnTo>
                    <a:pt x="0" y="0"/>
                  </a:lnTo>
                  <a:lnTo>
                    <a:pt x="0" y="697496"/>
                  </a:lnTo>
                  <a:lnTo>
                    <a:pt x="1692275" y="697496"/>
                  </a:lnTo>
                  <a:lnTo>
                    <a:pt x="1692275" y="0"/>
                  </a:lnTo>
                  <a:close/>
                </a:path>
              </a:pathLst>
            </a:custGeom>
            <a:solidFill>
              <a:srgbClr val="D1F8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2222626" y="3226422"/>
              <a:ext cx="1692275" cy="697865"/>
            </a:xfrm>
            <a:custGeom>
              <a:avLst/>
              <a:gdLst/>
              <a:ahLst/>
              <a:cxnLst/>
              <a:rect l="l" t="t" r="r" b="b"/>
              <a:pathLst>
                <a:path w="1692275" h="697864">
                  <a:moveTo>
                    <a:pt x="0" y="697496"/>
                  </a:moveTo>
                  <a:lnTo>
                    <a:pt x="1692275" y="697496"/>
                  </a:lnTo>
                  <a:lnTo>
                    <a:pt x="1692275" y="0"/>
                  </a:lnTo>
                  <a:lnTo>
                    <a:pt x="0" y="0"/>
                  </a:lnTo>
                  <a:lnTo>
                    <a:pt x="0" y="697496"/>
                  </a:lnTo>
                  <a:close/>
                </a:path>
              </a:pathLst>
            </a:custGeom>
            <a:ln w="38100">
              <a:solidFill>
                <a:srgbClr val="D1F8E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2474340" y="3658649"/>
              <a:ext cx="1188085" cy="0"/>
            </a:xfrm>
            <a:custGeom>
              <a:avLst/>
              <a:gdLst/>
              <a:ahLst/>
              <a:cxnLst/>
              <a:rect l="l" t="t" r="r" b="b"/>
              <a:pathLst>
                <a:path w="1188085">
                  <a:moveTo>
                    <a:pt x="0" y="0"/>
                  </a:moveTo>
                  <a:lnTo>
                    <a:pt x="1188076" y="0"/>
                  </a:lnTo>
                </a:path>
              </a:pathLst>
            </a:custGeom>
            <a:ln w="11406">
              <a:solidFill>
                <a:srgbClr val="4848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6" name="object 56"/>
          <p:cNvSpPr txBox="1"/>
          <p:nvPr/>
        </p:nvSpPr>
        <p:spPr>
          <a:xfrm>
            <a:off x="2203576" y="3207372"/>
            <a:ext cx="1730375" cy="735965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L="340360">
              <a:lnSpc>
                <a:spcPct val="100000"/>
              </a:lnSpc>
              <a:spcBef>
                <a:spcPts val="300"/>
              </a:spcBef>
            </a:pPr>
            <a:r>
              <a:rPr sz="1400" spc="-85" dirty="0">
                <a:solidFill>
                  <a:srgbClr val="494949"/>
                </a:solidFill>
                <a:latin typeface="Noto Sans"/>
                <a:cs typeface="Noto Sans"/>
              </a:rPr>
              <a:t>I </a:t>
            </a: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will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see</a:t>
            </a:r>
            <a:r>
              <a:rPr sz="140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you</a:t>
            </a:r>
            <a:endParaRPr sz="1400">
              <a:latin typeface="Noto Sans"/>
              <a:cs typeface="Noto Sans"/>
            </a:endParaRPr>
          </a:p>
          <a:p>
            <a:pPr marL="284480">
              <a:lnSpc>
                <a:spcPct val="100000"/>
              </a:lnSpc>
              <a:spcBef>
                <a:spcPts val="1680"/>
              </a:spcBef>
            </a:pP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quarter to</a:t>
            </a:r>
            <a:r>
              <a:rPr sz="1400" spc="-1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six.</a:t>
            </a:r>
            <a:endParaRPr sz="1400">
              <a:latin typeface="Noto Sans"/>
              <a:cs typeface="Noto Sans"/>
            </a:endParaRPr>
          </a:p>
        </p:txBody>
      </p:sp>
      <p:grpSp>
        <p:nvGrpSpPr>
          <p:cNvPr id="57" name="object 57"/>
          <p:cNvGrpSpPr/>
          <p:nvPr/>
        </p:nvGrpSpPr>
        <p:grpSpPr>
          <a:xfrm>
            <a:off x="4096511" y="4049267"/>
            <a:ext cx="3823970" cy="906780"/>
            <a:chOff x="4096511" y="4049267"/>
            <a:chExt cx="3823970" cy="906780"/>
          </a:xfrm>
        </p:grpSpPr>
        <p:sp>
          <p:nvSpPr>
            <p:cNvPr id="58" name="object 58"/>
            <p:cNvSpPr/>
            <p:nvPr/>
          </p:nvSpPr>
          <p:spPr>
            <a:xfrm>
              <a:off x="6022847" y="4053839"/>
              <a:ext cx="1836420" cy="842772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6007607" y="4049267"/>
              <a:ext cx="1912619" cy="906780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4096511" y="4053839"/>
              <a:ext cx="1836419" cy="842772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4101083" y="4049267"/>
              <a:ext cx="1876043" cy="906780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2" name="object 62"/>
          <p:cNvSpPr txBox="1"/>
          <p:nvPr/>
        </p:nvSpPr>
        <p:spPr>
          <a:xfrm>
            <a:off x="6048755" y="4080624"/>
            <a:ext cx="1730375" cy="735965"/>
          </a:xfrm>
          <a:prstGeom prst="rect">
            <a:avLst/>
          </a:prstGeom>
          <a:solidFill>
            <a:srgbClr val="D1F8E9"/>
          </a:solidFill>
        </p:spPr>
        <p:txBody>
          <a:bodyPr vert="horz" wrap="square" lIns="0" tIns="38100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300"/>
              </a:spcBef>
            </a:pP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She’ll be</a:t>
            </a:r>
            <a:r>
              <a:rPr sz="1400" spc="-60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home</a:t>
            </a:r>
            <a:endParaRPr sz="1400">
              <a:latin typeface="Noto Sans"/>
              <a:cs typeface="Noto Sans"/>
            </a:endParaRPr>
          </a:p>
          <a:p>
            <a:pPr algn="ctr">
              <a:lnSpc>
                <a:spcPct val="100000"/>
              </a:lnSpc>
              <a:tabLst>
                <a:tab pos="1230630" algn="l"/>
              </a:tabLst>
            </a:pPr>
            <a:r>
              <a:rPr sz="1400" u="sng" dirty="0">
                <a:solidFill>
                  <a:srgbClr val="494949"/>
                </a:solidFill>
                <a:uFill>
                  <a:solidFill>
                    <a:srgbClr val="484848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two</a:t>
            </a:r>
            <a:endParaRPr sz="1400">
              <a:latin typeface="Noto Sans"/>
              <a:cs typeface="Noto Sans"/>
            </a:endParaRPr>
          </a:p>
          <a:p>
            <a:pPr marL="3175" algn="ctr"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days.</a:t>
            </a:r>
            <a:endParaRPr sz="1400">
              <a:latin typeface="Noto Sans"/>
              <a:cs typeface="Noto Sans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4123054" y="4080624"/>
            <a:ext cx="1730375" cy="735965"/>
          </a:xfrm>
          <a:prstGeom prst="rect">
            <a:avLst/>
          </a:prstGeom>
          <a:solidFill>
            <a:srgbClr val="D1F8E9"/>
          </a:solidFill>
        </p:spPr>
        <p:txBody>
          <a:bodyPr vert="horz" wrap="square" lIns="0" tIns="381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00"/>
              </a:spcBef>
            </a:pPr>
            <a:r>
              <a:rPr sz="1400" spc="-85" dirty="0">
                <a:solidFill>
                  <a:srgbClr val="494949"/>
                </a:solidFill>
                <a:latin typeface="Noto Sans"/>
                <a:cs typeface="Noto Sans"/>
              </a:rPr>
              <a:t>I </a:t>
            </a:r>
            <a:r>
              <a:rPr sz="1400" spc="-50" dirty="0">
                <a:solidFill>
                  <a:srgbClr val="494949"/>
                </a:solidFill>
                <a:latin typeface="Noto Sans"/>
                <a:cs typeface="Noto Sans"/>
              </a:rPr>
              <a:t>go </a:t>
            </a: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to the</a:t>
            </a:r>
            <a:r>
              <a:rPr sz="1400" spc="10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beach</a:t>
            </a:r>
            <a:endParaRPr sz="1400">
              <a:latin typeface="Noto Sans"/>
              <a:cs typeface="Noto Sans"/>
            </a:endParaRPr>
          </a:p>
          <a:p>
            <a:pPr algn="ctr">
              <a:lnSpc>
                <a:spcPct val="100000"/>
              </a:lnSpc>
              <a:tabLst>
                <a:tab pos="1230630" algn="l"/>
              </a:tabLst>
            </a:pPr>
            <a:r>
              <a:rPr sz="1400" u="sng" dirty="0">
                <a:solidFill>
                  <a:srgbClr val="494949"/>
                </a:solidFill>
                <a:uFill>
                  <a:solidFill>
                    <a:srgbClr val="484848"/>
                  </a:solidFill>
                </a:uFill>
                <a:latin typeface="Noto Sans"/>
                <a:cs typeface="Noto Sans"/>
              </a:rPr>
              <a:t> 	</a:t>
            </a: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the</a:t>
            </a:r>
            <a:endParaRPr sz="1400">
              <a:latin typeface="Noto Sans"/>
              <a:cs typeface="Noto Sans"/>
            </a:endParaRPr>
          </a:p>
          <a:p>
            <a:pPr marL="1905" algn="ctr">
              <a:lnSpc>
                <a:spcPct val="100000"/>
              </a:lnSpc>
              <a:spcBef>
                <a:spcPts val="5"/>
              </a:spcBef>
            </a:pP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weekend.</a:t>
            </a:r>
            <a:endParaRPr sz="1400">
              <a:latin typeface="Noto Sans"/>
              <a:cs typeface="Noto Sans"/>
            </a:endParaRPr>
          </a:p>
        </p:txBody>
      </p:sp>
      <p:grpSp>
        <p:nvGrpSpPr>
          <p:cNvPr id="64" name="object 64"/>
          <p:cNvGrpSpPr/>
          <p:nvPr/>
        </p:nvGrpSpPr>
        <p:grpSpPr>
          <a:xfrm>
            <a:off x="2147316" y="4049267"/>
            <a:ext cx="1929764" cy="906780"/>
            <a:chOff x="2147316" y="4049267"/>
            <a:chExt cx="1929764" cy="906780"/>
          </a:xfrm>
        </p:grpSpPr>
        <p:sp>
          <p:nvSpPr>
            <p:cNvPr id="65" name="object 65"/>
            <p:cNvSpPr/>
            <p:nvPr/>
          </p:nvSpPr>
          <p:spPr>
            <a:xfrm>
              <a:off x="2170176" y="4053839"/>
              <a:ext cx="1837944" cy="842772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2147316" y="4049267"/>
              <a:ext cx="1929383" cy="906780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2216277" y="4099674"/>
              <a:ext cx="1692275" cy="697865"/>
            </a:xfrm>
            <a:custGeom>
              <a:avLst/>
              <a:gdLst/>
              <a:ahLst/>
              <a:cxnLst/>
              <a:rect l="l" t="t" r="r" b="b"/>
              <a:pathLst>
                <a:path w="1692275" h="697864">
                  <a:moveTo>
                    <a:pt x="1692275" y="0"/>
                  </a:moveTo>
                  <a:lnTo>
                    <a:pt x="0" y="0"/>
                  </a:lnTo>
                  <a:lnTo>
                    <a:pt x="0" y="697496"/>
                  </a:lnTo>
                  <a:lnTo>
                    <a:pt x="1692275" y="697496"/>
                  </a:lnTo>
                  <a:lnTo>
                    <a:pt x="1692275" y="0"/>
                  </a:lnTo>
                  <a:close/>
                </a:path>
              </a:pathLst>
            </a:custGeom>
            <a:solidFill>
              <a:srgbClr val="D1F8E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2216277" y="4099674"/>
              <a:ext cx="1692275" cy="697865"/>
            </a:xfrm>
            <a:custGeom>
              <a:avLst/>
              <a:gdLst/>
              <a:ahLst/>
              <a:cxnLst/>
              <a:rect l="l" t="t" r="r" b="b"/>
              <a:pathLst>
                <a:path w="1692275" h="697864">
                  <a:moveTo>
                    <a:pt x="0" y="697496"/>
                  </a:moveTo>
                  <a:lnTo>
                    <a:pt x="1692275" y="697496"/>
                  </a:lnTo>
                  <a:lnTo>
                    <a:pt x="1692275" y="0"/>
                  </a:lnTo>
                  <a:lnTo>
                    <a:pt x="0" y="0"/>
                  </a:lnTo>
                  <a:lnTo>
                    <a:pt x="0" y="697496"/>
                  </a:lnTo>
                  <a:close/>
                </a:path>
              </a:pathLst>
            </a:custGeom>
            <a:ln w="38099">
              <a:solidFill>
                <a:srgbClr val="D1F8E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2467991" y="4531901"/>
              <a:ext cx="1188085" cy="0"/>
            </a:xfrm>
            <a:custGeom>
              <a:avLst/>
              <a:gdLst/>
              <a:ahLst/>
              <a:cxnLst/>
              <a:rect l="l" t="t" r="r" b="b"/>
              <a:pathLst>
                <a:path w="1188085">
                  <a:moveTo>
                    <a:pt x="0" y="0"/>
                  </a:moveTo>
                  <a:lnTo>
                    <a:pt x="1188076" y="0"/>
                  </a:lnTo>
                </a:path>
              </a:pathLst>
            </a:custGeom>
            <a:ln w="11406">
              <a:solidFill>
                <a:srgbClr val="484848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0" name="object 70"/>
          <p:cNvSpPr txBox="1"/>
          <p:nvPr/>
        </p:nvSpPr>
        <p:spPr>
          <a:xfrm>
            <a:off x="2197226" y="4080624"/>
            <a:ext cx="1730375" cy="735965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00"/>
              </a:spcBef>
            </a:pPr>
            <a:r>
              <a:rPr sz="1400" spc="-5" dirty="0">
                <a:solidFill>
                  <a:srgbClr val="494949"/>
                </a:solidFill>
                <a:latin typeface="Noto Sans"/>
                <a:cs typeface="Noto Sans"/>
              </a:rPr>
              <a:t>She is </a:t>
            </a:r>
            <a:r>
              <a:rPr sz="1400" spc="-20" dirty="0">
                <a:solidFill>
                  <a:srgbClr val="494949"/>
                </a:solidFill>
                <a:latin typeface="Noto Sans"/>
                <a:cs typeface="Noto Sans"/>
              </a:rPr>
              <a:t>coming</a:t>
            </a:r>
            <a:r>
              <a:rPr sz="1400" spc="-95" dirty="0">
                <a:solidFill>
                  <a:srgbClr val="494949"/>
                </a:solidFill>
                <a:latin typeface="Noto Sans"/>
                <a:cs typeface="Noto Sans"/>
              </a:rPr>
              <a:t> </a:t>
            </a: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here</a:t>
            </a:r>
            <a:endParaRPr sz="1400">
              <a:latin typeface="Noto Sans"/>
              <a:cs typeface="Noto Sans"/>
            </a:endParaRPr>
          </a:p>
          <a:p>
            <a:pPr algn="ctr">
              <a:lnSpc>
                <a:spcPct val="100000"/>
              </a:lnSpc>
              <a:spcBef>
                <a:spcPts val="1685"/>
              </a:spcBef>
            </a:pPr>
            <a:r>
              <a:rPr sz="1400" spc="-10" dirty="0">
                <a:solidFill>
                  <a:srgbClr val="494949"/>
                </a:solidFill>
                <a:latin typeface="Noto Sans"/>
                <a:cs typeface="Noto Sans"/>
              </a:rPr>
              <a:t>Tuesday.</a:t>
            </a:r>
            <a:endParaRPr sz="140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18</TotalTime>
  <Words>1206</Words>
  <Application>Microsoft Office PowerPoint</Application>
  <PresentationFormat>On-screen Show (4:3)</PresentationFormat>
  <Paragraphs>268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Gill Sans MT</vt:lpstr>
      <vt:lpstr>Noto Sans</vt:lpstr>
      <vt:lpstr>Times New Roman</vt:lpstr>
      <vt:lpstr>Gallery</vt:lpstr>
      <vt:lpstr>Prepositions and adverbs of time</vt:lpstr>
      <vt:lpstr>Goals</vt:lpstr>
      <vt:lpstr>PowerPoint Presentation</vt:lpstr>
      <vt:lpstr>Preview and warm-up</vt:lpstr>
      <vt:lpstr>In, at, on</vt:lpstr>
      <vt:lpstr>More about in</vt:lpstr>
      <vt:lpstr>Look at these examples</vt:lpstr>
      <vt:lpstr>Complete the sentences</vt:lpstr>
      <vt:lpstr>Put the sentences in the correct list</vt:lpstr>
      <vt:lpstr>Tell your teacher when…</vt:lpstr>
      <vt:lpstr>PowerPoint Presentation</vt:lpstr>
      <vt:lpstr> at Easter</vt:lpstr>
      <vt:lpstr>New  words</vt:lpstr>
      <vt:lpstr>Look at these examples</vt:lpstr>
      <vt:lpstr>Fill in the gaps.</vt:lpstr>
      <vt:lpstr>Correct the mistakes</vt:lpstr>
      <vt:lpstr>When do you take  your holidays from  work?</vt:lpstr>
      <vt:lpstr>PowerPoint Presentation</vt:lpstr>
      <vt:lpstr>New words</vt:lpstr>
      <vt:lpstr>I  worked last week, but not the week  before last.</vt:lpstr>
      <vt:lpstr>Multiple choice</vt:lpstr>
      <vt:lpstr>Unscramble the words</vt:lpstr>
      <vt:lpstr>Describe the schedule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Grammar: Prepositions and adverbs of time</dc:title>
  <dc:subject>In this lesson, you will learn and practise prepositions of time and time expressions.</dc:subject>
  <dc:creator>Lingoda GmbH</dc:creator>
  <cp:keywords>Prepositions, time, in, at, on, adverbs, work, business, English</cp:keywords>
  <cp:lastModifiedBy>Anthony Moorhouse</cp:lastModifiedBy>
  <cp:revision>1</cp:revision>
  <dcterms:created xsi:type="dcterms:W3CDTF">2021-10-08T03:41:21Z</dcterms:created>
  <dcterms:modified xsi:type="dcterms:W3CDTF">2021-10-08T04:00:43Z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2020-11-11T00:00:00Z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2021-10-08T00:00:00Z</vt:filetime>
  </property>
</Properties>
</file>