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media/image9.jpg" ContentType="image/jpg"/>
  <Override PartName="/ppt/media/image10.jpg" ContentType="image/jpg"/>
  <Override PartName="/ppt/media/image11.jpg" ContentType="image/jpg"/>
  <Override PartName="/ppt/media/image12.jpg" ContentType="image/jpg"/>
  <Override PartName="/ppt/media/image13.jpg" ContentType="image/jpg"/>
  <Override PartName="/ppt/media/image14.jpg" ContentType="image/jpg"/>
  <Override PartName="/ppt/media/image15.jpg" ContentType="image/jpg"/>
  <Override PartName="/ppt/media/image20.jpg" ContentType="image/jpg"/>
  <Override PartName="/ppt/media/image21.jpg" ContentType="image/jpg"/>
  <Override PartName="/ppt/media/image22.jpg" ContentType="image/jpg"/>
  <Override PartName="/ppt/media/image23.jpg" ContentType="image/jpg"/>
  <Override PartName="/ppt/media/image24.jpg" ContentType="image/jpg"/>
  <Override PartName="/ppt/media/image25.jpg" ContentType="image/jpg"/>
  <Override PartName="/ppt/media/image26.jpg" ContentType="image/jpg"/>
  <Override PartName="/ppt/media/image27.jpg" ContentType="image/jpg"/>
  <Override PartName="/ppt/media/image28.jpg" ContentType="image/jpg"/>
  <Override PartName="/ppt/media/image29.jpg" ContentType="image/jpg"/>
  <Override PartName="/ppt/media/image30.jpg" ContentType="image/jpg"/>
  <Override PartName="/ppt/media/image31.jpg" ContentType="image/jpg"/>
  <Override PartName="/ppt/media/image32.jpg" ContentType="image/jpg"/>
  <Override PartName="/ppt/media/image33.jpg" ContentType="image/jpg"/>
  <Override PartName="/ppt/media/image34.jpg" ContentType="image/jpg"/>
  <Override PartName="/ppt/media/image35.jpg" ContentType="image/jp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6" r:id="rId1"/>
  </p:sldMasterIdLst>
  <p:sldIdLst>
    <p:sldId id="308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4" r:id="rId19"/>
    <p:sldId id="275" r:id="rId20"/>
    <p:sldId id="285" r:id="rId21"/>
    <p:sldId id="286" r:id="rId22"/>
    <p:sldId id="287" r:id="rId23"/>
    <p:sldId id="300" r:id="rId24"/>
    <p:sldId id="309" r:id="rId25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96319" y="802299"/>
            <a:ext cx="5618515" cy="2541431"/>
          </a:xfrm>
        </p:spPr>
        <p:txBody>
          <a:bodyPr bIns="0"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96319" y="3531205"/>
            <a:ext cx="5618515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600" b="0" cap="all" baseline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96319" y="329308"/>
            <a:ext cx="3086292" cy="309201"/>
          </a:xfrm>
        </p:spPr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4703" y="798973"/>
            <a:ext cx="802005" cy="503578"/>
          </a:xfrm>
        </p:spPr>
        <p:txBody>
          <a:bodyPr/>
          <a:lstStyle/>
          <a:p>
            <a:pPr marL="38100">
              <a:lnSpc>
                <a:spcPct val="100000"/>
              </a:lnSpc>
              <a:spcBef>
                <a:spcPts val="150"/>
              </a:spcBef>
            </a:pPr>
            <a:fld id="{81D60167-4931-47E6-BA6A-407CBD079E47}" type="slidenum">
              <a:rPr lang="en-MY" spc="-5" smtClean="0"/>
              <a:t>‹#›</a:t>
            </a:fld>
            <a:endParaRPr lang="en-MY" spc="-5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396319" y="3528542"/>
            <a:ext cx="561851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135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150"/>
              </a:spcBef>
            </a:pPr>
            <a:fld id="{81D60167-4931-47E6-BA6A-407CBD079E47}" type="slidenum">
              <a:rPr lang="en-MY" spc="-5" smtClean="0"/>
              <a:t>‹#›</a:t>
            </a:fld>
            <a:endParaRPr lang="en-MY" spc="-5" dirty="0"/>
          </a:p>
        </p:txBody>
      </p:sp>
    </p:spTree>
    <p:extLst>
      <p:ext uri="{BB962C8B-B14F-4D97-AF65-F5344CB8AC3E}">
        <p14:creationId xmlns:p14="http://schemas.microsoft.com/office/powerpoint/2010/main" val="253814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8028" y="798974"/>
            <a:ext cx="1103027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3491" y="798974"/>
            <a:ext cx="5301095" cy="46598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150"/>
              </a:spcBef>
            </a:pPr>
            <a:fld id="{81D60167-4931-47E6-BA6A-407CBD079E47}" type="slidenum">
              <a:rPr lang="en-MY" spc="-5" smtClean="0"/>
              <a:t>‹#›</a:t>
            </a:fld>
            <a:endParaRPr lang="en-MY" spc="-5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6918028" y="798974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39472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1_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36495E"/>
                </a:solidFill>
                <a:latin typeface="Noto Sans"/>
                <a:cs typeface="Noto Sa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478572" y="1453489"/>
            <a:ext cx="2887979" cy="4251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rgbClr val="484948"/>
                </a:solidFill>
                <a:latin typeface="Noto Sans"/>
                <a:cs typeface="Noto San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29808" y="1453489"/>
            <a:ext cx="3021329" cy="43376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rgbClr val="484948"/>
                </a:solidFill>
                <a:latin typeface="Noto Sans"/>
                <a:cs typeface="Noto Sans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3/9/2023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Noto Sans"/>
                <a:cs typeface="Noto Sans"/>
              </a:defRPr>
            </a:lvl1pPr>
          </a:lstStyle>
          <a:p>
            <a:pPr marL="38100">
              <a:lnSpc>
                <a:spcPct val="100000"/>
              </a:lnSpc>
              <a:spcBef>
                <a:spcPts val="150"/>
              </a:spcBef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  <p:extLst>
      <p:ext uri="{BB962C8B-B14F-4D97-AF65-F5344CB8AC3E}">
        <p14:creationId xmlns:p14="http://schemas.microsoft.com/office/powerpoint/2010/main" val="11066748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496060" y="433679"/>
            <a:ext cx="6151879" cy="3155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3/9/2023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Noto Sans"/>
                <a:cs typeface="Noto Sans"/>
              </a:defRPr>
            </a:lvl1pPr>
          </a:lstStyle>
          <a:p>
            <a:pPr marL="38100">
              <a:lnSpc>
                <a:spcPct val="100000"/>
              </a:lnSpc>
              <a:spcBef>
                <a:spcPts val="150"/>
              </a:spcBef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  <p:extLst>
      <p:ext uri="{BB962C8B-B14F-4D97-AF65-F5344CB8AC3E}">
        <p14:creationId xmlns:p14="http://schemas.microsoft.com/office/powerpoint/2010/main" val="15828216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150"/>
              </a:spcBef>
            </a:pPr>
            <a:fld id="{81D60167-4931-47E6-BA6A-407CBD079E47}" type="slidenum">
              <a:rPr lang="en-MY" spc="-5" smtClean="0"/>
              <a:t>‹#›</a:t>
            </a:fld>
            <a:endParaRPr lang="en-MY" spc="-5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9074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1756130"/>
            <a:ext cx="5617002" cy="1887950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2" y="3806196"/>
            <a:ext cx="5617002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150"/>
              </a:spcBef>
            </a:pPr>
            <a:fld id="{81D60167-4931-47E6-BA6A-407CBD079E47}" type="slidenum">
              <a:rPr lang="en-MY" spc="-5" smtClean="0"/>
              <a:t>‹#›</a:t>
            </a:fld>
            <a:endParaRPr lang="en-MY" spc="-5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43491" y="3804985"/>
            <a:ext cx="561700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7156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890"/>
            <a:ext cx="6571343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3490" y="2013936"/>
            <a:ext cx="3125871" cy="34375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89182" y="2013936"/>
            <a:ext cx="3125652" cy="34375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150"/>
              </a:spcBef>
            </a:pPr>
            <a:fld id="{81D60167-4931-47E6-BA6A-407CBD079E47}" type="slidenum">
              <a:rPr lang="en-MY" spc="-5" smtClean="0"/>
              <a:t>‹#›</a:t>
            </a:fld>
            <a:endParaRPr lang="en-MY" spc="-5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8106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Straight Connector 35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164"/>
            <a:ext cx="6571344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9550"/>
            <a:ext cx="312576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3491" y="2824270"/>
            <a:ext cx="3125766" cy="264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9182" y="2023004"/>
            <a:ext cx="31256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89182" y="2821491"/>
            <a:ext cx="3125652" cy="26373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150"/>
              </a:spcBef>
            </a:pPr>
            <a:fld id="{81D60167-4931-47E6-BA6A-407CBD079E47}" type="slidenum">
              <a:rPr lang="en-MY" spc="-5" smtClean="0"/>
              <a:t>‹#›</a:t>
            </a:fld>
            <a:endParaRPr lang="en-MY" spc="-5" dirty="0"/>
          </a:p>
        </p:txBody>
      </p:sp>
    </p:spTree>
    <p:extLst>
      <p:ext uri="{BB962C8B-B14F-4D97-AF65-F5344CB8AC3E}">
        <p14:creationId xmlns:p14="http://schemas.microsoft.com/office/powerpoint/2010/main" val="290348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150"/>
              </a:spcBef>
            </a:pPr>
            <a:fld id="{81D60167-4931-47E6-BA6A-407CBD079E47}" type="slidenum">
              <a:rPr lang="en-MY" spc="-5" smtClean="0"/>
              <a:t>‹#›</a:t>
            </a:fld>
            <a:endParaRPr lang="en-MY" spc="-5" dirty="0"/>
          </a:p>
        </p:txBody>
      </p:sp>
    </p:spTree>
    <p:extLst>
      <p:ext uri="{BB962C8B-B14F-4D97-AF65-F5344CB8AC3E}">
        <p14:creationId xmlns:p14="http://schemas.microsoft.com/office/powerpoint/2010/main" val="2109088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150"/>
              </a:spcBef>
            </a:pPr>
            <a:fld id="{81D60167-4931-47E6-BA6A-407CBD079E47}" type="slidenum">
              <a:rPr lang="en-MY" spc="-5" smtClean="0"/>
              <a:t>‹#›</a:t>
            </a:fld>
            <a:endParaRPr lang="en-MY" spc="-5" dirty="0"/>
          </a:p>
        </p:txBody>
      </p:sp>
    </p:spTree>
    <p:extLst>
      <p:ext uri="{BB962C8B-B14F-4D97-AF65-F5344CB8AC3E}">
        <p14:creationId xmlns:p14="http://schemas.microsoft.com/office/powerpoint/2010/main" val="4183545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9042" y="798973"/>
            <a:ext cx="2425950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6656" y="798974"/>
            <a:ext cx="3828178" cy="46588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9042" y="3205492"/>
            <a:ext cx="2427369" cy="2248181"/>
          </a:xfrm>
        </p:spPr>
        <p:txBody>
          <a:bodyPr>
            <a:normAutofit/>
          </a:bodyPr>
          <a:lstStyle>
            <a:lvl1pPr marL="0" indent="0" algn="l"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150"/>
              </a:spcBef>
            </a:pPr>
            <a:fld id="{81D60167-4931-47E6-BA6A-407CBD079E47}" type="slidenum">
              <a:rPr lang="en-MY" spc="-5" smtClean="0"/>
              <a:t>‹#›</a:t>
            </a:fld>
            <a:endParaRPr lang="en-MY" spc="-5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1748" y="3205491"/>
            <a:ext cx="242327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9796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4996501" y="482171"/>
            <a:ext cx="3511387" cy="5149101"/>
            <a:chOff x="6852919" y="583365"/>
            <a:chExt cx="4681849" cy="5181928"/>
          </a:xfrm>
        </p:grpSpPr>
        <p:sp>
          <p:nvSpPr>
            <p:cNvPr id="14" name="Rectangle 13"/>
            <p:cNvSpPr/>
            <p:nvPr/>
          </p:nvSpPr>
          <p:spPr>
            <a:xfrm>
              <a:off x="6852919" y="583365"/>
              <a:ext cx="4681849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14"/>
            <p:cNvSpPr/>
            <p:nvPr/>
          </p:nvSpPr>
          <p:spPr>
            <a:xfrm>
              <a:off x="7273787" y="915806"/>
              <a:ext cx="3844017" cy="4507918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148" y="1129513"/>
            <a:ext cx="3244935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40128" y="1122543"/>
            <a:ext cx="2234998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3492" y="3145992"/>
            <a:ext cx="3240286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36664" y="5469857"/>
            <a:ext cx="3252420" cy="320123"/>
          </a:xfrm>
        </p:spPr>
        <p:txBody>
          <a:bodyPr/>
          <a:lstStyle>
            <a:lvl1pPr algn="l">
              <a:defRPr/>
            </a:lvl1pPr>
          </a:lstStyle>
          <a:p>
            <a:fld id="{1D8BD707-D9CF-40AE-B4C6-C98DA3205C09}" type="datetimeFigureOut">
              <a:rPr lang="en-US" smtClean="0"/>
              <a:t>3/9/2023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37530" y="318641"/>
            <a:ext cx="3251553" cy="320931"/>
          </a:xfrm>
        </p:spPr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150"/>
              </a:spcBef>
            </a:pPr>
            <a:fld id="{81D60167-4931-47E6-BA6A-407CBD079E47}" type="slidenum">
              <a:rPr lang="en-MY" spc="-5" smtClean="0"/>
              <a:t>‹#›</a:t>
            </a:fld>
            <a:endParaRPr lang="en-MY" spc="-5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1281" y="3143605"/>
            <a:ext cx="324201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5163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015734"/>
            <a:ext cx="9144000" cy="4079520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1538" r="12500" b="-1538"/>
          <a:stretch/>
        </p:blipFill>
        <p:spPr>
          <a:xfrm>
            <a:off x="-1" y="6095253"/>
            <a:ext cx="9144001" cy="774727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0" y="6101127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3491" y="804520"/>
            <a:ext cx="6571343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5733"/>
            <a:ext cx="6571343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46542" y="330370"/>
            <a:ext cx="2368292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3/9/2023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3491" y="329308"/>
            <a:ext cx="4034004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7725" y="798973"/>
            <a:ext cx="795746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pPr marL="38100">
              <a:lnSpc>
                <a:spcPct val="100000"/>
              </a:lnSpc>
              <a:spcBef>
                <a:spcPts val="150"/>
              </a:spcBef>
            </a:pPr>
            <a:fld id="{81D60167-4931-47E6-BA6A-407CBD079E47}" type="slidenum">
              <a:rPr lang="en-MY" spc="-5" smtClean="0"/>
              <a:t>‹#›</a:t>
            </a:fld>
            <a:endParaRPr lang="en-MY" spc="-5" dirty="0"/>
          </a:p>
        </p:txBody>
      </p:sp>
    </p:spTree>
    <p:extLst>
      <p:ext uri="{BB962C8B-B14F-4D97-AF65-F5344CB8AC3E}">
        <p14:creationId xmlns:p14="http://schemas.microsoft.com/office/powerpoint/2010/main" val="1477381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7" Type="http://schemas.openxmlformats.org/officeDocument/2006/relationships/image" Target="../media/image25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g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g"/><Relationship Id="rId4" Type="http://schemas.openxmlformats.org/officeDocument/2006/relationships/image" Target="../media/image32.jp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62E2E7-D37D-4181-94D4-E65FEF17F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4601" y="533401"/>
            <a:ext cx="3644010" cy="2945764"/>
          </a:xfrm>
        </p:spPr>
        <p:txBody>
          <a:bodyPr/>
          <a:lstStyle/>
          <a:p>
            <a:pPr algn="ctr"/>
            <a:r>
              <a:rPr lang="en-MY" spc="-150" dirty="0"/>
              <a:t>Checking - in</a:t>
            </a:r>
            <a:endParaRPr lang="en-MY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0F7918-3F7E-4037-A37F-C5EC3E92C8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MY" dirty="0"/>
              <a:t>Vocabulary</a:t>
            </a:r>
          </a:p>
          <a:p>
            <a:endParaRPr lang="en-MY" dirty="0"/>
          </a:p>
          <a:p>
            <a:r>
              <a:rPr lang="en-US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Level A2 corresponds to </a:t>
            </a:r>
            <a:r>
              <a:rPr lang="en-US" b="1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basic users of the English language</a:t>
            </a:r>
            <a:r>
              <a:rPr lang="en-US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, i.e., those able to communicate in everyday situations with commonly-used expressions and elementary vocabulary.</a:t>
            </a:r>
            <a:r>
              <a:rPr lang="en-MY" dirty="0"/>
              <a:t> </a:t>
            </a:r>
          </a:p>
          <a:p>
            <a:r>
              <a:rPr lang="en-MY" dirty="0"/>
              <a:t>Level: A2.2- Beginners – Juniors / Adults</a:t>
            </a:r>
          </a:p>
          <a:p>
            <a:endParaRPr lang="en-MY" dirty="0"/>
          </a:p>
          <a:p>
            <a:endParaRPr lang="en-MY" dirty="0"/>
          </a:p>
          <a:p>
            <a:endParaRPr lang="en-MY" dirty="0"/>
          </a:p>
          <a:p>
            <a:endParaRPr lang="en-MY" dirty="0"/>
          </a:p>
          <a:p>
            <a:endParaRPr lang="en-MY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6297298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21321" y="1041400"/>
            <a:ext cx="7512664" cy="37007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133600" y="363220"/>
            <a:ext cx="5181600" cy="1215717"/>
          </a:xfrm>
          <a:prstGeom prst="rect">
            <a:avLst/>
          </a:prstGeom>
          <a:solidFill>
            <a:srgbClr val="DBF0F9"/>
          </a:solidFill>
          <a:ln w="38100">
            <a:solidFill>
              <a:srgbClr val="39A9D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5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lang="en-MY" sz="1800" b="1" spc="-5" dirty="0">
                <a:solidFill>
                  <a:srgbClr val="39A9DF"/>
                </a:solidFill>
                <a:latin typeface="Noto Sans"/>
                <a:cs typeface="Noto Sans"/>
              </a:rPr>
              <a:t>P</a:t>
            </a:r>
            <a:r>
              <a:rPr sz="1800" b="1" spc="-5" dirty="0" err="1">
                <a:solidFill>
                  <a:srgbClr val="39A9DF"/>
                </a:solidFill>
                <a:latin typeface="Noto Sans"/>
                <a:cs typeface="Noto Sans"/>
              </a:rPr>
              <a:t>orter</a:t>
            </a:r>
            <a:endParaRPr lang="en-MY" sz="1800" b="1" spc="-5" dirty="0">
              <a:solidFill>
                <a:srgbClr val="39A9DF"/>
              </a:solidFill>
              <a:latin typeface="Noto Sans"/>
              <a:cs typeface="Noto Sans"/>
            </a:endParaRPr>
          </a:p>
          <a:p>
            <a:pPr algn="ctr">
              <a:lnSpc>
                <a:spcPct val="100000"/>
              </a:lnSpc>
            </a:pPr>
            <a:endParaRPr lang="en-MY" sz="1800" b="1" spc="-5" dirty="0">
              <a:solidFill>
                <a:srgbClr val="39A9DF"/>
              </a:solidFill>
              <a:latin typeface="Noto Sans"/>
              <a:cs typeface="Noto Sans"/>
            </a:endParaRPr>
          </a:p>
          <a:p>
            <a:pPr algn="ctr">
              <a:lnSpc>
                <a:spcPct val="100000"/>
              </a:lnSpc>
            </a:pPr>
            <a:r>
              <a:rPr lang="en-MY" b="1" spc="-5" dirty="0">
                <a:solidFill>
                  <a:srgbClr val="39A9DF"/>
                </a:solidFill>
                <a:latin typeface="Noto Sans"/>
                <a:cs typeface="Noto Sans"/>
              </a:rPr>
              <a:t>In America, they call them bellboys.</a:t>
            </a:r>
            <a:endParaRPr sz="1800" dirty="0">
              <a:latin typeface="Noto Sans"/>
              <a:cs typeface="Noto Sans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12"/>
          </p:nvPr>
        </p:nvSpPr>
        <p:spPr>
          <a:xfrm>
            <a:off x="487725" y="798973"/>
            <a:ext cx="427090" cy="450123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50"/>
              </a:spcBef>
            </a:pPr>
            <a:fld id="{81D60167-4931-47E6-BA6A-407CBD079E47}" type="slidenum">
              <a:rPr spc="-5" dirty="0">
                <a:solidFill>
                  <a:schemeClr val="tx1"/>
                </a:solidFill>
              </a:rPr>
              <a:t>10</a:t>
            </a:fld>
            <a:endParaRPr spc="-5" dirty="0">
              <a:solidFill>
                <a:schemeClr val="tx1"/>
              </a:solidFill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664879" y="5426410"/>
            <a:ext cx="4232910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5" dirty="0">
                <a:solidFill>
                  <a:srgbClr val="484948"/>
                </a:solidFill>
                <a:latin typeface="Noto Sans"/>
                <a:cs typeface="Noto Sans"/>
              </a:rPr>
              <a:t>The </a:t>
            </a:r>
            <a:r>
              <a:rPr sz="1600" b="1" spc="-5" dirty="0">
                <a:solidFill>
                  <a:srgbClr val="39A9DF"/>
                </a:solidFill>
                <a:latin typeface="Noto Sans"/>
                <a:cs typeface="Noto Sans"/>
              </a:rPr>
              <a:t>porter </a:t>
            </a:r>
            <a:r>
              <a:rPr sz="1600" spc="-10" dirty="0">
                <a:solidFill>
                  <a:srgbClr val="484948"/>
                </a:solidFill>
                <a:latin typeface="Noto Sans"/>
                <a:cs typeface="Noto Sans"/>
              </a:rPr>
              <a:t>will </a:t>
            </a:r>
            <a:r>
              <a:rPr sz="1600" spc="-5" dirty="0">
                <a:solidFill>
                  <a:srgbClr val="484948"/>
                </a:solidFill>
                <a:latin typeface="Noto Sans"/>
                <a:cs typeface="Noto Sans"/>
              </a:rPr>
              <a:t>help </a:t>
            </a:r>
            <a:r>
              <a:rPr sz="1600" spc="-10" dirty="0">
                <a:solidFill>
                  <a:srgbClr val="484948"/>
                </a:solidFill>
                <a:latin typeface="Noto Sans"/>
                <a:cs typeface="Noto Sans"/>
              </a:rPr>
              <a:t>you carry your</a:t>
            </a:r>
            <a:r>
              <a:rPr sz="1600" spc="-25" dirty="0">
                <a:solidFill>
                  <a:srgbClr val="484948"/>
                </a:solidFill>
                <a:latin typeface="Noto Sans"/>
                <a:cs typeface="Noto Sans"/>
              </a:rPr>
              <a:t> </a:t>
            </a:r>
            <a:r>
              <a:rPr sz="1600" spc="-50" dirty="0">
                <a:solidFill>
                  <a:srgbClr val="484948"/>
                </a:solidFill>
                <a:latin typeface="Noto Sans"/>
                <a:cs typeface="Noto Sans"/>
              </a:rPr>
              <a:t>baggage.</a:t>
            </a:r>
            <a:endParaRPr sz="1600">
              <a:latin typeface="Noto Sans"/>
              <a:cs typeface="Noto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21313" y="1049083"/>
            <a:ext cx="7512672" cy="369312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649220" y="363220"/>
            <a:ext cx="4265930" cy="661720"/>
          </a:xfrm>
          <a:prstGeom prst="rect">
            <a:avLst/>
          </a:prstGeom>
          <a:solidFill>
            <a:srgbClr val="DBF0F9"/>
          </a:solidFill>
          <a:ln w="38100">
            <a:solidFill>
              <a:schemeClr val="accent2">
                <a:lumMod val="50000"/>
              </a:schemeClr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5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lang="en-MY" sz="1800" b="1" spc="-5" dirty="0">
                <a:solidFill>
                  <a:srgbClr val="39A9DF"/>
                </a:solidFill>
                <a:latin typeface="Noto Sans"/>
                <a:cs typeface="Noto Sans"/>
              </a:rPr>
              <a:t>L</a:t>
            </a:r>
            <a:r>
              <a:rPr sz="1800" b="1" spc="-5" dirty="0" err="1">
                <a:solidFill>
                  <a:srgbClr val="39A9DF"/>
                </a:solidFill>
                <a:latin typeface="Noto Sans"/>
                <a:cs typeface="Noto Sans"/>
              </a:rPr>
              <a:t>ift</a:t>
            </a:r>
            <a:r>
              <a:rPr lang="en-MY" sz="1800" b="1" spc="-5" dirty="0">
                <a:solidFill>
                  <a:srgbClr val="39A9DF"/>
                </a:solidFill>
                <a:latin typeface="Noto Sans"/>
                <a:cs typeface="Noto Sans"/>
              </a:rPr>
              <a:t> or Elevator (both)</a:t>
            </a:r>
            <a:endParaRPr sz="1800" dirty="0">
              <a:latin typeface="Noto Sans"/>
              <a:cs typeface="Noto Sans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12"/>
          </p:nvPr>
        </p:nvSpPr>
        <p:spPr>
          <a:xfrm>
            <a:off x="487725" y="798973"/>
            <a:ext cx="533588" cy="450123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50"/>
              </a:spcBef>
            </a:pPr>
            <a:fld id="{81D60167-4931-47E6-BA6A-407CBD079E47}" type="slidenum">
              <a:rPr spc="-5" dirty="0"/>
              <a:t>11</a:t>
            </a:fld>
            <a:endParaRPr spc="-5" dirty="0"/>
          </a:p>
        </p:txBody>
      </p:sp>
      <p:sp>
        <p:nvSpPr>
          <p:cNvPr id="4" name="object 4"/>
          <p:cNvSpPr txBox="1"/>
          <p:nvPr/>
        </p:nvSpPr>
        <p:spPr>
          <a:xfrm>
            <a:off x="1777110" y="5426410"/>
            <a:ext cx="6009005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10" dirty="0">
                <a:solidFill>
                  <a:srgbClr val="484948"/>
                </a:solidFill>
                <a:latin typeface="Noto Sans"/>
                <a:cs typeface="Noto Sans"/>
              </a:rPr>
              <a:t>Your room </a:t>
            </a:r>
            <a:r>
              <a:rPr sz="1600" spc="-5" dirty="0">
                <a:solidFill>
                  <a:srgbClr val="484948"/>
                </a:solidFill>
                <a:latin typeface="Noto Sans"/>
                <a:cs typeface="Noto Sans"/>
              </a:rPr>
              <a:t>is </a:t>
            </a:r>
            <a:r>
              <a:rPr sz="1600" spc="-10" dirty="0">
                <a:solidFill>
                  <a:srgbClr val="484948"/>
                </a:solidFill>
                <a:latin typeface="Noto Sans"/>
                <a:cs typeface="Noto Sans"/>
              </a:rPr>
              <a:t>on a </a:t>
            </a:r>
            <a:r>
              <a:rPr sz="1600" spc="-35" dirty="0">
                <a:solidFill>
                  <a:srgbClr val="484948"/>
                </a:solidFill>
                <a:latin typeface="Noto Sans"/>
                <a:cs typeface="Noto Sans"/>
              </a:rPr>
              <a:t>high </a:t>
            </a:r>
            <a:r>
              <a:rPr sz="1600" spc="-15" dirty="0">
                <a:solidFill>
                  <a:srgbClr val="484948"/>
                </a:solidFill>
                <a:latin typeface="Noto Sans"/>
                <a:cs typeface="Noto Sans"/>
              </a:rPr>
              <a:t>floor, </a:t>
            </a:r>
            <a:r>
              <a:rPr sz="1600" spc="-5" dirty="0">
                <a:solidFill>
                  <a:srgbClr val="484948"/>
                </a:solidFill>
                <a:latin typeface="Noto Sans"/>
                <a:cs typeface="Noto Sans"/>
              </a:rPr>
              <a:t>so </a:t>
            </a:r>
            <a:r>
              <a:rPr sz="1600" spc="-10" dirty="0">
                <a:solidFill>
                  <a:srgbClr val="484948"/>
                </a:solidFill>
                <a:latin typeface="Noto Sans"/>
                <a:cs typeface="Noto Sans"/>
              </a:rPr>
              <a:t>it would </a:t>
            </a:r>
            <a:r>
              <a:rPr sz="1600" spc="-5" dirty="0">
                <a:solidFill>
                  <a:srgbClr val="484948"/>
                </a:solidFill>
                <a:latin typeface="Noto Sans"/>
                <a:cs typeface="Noto Sans"/>
              </a:rPr>
              <a:t>be </a:t>
            </a:r>
            <a:r>
              <a:rPr sz="1600" spc="-10" dirty="0">
                <a:solidFill>
                  <a:srgbClr val="484948"/>
                </a:solidFill>
                <a:latin typeface="Noto Sans"/>
                <a:cs typeface="Noto Sans"/>
              </a:rPr>
              <a:t>best to </a:t>
            </a:r>
            <a:r>
              <a:rPr sz="1600" spc="-15" dirty="0">
                <a:solidFill>
                  <a:srgbClr val="484948"/>
                </a:solidFill>
                <a:latin typeface="Noto Sans"/>
                <a:cs typeface="Noto Sans"/>
              </a:rPr>
              <a:t>take </a:t>
            </a:r>
            <a:r>
              <a:rPr sz="1600" spc="-10" dirty="0">
                <a:solidFill>
                  <a:srgbClr val="484948"/>
                </a:solidFill>
                <a:latin typeface="Noto Sans"/>
                <a:cs typeface="Noto Sans"/>
              </a:rPr>
              <a:t>the</a:t>
            </a:r>
            <a:r>
              <a:rPr sz="1600" spc="-15" dirty="0">
                <a:solidFill>
                  <a:srgbClr val="484948"/>
                </a:solidFill>
                <a:latin typeface="Noto Sans"/>
                <a:cs typeface="Noto Sans"/>
              </a:rPr>
              <a:t> </a:t>
            </a:r>
            <a:r>
              <a:rPr sz="1600" b="1" spc="-5" dirty="0">
                <a:solidFill>
                  <a:srgbClr val="39A9DF"/>
                </a:solidFill>
                <a:latin typeface="Noto Sans"/>
                <a:cs typeface="Noto Sans"/>
              </a:rPr>
              <a:t>lift</a:t>
            </a:r>
            <a:r>
              <a:rPr sz="1600" spc="-5" dirty="0">
                <a:solidFill>
                  <a:srgbClr val="484948"/>
                </a:solidFill>
                <a:latin typeface="Noto Sans"/>
                <a:cs typeface="Noto Sans"/>
              </a:rPr>
              <a:t>.</a:t>
            </a:r>
            <a:endParaRPr sz="1600">
              <a:latin typeface="Noto Sans"/>
              <a:cs typeface="Noto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21313" y="1041400"/>
            <a:ext cx="7512672" cy="370080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649220" y="363220"/>
            <a:ext cx="4265930" cy="1031240"/>
          </a:xfrm>
          <a:prstGeom prst="rect">
            <a:avLst/>
          </a:prstGeom>
          <a:solidFill>
            <a:srgbClr val="DBF0F9"/>
          </a:solidFill>
          <a:ln w="38100">
            <a:solidFill>
              <a:srgbClr val="39A9D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5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800" b="1" spc="-25" dirty="0">
                <a:solidFill>
                  <a:srgbClr val="39A9DF"/>
                </a:solidFill>
                <a:latin typeface="Noto Sans"/>
                <a:cs typeface="Noto Sans"/>
              </a:rPr>
              <a:t>lounge</a:t>
            </a:r>
            <a:endParaRPr sz="1800">
              <a:latin typeface="Noto Sans"/>
              <a:cs typeface="Noto Sans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12"/>
          </p:nvPr>
        </p:nvSpPr>
        <p:spPr>
          <a:xfrm>
            <a:off x="487725" y="798973"/>
            <a:ext cx="426675" cy="450123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50"/>
              </a:spcBef>
            </a:pPr>
            <a:fld id="{81D60167-4931-47E6-BA6A-407CBD079E47}" type="slidenum">
              <a:rPr spc="-5" dirty="0">
                <a:solidFill>
                  <a:schemeClr val="tx1"/>
                </a:solidFill>
              </a:rPr>
              <a:t>12</a:t>
            </a:fld>
            <a:endParaRPr spc="-5" dirty="0">
              <a:solidFill>
                <a:schemeClr val="tx1"/>
              </a:solidFill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950872" y="5426410"/>
            <a:ext cx="5661025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40" dirty="0">
                <a:solidFill>
                  <a:srgbClr val="484948"/>
                </a:solidFill>
                <a:latin typeface="Noto Sans"/>
                <a:cs typeface="Noto Sans"/>
              </a:rPr>
              <a:t>I’m </a:t>
            </a:r>
            <a:r>
              <a:rPr sz="1600" spc="-15" dirty="0">
                <a:solidFill>
                  <a:srgbClr val="484948"/>
                </a:solidFill>
                <a:latin typeface="Noto Sans"/>
                <a:cs typeface="Noto Sans"/>
              </a:rPr>
              <a:t>sorry, </a:t>
            </a:r>
            <a:r>
              <a:rPr sz="1600" spc="-10" dirty="0">
                <a:solidFill>
                  <a:srgbClr val="484948"/>
                </a:solidFill>
                <a:latin typeface="Noto Sans"/>
                <a:cs typeface="Noto Sans"/>
              </a:rPr>
              <a:t>your room isn’t ready. You can </a:t>
            </a:r>
            <a:r>
              <a:rPr sz="1600" spc="-15" dirty="0">
                <a:solidFill>
                  <a:srgbClr val="484948"/>
                </a:solidFill>
                <a:latin typeface="Noto Sans"/>
                <a:cs typeface="Noto Sans"/>
              </a:rPr>
              <a:t>wait </a:t>
            </a:r>
            <a:r>
              <a:rPr sz="1600" spc="-10" dirty="0">
                <a:solidFill>
                  <a:srgbClr val="484948"/>
                </a:solidFill>
                <a:latin typeface="Noto Sans"/>
                <a:cs typeface="Noto Sans"/>
              </a:rPr>
              <a:t>in the</a:t>
            </a:r>
            <a:r>
              <a:rPr sz="1600" spc="65" dirty="0">
                <a:solidFill>
                  <a:srgbClr val="484948"/>
                </a:solidFill>
                <a:latin typeface="Noto Sans"/>
                <a:cs typeface="Noto Sans"/>
              </a:rPr>
              <a:t> </a:t>
            </a:r>
            <a:r>
              <a:rPr sz="1600" b="1" spc="-20" dirty="0">
                <a:solidFill>
                  <a:srgbClr val="39A9DF"/>
                </a:solidFill>
                <a:latin typeface="Noto Sans"/>
                <a:cs typeface="Noto Sans"/>
              </a:rPr>
              <a:t>lounge</a:t>
            </a:r>
            <a:r>
              <a:rPr sz="1600" spc="-20" dirty="0">
                <a:solidFill>
                  <a:srgbClr val="484948"/>
                </a:solidFill>
                <a:latin typeface="Noto Sans"/>
                <a:cs typeface="Noto Sans"/>
              </a:rPr>
              <a:t>.</a:t>
            </a:r>
            <a:endParaRPr sz="1600">
              <a:latin typeface="Noto Sans"/>
              <a:cs typeface="Noto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21321" y="1041400"/>
            <a:ext cx="7512664" cy="37007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649220" y="363220"/>
            <a:ext cx="4265930" cy="1031240"/>
          </a:xfrm>
          <a:prstGeom prst="rect">
            <a:avLst/>
          </a:prstGeom>
          <a:solidFill>
            <a:srgbClr val="DBF0F9"/>
          </a:solidFill>
          <a:ln w="38100">
            <a:solidFill>
              <a:srgbClr val="39A9D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5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800" b="1" spc="-5" dirty="0">
                <a:solidFill>
                  <a:srgbClr val="39A9DF"/>
                </a:solidFill>
                <a:latin typeface="Noto Sans"/>
                <a:cs typeface="Noto Sans"/>
              </a:rPr>
              <a:t>buffet</a:t>
            </a:r>
            <a:endParaRPr sz="1800">
              <a:latin typeface="Noto Sans"/>
              <a:cs typeface="Noto Sans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12"/>
          </p:nvPr>
        </p:nvSpPr>
        <p:spPr>
          <a:xfrm>
            <a:off x="0" y="789611"/>
            <a:ext cx="795746" cy="450123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50"/>
              </a:spcBef>
            </a:pPr>
            <a:fld id="{81D60167-4931-47E6-BA6A-407CBD079E47}" type="slidenum">
              <a:rPr spc="-5" dirty="0">
                <a:solidFill>
                  <a:schemeClr val="tx1"/>
                </a:solidFill>
              </a:rPr>
              <a:t>13</a:t>
            </a:fld>
            <a:endParaRPr spc="-5" dirty="0">
              <a:solidFill>
                <a:schemeClr val="tx1"/>
              </a:solidFill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883829" y="5426410"/>
            <a:ext cx="5795010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5" dirty="0">
                <a:solidFill>
                  <a:srgbClr val="484948"/>
                </a:solidFill>
                <a:latin typeface="Noto Sans"/>
                <a:cs typeface="Noto Sans"/>
              </a:rPr>
              <a:t>There is </a:t>
            </a:r>
            <a:r>
              <a:rPr sz="1600" spc="-10" dirty="0">
                <a:solidFill>
                  <a:srgbClr val="484948"/>
                </a:solidFill>
                <a:latin typeface="Noto Sans"/>
                <a:cs typeface="Noto Sans"/>
              </a:rPr>
              <a:t>a </a:t>
            </a:r>
            <a:r>
              <a:rPr sz="1600" b="1" spc="-5" dirty="0">
                <a:solidFill>
                  <a:srgbClr val="39A9DF"/>
                </a:solidFill>
                <a:latin typeface="Noto Sans"/>
                <a:cs typeface="Noto Sans"/>
              </a:rPr>
              <a:t>buffet </a:t>
            </a:r>
            <a:r>
              <a:rPr sz="1600" spc="-10" dirty="0">
                <a:solidFill>
                  <a:srgbClr val="484948"/>
                </a:solidFill>
                <a:latin typeface="Noto Sans"/>
                <a:cs typeface="Noto Sans"/>
              </a:rPr>
              <a:t>dinner in the restaurant from seven</a:t>
            </a:r>
            <a:r>
              <a:rPr sz="1600" dirty="0">
                <a:solidFill>
                  <a:srgbClr val="484948"/>
                </a:solidFill>
                <a:latin typeface="Noto Sans"/>
                <a:cs typeface="Noto Sans"/>
              </a:rPr>
              <a:t> </a:t>
            </a:r>
            <a:r>
              <a:rPr sz="1600" spc="-10" dirty="0">
                <a:solidFill>
                  <a:srgbClr val="484948"/>
                </a:solidFill>
                <a:latin typeface="Noto Sans"/>
                <a:cs typeface="Noto Sans"/>
              </a:rPr>
              <a:t>o’clock.</a:t>
            </a:r>
            <a:endParaRPr sz="1600">
              <a:latin typeface="Noto Sans"/>
              <a:cs typeface="Noto San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317307" y="170843"/>
            <a:ext cx="7568246" cy="6070851"/>
            <a:chOff x="1317307" y="170843"/>
            <a:chExt cx="7568246" cy="6070851"/>
          </a:xfrm>
        </p:grpSpPr>
        <p:sp>
          <p:nvSpPr>
            <p:cNvPr id="3" name="object 3"/>
            <p:cNvSpPr/>
            <p:nvPr/>
          </p:nvSpPr>
          <p:spPr>
            <a:xfrm>
              <a:off x="1423821" y="170843"/>
              <a:ext cx="3910179" cy="728980"/>
            </a:xfrm>
            <a:custGeom>
              <a:avLst/>
              <a:gdLst/>
              <a:ahLst/>
              <a:cxnLst/>
              <a:rect l="l" t="t" r="r" b="b"/>
              <a:pathLst>
                <a:path w="7781925" h="728980">
                  <a:moveTo>
                    <a:pt x="7781925" y="0"/>
                  </a:moveTo>
                  <a:lnTo>
                    <a:pt x="0" y="0"/>
                  </a:lnTo>
                  <a:lnTo>
                    <a:pt x="0" y="728662"/>
                  </a:lnTo>
                  <a:lnTo>
                    <a:pt x="7781925" y="728662"/>
                  </a:lnTo>
                  <a:lnTo>
                    <a:pt x="7781925" y="0"/>
                  </a:lnTo>
                  <a:close/>
                </a:path>
              </a:pathLst>
            </a:custGeom>
            <a:solidFill>
              <a:srgbClr val="F9F9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7535544" y="2371458"/>
              <a:ext cx="1350009" cy="135000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317307" y="1119098"/>
              <a:ext cx="1350009" cy="135000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317307" y="3631209"/>
              <a:ext cx="1350009" cy="135001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7535544" y="4891684"/>
              <a:ext cx="1350009" cy="135001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496060" y="465973"/>
            <a:ext cx="4066540" cy="3052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900" spc="-5" dirty="0">
                <a:solidFill>
                  <a:srgbClr val="484948"/>
                </a:solidFill>
              </a:rPr>
              <a:t>We hope you enjoy your</a:t>
            </a:r>
            <a:r>
              <a:rPr sz="1900" spc="-65" dirty="0">
                <a:solidFill>
                  <a:srgbClr val="484948"/>
                </a:solidFill>
              </a:rPr>
              <a:t> </a:t>
            </a:r>
            <a:r>
              <a:rPr sz="1900" spc="-5" dirty="0">
                <a:solidFill>
                  <a:srgbClr val="484948"/>
                </a:solidFill>
              </a:rPr>
              <a:t>stay</a:t>
            </a:r>
            <a:endParaRPr sz="1900" dirty="0"/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12"/>
          </p:nvPr>
        </p:nvSpPr>
        <p:spPr>
          <a:xfrm>
            <a:off x="487725" y="798973"/>
            <a:ext cx="829582" cy="450123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50"/>
              </a:spcBef>
            </a:pPr>
            <a:fld id="{81D60167-4931-47E6-BA6A-407CBD079E47}" type="slidenum">
              <a:rPr spc="-5" dirty="0">
                <a:solidFill>
                  <a:schemeClr val="tx1"/>
                </a:solidFill>
              </a:rPr>
              <a:t>14</a:t>
            </a:fld>
            <a:endParaRPr spc="-5" dirty="0">
              <a:solidFill>
                <a:schemeClr val="tx1"/>
              </a:solidFill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423822" y="1342669"/>
            <a:ext cx="7233284" cy="45847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79855" marR="508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484948"/>
                </a:solidFill>
                <a:latin typeface="Noto Sans"/>
                <a:cs typeface="Noto Sans"/>
              </a:rPr>
              <a:t>All </a:t>
            </a:r>
            <a:r>
              <a:rPr sz="2400" b="1" spc="-30" dirty="0">
                <a:solidFill>
                  <a:srgbClr val="39A9DF"/>
                </a:solidFill>
                <a:highlight>
                  <a:srgbClr val="FFFF00"/>
                </a:highlight>
                <a:latin typeface="Noto Sans"/>
                <a:cs typeface="Noto Sans"/>
              </a:rPr>
              <a:t>guests</a:t>
            </a:r>
            <a:r>
              <a:rPr sz="2400" b="1" spc="-30" dirty="0">
                <a:solidFill>
                  <a:srgbClr val="39A9DF"/>
                </a:solidFill>
                <a:latin typeface="Noto Sans"/>
                <a:cs typeface="Noto Sans"/>
              </a:rPr>
              <a:t> </a:t>
            </a:r>
            <a:r>
              <a:rPr sz="2400" b="1" spc="-5" dirty="0">
                <a:solidFill>
                  <a:srgbClr val="484948"/>
                </a:solidFill>
                <a:latin typeface="Noto Sans"/>
                <a:cs typeface="Noto Sans"/>
              </a:rPr>
              <a:t>should </a:t>
            </a:r>
            <a:r>
              <a:rPr sz="2400" b="1" spc="-5" dirty="0">
                <a:solidFill>
                  <a:srgbClr val="39A9DF"/>
                </a:solidFill>
                <a:highlight>
                  <a:srgbClr val="FFFF00"/>
                </a:highlight>
                <a:latin typeface="Noto Sans"/>
                <a:cs typeface="Noto Sans"/>
              </a:rPr>
              <a:t>check in </a:t>
            </a:r>
            <a:r>
              <a:rPr sz="2400" b="1" dirty="0">
                <a:solidFill>
                  <a:srgbClr val="484948"/>
                </a:solidFill>
                <a:latin typeface="Noto Sans"/>
                <a:cs typeface="Noto Sans"/>
              </a:rPr>
              <a:t>at </a:t>
            </a:r>
            <a:r>
              <a:rPr sz="2400" b="1" spc="-5" dirty="0">
                <a:solidFill>
                  <a:srgbClr val="39A9DF"/>
                </a:solidFill>
                <a:highlight>
                  <a:srgbClr val="FFFF00"/>
                </a:highlight>
                <a:latin typeface="Noto Sans"/>
                <a:cs typeface="Noto Sans"/>
              </a:rPr>
              <a:t>reception</a:t>
            </a:r>
            <a:r>
              <a:rPr sz="2400" b="1" spc="-5" dirty="0">
                <a:solidFill>
                  <a:srgbClr val="39A9DF"/>
                </a:solidFill>
                <a:latin typeface="Noto Sans"/>
                <a:cs typeface="Noto Sans"/>
              </a:rPr>
              <a:t>  </a:t>
            </a:r>
            <a:r>
              <a:rPr sz="2400" b="1" dirty="0">
                <a:solidFill>
                  <a:srgbClr val="484948"/>
                </a:solidFill>
                <a:latin typeface="Noto Sans"/>
                <a:cs typeface="Noto Sans"/>
              </a:rPr>
              <a:t>on</a:t>
            </a:r>
            <a:r>
              <a:rPr sz="2400" b="1" spc="-5" dirty="0">
                <a:solidFill>
                  <a:srgbClr val="484948"/>
                </a:solidFill>
                <a:latin typeface="Noto Sans"/>
                <a:cs typeface="Noto Sans"/>
              </a:rPr>
              <a:t> </a:t>
            </a:r>
            <a:r>
              <a:rPr sz="2400" b="1" dirty="0">
                <a:solidFill>
                  <a:srgbClr val="484948"/>
                </a:solidFill>
                <a:latin typeface="Noto Sans"/>
                <a:cs typeface="Noto Sans"/>
              </a:rPr>
              <a:t>arrival.</a:t>
            </a:r>
            <a:endParaRPr sz="2400" dirty="0">
              <a:latin typeface="Noto Sans"/>
              <a:cs typeface="Noto Sans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3300" dirty="0">
              <a:latin typeface="Noto Sans"/>
              <a:cs typeface="Noto Sans"/>
            </a:endParaRPr>
          </a:p>
          <a:p>
            <a:pPr marR="1228090" algn="r">
              <a:lnSpc>
                <a:spcPct val="100000"/>
              </a:lnSpc>
              <a:spcBef>
                <a:spcPts val="5"/>
              </a:spcBef>
            </a:pPr>
            <a:r>
              <a:rPr sz="2400" b="1" dirty="0">
                <a:solidFill>
                  <a:srgbClr val="484948"/>
                </a:solidFill>
                <a:latin typeface="Noto Sans"/>
                <a:cs typeface="Noto Sans"/>
              </a:rPr>
              <a:t>The </a:t>
            </a:r>
            <a:r>
              <a:rPr sz="2400" b="1" spc="-5" dirty="0">
                <a:solidFill>
                  <a:srgbClr val="39A9DF"/>
                </a:solidFill>
                <a:highlight>
                  <a:srgbClr val="FFFF00"/>
                </a:highlight>
                <a:latin typeface="Noto Sans"/>
                <a:cs typeface="Noto Sans"/>
              </a:rPr>
              <a:t>porter</a:t>
            </a:r>
            <a:r>
              <a:rPr sz="2400" b="1" spc="-5" dirty="0">
                <a:solidFill>
                  <a:srgbClr val="39A9DF"/>
                </a:solidFill>
                <a:latin typeface="Noto Sans"/>
                <a:cs typeface="Noto Sans"/>
              </a:rPr>
              <a:t> </a:t>
            </a:r>
            <a:r>
              <a:rPr sz="2400" b="1" spc="-5" dirty="0">
                <a:solidFill>
                  <a:srgbClr val="484948"/>
                </a:solidFill>
                <a:latin typeface="Noto Sans"/>
                <a:cs typeface="Noto Sans"/>
              </a:rPr>
              <a:t>will take your </a:t>
            </a:r>
            <a:r>
              <a:rPr sz="2400" b="1" spc="-75" dirty="0">
                <a:solidFill>
                  <a:srgbClr val="484948"/>
                </a:solidFill>
                <a:latin typeface="Noto Sans"/>
                <a:cs typeface="Noto Sans"/>
              </a:rPr>
              <a:t>luggage </a:t>
            </a:r>
            <a:r>
              <a:rPr sz="2400" b="1" spc="-5" dirty="0">
                <a:solidFill>
                  <a:srgbClr val="484948"/>
                </a:solidFill>
                <a:latin typeface="Noto Sans"/>
                <a:cs typeface="Noto Sans"/>
              </a:rPr>
              <a:t>in</a:t>
            </a:r>
            <a:r>
              <a:rPr sz="2400" b="1" spc="15" dirty="0">
                <a:solidFill>
                  <a:srgbClr val="484948"/>
                </a:solidFill>
                <a:latin typeface="Noto Sans"/>
                <a:cs typeface="Noto Sans"/>
              </a:rPr>
              <a:t> </a:t>
            </a:r>
            <a:r>
              <a:rPr sz="2400" b="1" spc="-5" dirty="0">
                <a:solidFill>
                  <a:srgbClr val="484948"/>
                </a:solidFill>
                <a:latin typeface="Noto Sans"/>
                <a:cs typeface="Noto Sans"/>
              </a:rPr>
              <a:t>the</a:t>
            </a:r>
            <a:endParaRPr sz="2400" dirty="0">
              <a:latin typeface="Noto Sans"/>
              <a:cs typeface="Noto Sans"/>
            </a:endParaRPr>
          </a:p>
          <a:p>
            <a:pPr marR="1226820" algn="r">
              <a:lnSpc>
                <a:spcPct val="100000"/>
              </a:lnSpc>
            </a:pPr>
            <a:r>
              <a:rPr sz="2400" b="1" spc="-5" dirty="0">
                <a:solidFill>
                  <a:srgbClr val="39A9DF"/>
                </a:solidFill>
                <a:highlight>
                  <a:srgbClr val="FFFF00"/>
                </a:highlight>
                <a:latin typeface="Noto Sans"/>
                <a:cs typeface="Noto Sans"/>
              </a:rPr>
              <a:t>lif</a:t>
            </a:r>
            <a:r>
              <a:rPr sz="2400" b="1" dirty="0">
                <a:solidFill>
                  <a:srgbClr val="39A9DF"/>
                </a:solidFill>
                <a:highlight>
                  <a:srgbClr val="FFFF00"/>
                </a:highlight>
                <a:latin typeface="Noto Sans"/>
                <a:cs typeface="Noto Sans"/>
              </a:rPr>
              <a:t>t</a:t>
            </a:r>
            <a:r>
              <a:rPr sz="2400" b="1" dirty="0">
                <a:solidFill>
                  <a:srgbClr val="484948"/>
                </a:solidFill>
                <a:latin typeface="Noto Sans"/>
                <a:cs typeface="Noto Sans"/>
              </a:rPr>
              <a:t>.</a:t>
            </a:r>
            <a:endParaRPr sz="2400" dirty="0">
              <a:latin typeface="Noto Sans"/>
              <a:cs typeface="Noto Sans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050" dirty="0">
              <a:latin typeface="Noto Sans"/>
              <a:cs typeface="Noto Sans"/>
            </a:endParaRPr>
          </a:p>
          <a:p>
            <a:pPr marL="1379855" marR="21590">
              <a:lnSpc>
                <a:spcPct val="100000"/>
              </a:lnSpc>
            </a:pPr>
            <a:r>
              <a:rPr sz="2400" b="1" dirty="0">
                <a:solidFill>
                  <a:srgbClr val="484948"/>
                </a:solidFill>
                <a:latin typeface="Noto Sans"/>
                <a:cs typeface="Noto Sans"/>
              </a:rPr>
              <a:t>You can </a:t>
            </a:r>
            <a:r>
              <a:rPr sz="2400" b="1" spc="-5" dirty="0">
                <a:solidFill>
                  <a:srgbClr val="484948"/>
                </a:solidFill>
                <a:latin typeface="Noto Sans"/>
                <a:cs typeface="Noto Sans"/>
              </a:rPr>
              <a:t>relax in </a:t>
            </a:r>
            <a:r>
              <a:rPr sz="2400" b="1" dirty="0">
                <a:solidFill>
                  <a:srgbClr val="484948"/>
                </a:solidFill>
                <a:latin typeface="Noto Sans"/>
                <a:cs typeface="Noto Sans"/>
              </a:rPr>
              <a:t>the </a:t>
            </a:r>
            <a:r>
              <a:rPr sz="2400" b="1" spc="-35" dirty="0">
                <a:solidFill>
                  <a:srgbClr val="39A9DF"/>
                </a:solidFill>
                <a:highlight>
                  <a:srgbClr val="FFFF00"/>
                </a:highlight>
                <a:latin typeface="Noto Sans"/>
                <a:cs typeface="Noto Sans"/>
              </a:rPr>
              <a:t>lounge</a:t>
            </a:r>
            <a:r>
              <a:rPr sz="2400" b="1" spc="-35" dirty="0">
                <a:solidFill>
                  <a:srgbClr val="39A9DF"/>
                </a:solidFill>
                <a:latin typeface="Noto Sans"/>
                <a:cs typeface="Noto Sans"/>
              </a:rPr>
              <a:t> </a:t>
            </a:r>
            <a:r>
              <a:rPr sz="2400" b="1" dirty="0">
                <a:solidFill>
                  <a:srgbClr val="484948"/>
                </a:solidFill>
                <a:latin typeface="Noto Sans"/>
                <a:cs typeface="Noto Sans"/>
              </a:rPr>
              <a:t>and </a:t>
            </a:r>
            <a:r>
              <a:rPr sz="2400" b="1" spc="-5" dirty="0">
                <a:solidFill>
                  <a:srgbClr val="484948"/>
                </a:solidFill>
                <a:latin typeface="Noto Sans"/>
                <a:cs typeface="Noto Sans"/>
              </a:rPr>
              <a:t>read </a:t>
            </a:r>
            <a:r>
              <a:rPr sz="2400" b="1" dirty="0">
                <a:solidFill>
                  <a:srgbClr val="484948"/>
                </a:solidFill>
                <a:latin typeface="Noto Sans"/>
                <a:cs typeface="Noto Sans"/>
              </a:rPr>
              <a:t>a  </a:t>
            </a:r>
            <a:r>
              <a:rPr sz="2400" b="1" spc="-5" dirty="0">
                <a:solidFill>
                  <a:srgbClr val="484948"/>
                </a:solidFill>
                <a:latin typeface="Noto Sans"/>
                <a:cs typeface="Noto Sans"/>
              </a:rPr>
              <a:t>newspaper.</a:t>
            </a:r>
            <a:endParaRPr sz="2400" dirty="0">
              <a:latin typeface="Noto Sans"/>
              <a:cs typeface="Noto Sans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050" dirty="0">
              <a:latin typeface="Noto Sans"/>
              <a:cs typeface="Noto Sans"/>
            </a:endParaRPr>
          </a:p>
          <a:p>
            <a:pPr marR="1242695" algn="r">
              <a:lnSpc>
                <a:spcPct val="100000"/>
              </a:lnSpc>
            </a:pPr>
            <a:r>
              <a:rPr sz="2400" b="1" spc="-5" dirty="0">
                <a:solidFill>
                  <a:srgbClr val="484948"/>
                </a:solidFill>
                <a:latin typeface="Noto Sans"/>
                <a:cs typeface="Noto Sans"/>
              </a:rPr>
              <a:t>Help yourself </a:t>
            </a:r>
            <a:r>
              <a:rPr sz="2400" b="1" dirty="0">
                <a:solidFill>
                  <a:srgbClr val="484948"/>
                </a:solidFill>
                <a:latin typeface="Noto Sans"/>
                <a:cs typeface="Noto Sans"/>
              </a:rPr>
              <a:t>to </a:t>
            </a:r>
            <a:r>
              <a:rPr sz="2400" b="1" spc="-5" dirty="0">
                <a:solidFill>
                  <a:srgbClr val="484948"/>
                </a:solidFill>
                <a:latin typeface="Noto Sans"/>
                <a:cs typeface="Noto Sans"/>
              </a:rPr>
              <a:t>the </a:t>
            </a:r>
            <a:r>
              <a:rPr sz="2400" b="1" spc="-5" dirty="0">
                <a:solidFill>
                  <a:srgbClr val="39A9DF"/>
                </a:solidFill>
                <a:highlight>
                  <a:srgbClr val="FFFF00"/>
                </a:highlight>
                <a:latin typeface="Noto Sans"/>
                <a:cs typeface="Noto Sans"/>
              </a:rPr>
              <a:t>buffet</a:t>
            </a:r>
            <a:r>
              <a:rPr sz="2400" b="1" spc="-65" dirty="0">
                <a:solidFill>
                  <a:srgbClr val="39A9DF"/>
                </a:solidFill>
                <a:latin typeface="Noto Sans"/>
                <a:cs typeface="Noto Sans"/>
              </a:rPr>
              <a:t> </a:t>
            </a:r>
            <a:r>
              <a:rPr sz="2400" b="1" spc="-5" dirty="0">
                <a:solidFill>
                  <a:srgbClr val="484948"/>
                </a:solidFill>
                <a:latin typeface="Noto Sans"/>
                <a:cs typeface="Noto Sans"/>
              </a:rPr>
              <a:t>breakfast</a:t>
            </a:r>
            <a:endParaRPr sz="2400" dirty="0">
              <a:latin typeface="Noto Sans"/>
              <a:cs typeface="Noto Sans"/>
            </a:endParaRPr>
          </a:p>
          <a:p>
            <a:pPr marR="1243330" algn="r">
              <a:lnSpc>
                <a:spcPct val="100000"/>
              </a:lnSpc>
            </a:pPr>
            <a:r>
              <a:rPr sz="2400" b="1" spc="-5" dirty="0">
                <a:solidFill>
                  <a:srgbClr val="484948"/>
                </a:solidFill>
                <a:latin typeface="Noto Sans"/>
                <a:cs typeface="Noto Sans"/>
              </a:rPr>
              <a:t>each</a:t>
            </a:r>
            <a:r>
              <a:rPr sz="2400" b="1" spc="-85" dirty="0">
                <a:solidFill>
                  <a:srgbClr val="484948"/>
                </a:solidFill>
                <a:latin typeface="Noto Sans"/>
                <a:cs typeface="Noto Sans"/>
              </a:rPr>
              <a:t> </a:t>
            </a:r>
            <a:r>
              <a:rPr sz="2400" b="1" spc="-25" dirty="0">
                <a:solidFill>
                  <a:srgbClr val="484948"/>
                </a:solidFill>
                <a:latin typeface="Noto Sans"/>
                <a:cs typeface="Noto Sans"/>
              </a:rPr>
              <a:t>morning.</a:t>
            </a:r>
            <a:endParaRPr sz="2400" dirty="0">
              <a:latin typeface="Noto Sans"/>
              <a:cs typeface="Noto San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354137" y="241300"/>
            <a:ext cx="7539037" cy="6032499"/>
            <a:chOff x="1354137" y="241300"/>
            <a:chExt cx="7539037" cy="6032499"/>
          </a:xfrm>
        </p:grpSpPr>
        <p:sp>
          <p:nvSpPr>
            <p:cNvPr id="3" name="object 3"/>
            <p:cNvSpPr/>
            <p:nvPr/>
          </p:nvSpPr>
          <p:spPr>
            <a:xfrm>
              <a:off x="1354137" y="241300"/>
              <a:ext cx="2863533" cy="728980"/>
            </a:xfrm>
            <a:custGeom>
              <a:avLst/>
              <a:gdLst/>
              <a:ahLst/>
              <a:cxnLst/>
              <a:rect l="l" t="t" r="r" b="b"/>
              <a:pathLst>
                <a:path w="7781925" h="728980">
                  <a:moveTo>
                    <a:pt x="7781925" y="0"/>
                  </a:moveTo>
                  <a:lnTo>
                    <a:pt x="0" y="0"/>
                  </a:lnTo>
                  <a:lnTo>
                    <a:pt x="0" y="728662"/>
                  </a:lnTo>
                  <a:lnTo>
                    <a:pt x="7781925" y="728662"/>
                  </a:lnTo>
                  <a:lnTo>
                    <a:pt x="7781925" y="0"/>
                  </a:lnTo>
                  <a:close/>
                </a:path>
              </a:pathLst>
            </a:custGeom>
            <a:solidFill>
              <a:srgbClr val="F9F9F9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7" name="object 7"/>
            <p:cNvSpPr/>
            <p:nvPr/>
          </p:nvSpPr>
          <p:spPr>
            <a:xfrm>
              <a:off x="1838921" y="4909096"/>
              <a:ext cx="1822183" cy="1364703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7070991" y="4909096"/>
              <a:ext cx="1822183" cy="136470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4454956" y="4909096"/>
              <a:ext cx="1822170" cy="1364703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/>
          <p:nvPr/>
        </p:nvSpPr>
        <p:spPr>
          <a:xfrm>
            <a:off x="1309687" y="3387813"/>
            <a:ext cx="468630" cy="442595"/>
          </a:xfrm>
          <a:custGeom>
            <a:avLst/>
            <a:gdLst/>
            <a:ahLst/>
            <a:cxnLst/>
            <a:rect l="l" t="t" r="r" b="b"/>
            <a:pathLst>
              <a:path w="468630" h="442595">
                <a:moveTo>
                  <a:pt x="234099" y="0"/>
                </a:moveTo>
                <a:lnTo>
                  <a:pt x="186920" y="4492"/>
                </a:lnTo>
                <a:lnTo>
                  <a:pt x="142978" y="17376"/>
                </a:lnTo>
                <a:lnTo>
                  <a:pt x="103213" y="37763"/>
                </a:lnTo>
                <a:lnTo>
                  <a:pt x="68567" y="64763"/>
                </a:lnTo>
                <a:lnTo>
                  <a:pt x="39981" y="97488"/>
                </a:lnTo>
                <a:lnTo>
                  <a:pt x="18397" y="135049"/>
                </a:lnTo>
                <a:lnTo>
                  <a:pt x="4756" y="176555"/>
                </a:lnTo>
                <a:lnTo>
                  <a:pt x="0" y="221119"/>
                </a:lnTo>
                <a:lnTo>
                  <a:pt x="4756" y="265683"/>
                </a:lnTo>
                <a:lnTo>
                  <a:pt x="18397" y="307190"/>
                </a:lnTo>
                <a:lnTo>
                  <a:pt x="39981" y="344750"/>
                </a:lnTo>
                <a:lnTo>
                  <a:pt x="68567" y="377475"/>
                </a:lnTo>
                <a:lnTo>
                  <a:pt x="103213" y="404476"/>
                </a:lnTo>
                <a:lnTo>
                  <a:pt x="142978" y="424863"/>
                </a:lnTo>
                <a:lnTo>
                  <a:pt x="186920" y="437747"/>
                </a:lnTo>
                <a:lnTo>
                  <a:pt x="234099" y="442239"/>
                </a:lnTo>
                <a:lnTo>
                  <a:pt x="281277" y="437747"/>
                </a:lnTo>
                <a:lnTo>
                  <a:pt x="325219" y="424863"/>
                </a:lnTo>
                <a:lnTo>
                  <a:pt x="364984" y="404476"/>
                </a:lnTo>
                <a:lnTo>
                  <a:pt x="399630" y="377475"/>
                </a:lnTo>
                <a:lnTo>
                  <a:pt x="428216" y="344750"/>
                </a:lnTo>
                <a:lnTo>
                  <a:pt x="449801" y="307190"/>
                </a:lnTo>
                <a:lnTo>
                  <a:pt x="463442" y="265683"/>
                </a:lnTo>
                <a:lnTo>
                  <a:pt x="468198" y="221119"/>
                </a:lnTo>
                <a:lnTo>
                  <a:pt x="463442" y="176555"/>
                </a:lnTo>
                <a:lnTo>
                  <a:pt x="449801" y="135049"/>
                </a:lnTo>
                <a:lnTo>
                  <a:pt x="428216" y="97488"/>
                </a:lnTo>
                <a:lnTo>
                  <a:pt x="399630" y="64763"/>
                </a:lnTo>
                <a:lnTo>
                  <a:pt x="364984" y="37763"/>
                </a:lnTo>
                <a:lnTo>
                  <a:pt x="325219" y="17376"/>
                </a:lnTo>
                <a:lnTo>
                  <a:pt x="281277" y="4492"/>
                </a:lnTo>
                <a:lnTo>
                  <a:pt x="234099" y="0"/>
                </a:lnTo>
                <a:close/>
              </a:path>
            </a:pathLst>
          </a:custGeom>
          <a:solidFill>
            <a:srgbClr val="39A9D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309687" y="4899050"/>
            <a:ext cx="468630" cy="442595"/>
          </a:xfrm>
          <a:custGeom>
            <a:avLst/>
            <a:gdLst/>
            <a:ahLst/>
            <a:cxnLst/>
            <a:rect l="l" t="t" r="r" b="b"/>
            <a:pathLst>
              <a:path w="468630" h="442595">
                <a:moveTo>
                  <a:pt x="234099" y="0"/>
                </a:moveTo>
                <a:lnTo>
                  <a:pt x="186920" y="4492"/>
                </a:lnTo>
                <a:lnTo>
                  <a:pt x="142978" y="17376"/>
                </a:lnTo>
                <a:lnTo>
                  <a:pt x="103213" y="37763"/>
                </a:lnTo>
                <a:lnTo>
                  <a:pt x="68567" y="64763"/>
                </a:lnTo>
                <a:lnTo>
                  <a:pt x="39981" y="97488"/>
                </a:lnTo>
                <a:lnTo>
                  <a:pt x="18397" y="135049"/>
                </a:lnTo>
                <a:lnTo>
                  <a:pt x="4756" y="176555"/>
                </a:lnTo>
                <a:lnTo>
                  <a:pt x="0" y="221119"/>
                </a:lnTo>
                <a:lnTo>
                  <a:pt x="4756" y="265683"/>
                </a:lnTo>
                <a:lnTo>
                  <a:pt x="18397" y="307190"/>
                </a:lnTo>
                <a:lnTo>
                  <a:pt x="39981" y="344750"/>
                </a:lnTo>
                <a:lnTo>
                  <a:pt x="68567" y="377475"/>
                </a:lnTo>
                <a:lnTo>
                  <a:pt x="103213" y="404476"/>
                </a:lnTo>
                <a:lnTo>
                  <a:pt x="142978" y="424863"/>
                </a:lnTo>
                <a:lnTo>
                  <a:pt x="186920" y="437747"/>
                </a:lnTo>
                <a:lnTo>
                  <a:pt x="234099" y="442239"/>
                </a:lnTo>
                <a:lnTo>
                  <a:pt x="281277" y="437747"/>
                </a:lnTo>
                <a:lnTo>
                  <a:pt x="325219" y="424863"/>
                </a:lnTo>
                <a:lnTo>
                  <a:pt x="364984" y="404476"/>
                </a:lnTo>
                <a:lnTo>
                  <a:pt x="399630" y="377475"/>
                </a:lnTo>
                <a:lnTo>
                  <a:pt x="428216" y="344750"/>
                </a:lnTo>
                <a:lnTo>
                  <a:pt x="449801" y="307190"/>
                </a:lnTo>
                <a:lnTo>
                  <a:pt x="463442" y="265683"/>
                </a:lnTo>
                <a:lnTo>
                  <a:pt x="468198" y="221119"/>
                </a:lnTo>
                <a:lnTo>
                  <a:pt x="463442" y="176555"/>
                </a:lnTo>
                <a:lnTo>
                  <a:pt x="449801" y="135049"/>
                </a:lnTo>
                <a:lnTo>
                  <a:pt x="428216" y="97488"/>
                </a:lnTo>
                <a:lnTo>
                  <a:pt x="399630" y="64763"/>
                </a:lnTo>
                <a:lnTo>
                  <a:pt x="364984" y="37763"/>
                </a:lnTo>
                <a:lnTo>
                  <a:pt x="325219" y="17376"/>
                </a:lnTo>
                <a:lnTo>
                  <a:pt x="281277" y="4492"/>
                </a:lnTo>
                <a:lnTo>
                  <a:pt x="234099" y="0"/>
                </a:lnTo>
                <a:close/>
              </a:path>
            </a:pathLst>
          </a:custGeom>
          <a:solidFill>
            <a:srgbClr val="39A9D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901059" y="3387813"/>
            <a:ext cx="468630" cy="442595"/>
          </a:xfrm>
          <a:custGeom>
            <a:avLst/>
            <a:gdLst/>
            <a:ahLst/>
            <a:cxnLst/>
            <a:rect l="l" t="t" r="r" b="b"/>
            <a:pathLst>
              <a:path w="468629" h="442595">
                <a:moveTo>
                  <a:pt x="234099" y="0"/>
                </a:moveTo>
                <a:lnTo>
                  <a:pt x="186920" y="4492"/>
                </a:lnTo>
                <a:lnTo>
                  <a:pt x="142978" y="17376"/>
                </a:lnTo>
                <a:lnTo>
                  <a:pt x="103213" y="37763"/>
                </a:lnTo>
                <a:lnTo>
                  <a:pt x="68567" y="64763"/>
                </a:lnTo>
                <a:lnTo>
                  <a:pt x="39981" y="97488"/>
                </a:lnTo>
                <a:lnTo>
                  <a:pt x="18397" y="135049"/>
                </a:lnTo>
                <a:lnTo>
                  <a:pt x="4756" y="176555"/>
                </a:lnTo>
                <a:lnTo>
                  <a:pt x="0" y="221119"/>
                </a:lnTo>
                <a:lnTo>
                  <a:pt x="4756" y="265683"/>
                </a:lnTo>
                <a:lnTo>
                  <a:pt x="18397" y="307190"/>
                </a:lnTo>
                <a:lnTo>
                  <a:pt x="39981" y="344750"/>
                </a:lnTo>
                <a:lnTo>
                  <a:pt x="68567" y="377475"/>
                </a:lnTo>
                <a:lnTo>
                  <a:pt x="103213" y="404476"/>
                </a:lnTo>
                <a:lnTo>
                  <a:pt x="142978" y="424863"/>
                </a:lnTo>
                <a:lnTo>
                  <a:pt x="186920" y="437747"/>
                </a:lnTo>
                <a:lnTo>
                  <a:pt x="234099" y="442239"/>
                </a:lnTo>
                <a:lnTo>
                  <a:pt x="281277" y="437747"/>
                </a:lnTo>
                <a:lnTo>
                  <a:pt x="325219" y="424863"/>
                </a:lnTo>
                <a:lnTo>
                  <a:pt x="364984" y="404476"/>
                </a:lnTo>
                <a:lnTo>
                  <a:pt x="399630" y="377475"/>
                </a:lnTo>
                <a:lnTo>
                  <a:pt x="428216" y="344750"/>
                </a:lnTo>
                <a:lnTo>
                  <a:pt x="449801" y="307190"/>
                </a:lnTo>
                <a:lnTo>
                  <a:pt x="463442" y="265683"/>
                </a:lnTo>
                <a:lnTo>
                  <a:pt x="468198" y="221119"/>
                </a:lnTo>
                <a:lnTo>
                  <a:pt x="463442" y="176555"/>
                </a:lnTo>
                <a:lnTo>
                  <a:pt x="449801" y="135049"/>
                </a:lnTo>
                <a:lnTo>
                  <a:pt x="428216" y="97488"/>
                </a:lnTo>
                <a:lnTo>
                  <a:pt x="399630" y="64763"/>
                </a:lnTo>
                <a:lnTo>
                  <a:pt x="364984" y="37763"/>
                </a:lnTo>
                <a:lnTo>
                  <a:pt x="325219" y="17376"/>
                </a:lnTo>
                <a:lnTo>
                  <a:pt x="281277" y="4492"/>
                </a:lnTo>
                <a:lnTo>
                  <a:pt x="234099" y="0"/>
                </a:lnTo>
                <a:close/>
              </a:path>
            </a:pathLst>
          </a:custGeom>
          <a:solidFill>
            <a:srgbClr val="39A9D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901059" y="4899050"/>
            <a:ext cx="468630" cy="442595"/>
          </a:xfrm>
          <a:custGeom>
            <a:avLst/>
            <a:gdLst/>
            <a:ahLst/>
            <a:cxnLst/>
            <a:rect l="l" t="t" r="r" b="b"/>
            <a:pathLst>
              <a:path w="468629" h="442595">
                <a:moveTo>
                  <a:pt x="234099" y="0"/>
                </a:moveTo>
                <a:lnTo>
                  <a:pt x="186920" y="4492"/>
                </a:lnTo>
                <a:lnTo>
                  <a:pt x="142978" y="17376"/>
                </a:lnTo>
                <a:lnTo>
                  <a:pt x="103213" y="37763"/>
                </a:lnTo>
                <a:lnTo>
                  <a:pt x="68567" y="64763"/>
                </a:lnTo>
                <a:lnTo>
                  <a:pt x="39981" y="97488"/>
                </a:lnTo>
                <a:lnTo>
                  <a:pt x="18397" y="135049"/>
                </a:lnTo>
                <a:lnTo>
                  <a:pt x="4756" y="176555"/>
                </a:lnTo>
                <a:lnTo>
                  <a:pt x="0" y="221119"/>
                </a:lnTo>
                <a:lnTo>
                  <a:pt x="4756" y="265683"/>
                </a:lnTo>
                <a:lnTo>
                  <a:pt x="18397" y="307190"/>
                </a:lnTo>
                <a:lnTo>
                  <a:pt x="39981" y="344750"/>
                </a:lnTo>
                <a:lnTo>
                  <a:pt x="68567" y="377475"/>
                </a:lnTo>
                <a:lnTo>
                  <a:pt x="103213" y="404476"/>
                </a:lnTo>
                <a:lnTo>
                  <a:pt x="142978" y="424863"/>
                </a:lnTo>
                <a:lnTo>
                  <a:pt x="186920" y="437747"/>
                </a:lnTo>
                <a:lnTo>
                  <a:pt x="234099" y="442239"/>
                </a:lnTo>
                <a:lnTo>
                  <a:pt x="281277" y="437747"/>
                </a:lnTo>
                <a:lnTo>
                  <a:pt x="325219" y="424863"/>
                </a:lnTo>
                <a:lnTo>
                  <a:pt x="364984" y="404476"/>
                </a:lnTo>
                <a:lnTo>
                  <a:pt x="399630" y="377475"/>
                </a:lnTo>
                <a:lnTo>
                  <a:pt x="428216" y="344750"/>
                </a:lnTo>
                <a:lnTo>
                  <a:pt x="449801" y="307190"/>
                </a:lnTo>
                <a:lnTo>
                  <a:pt x="463442" y="265683"/>
                </a:lnTo>
                <a:lnTo>
                  <a:pt x="468198" y="221119"/>
                </a:lnTo>
                <a:lnTo>
                  <a:pt x="463442" y="176555"/>
                </a:lnTo>
                <a:lnTo>
                  <a:pt x="449801" y="135049"/>
                </a:lnTo>
                <a:lnTo>
                  <a:pt x="428216" y="97488"/>
                </a:lnTo>
                <a:lnTo>
                  <a:pt x="399630" y="64763"/>
                </a:lnTo>
                <a:lnTo>
                  <a:pt x="364984" y="37763"/>
                </a:lnTo>
                <a:lnTo>
                  <a:pt x="325219" y="17376"/>
                </a:lnTo>
                <a:lnTo>
                  <a:pt x="281277" y="4492"/>
                </a:lnTo>
                <a:lnTo>
                  <a:pt x="234099" y="0"/>
                </a:lnTo>
                <a:close/>
              </a:path>
            </a:pathLst>
          </a:custGeom>
          <a:solidFill>
            <a:srgbClr val="39A9D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520256" y="3387813"/>
            <a:ext cx="468630" cy="442595"/>
          </a:xfrm>
          <a:custGeom>
            <a:avLst/>
            <a:gdLst/>
            <a:ahLst/>
            <a:cxnLst/>
            <a:rect l="l" t="t" r="r" b="b"/>
            <a:pathLst>
              <a:path w="468629" h="442595">
                <a:moveTo>
                  <a:pt x="234099" y="0"/>
                </a:moveTo>
                <a:lnTo>
                  <a:pt x="186920" y="4492"/>
                </a:lnTo>
                <a:lnTo>
                  <a:pt x="142978" y="17376"/>
                </a:lnTo>
                <a:lnTo>
                  <a:pt x="103213" y="37763"/>
                </a:lnTo>
                <a:lnTo>
                  <a:pt x="68567" y="64763"/>
                </a:lnTo>
                <a:lnTo>
                  <a:pt x="39981" y="97488"/>
                </a:lnTo>
                <a:lnTo>
                  <a:pt x="18397" y="135049"/>
                </a:lnTo>
                <a:lnTo>
                  <a:pt x="4756" y="176555"/>
                </a:lnTo>
                <a:lnTo>
                  <a:pt x="0" y="221119"/>
                </a:lnTo>
                <a:lnTo>
                  <a:pt x="4756" y="265683"/>
                </a:lnTo>
                <a:lnTo>
                  <a:pt x="18397" y="307190"/>
                </a:lnTo>
                <a:lnTo>
                  <a:pt x="39981" y="344750"/>
                </a:lnTo>
                <a:lnTo>
                  <a:pt x="68567" y="377475"/>
                </a:lnTo>
                <a:lnTo>
                  <a:pt x="103213" y="404476"/>
                </a:lnTo>
                <a:lnTo>
                  <a:pt x="142978" y="424863"/>
                </a:lnTo>
                <a:lnTo>
                  <a:pt x="186920" y="437747"/>
                </a:lnTo>
                <a:lnTo>
                  <a:pt x="234099" y="442239"/>
                </a:lnTo>
                <a:lnTo>
                  <a:pt x="281277" y="437747"/>
                </a:lnTo>
                <a:lnTo>
                  <a:pt x="325219" y="424863"/>
                </a:lnTo>
                <a:lnTo>
                  <a:pt x="364984" y="404476"/>
                </a:lnTo>
                <a:lnTo>
                  <a:pt x="399630" y="377475"/>
                </a:lnTo>
                <a:lnTo>
                  <a:pt x="428216" y="344750"/>
                </a:lnTo>
                <a:lnTo>
                  <a:pt x="449801" y="307190"/>
                </a:lnTo>
                <a:lnTo>
                  <a:pt x="463442" y="265683"/>
                </a:lnTo>
                <a:lnTo>
                  <a:pt x="468198" y="221119"/>
                </a:lnTo>
                <a:lnTo>
                  <a:pt x="463442" y="176555"/>
                </a:lnTo>
                <a:lnTo>
                  <a:pt x="449801" y="135049"/>
                </a:lnTo>
                <a:lnTo>
                  <a:pt x="428216" y="97488"/>
                </a:lnTo>
                <a:lnTo>
                  <a:pt x="399630" y="64763"/>
                </a:lnTo>
                <a:lnTo>
                  <a:pt x="364984" y="37763"/>
                </a:lnTo>
                <a:lnTo>
                  <a:pt x="325219" y="17376"/>
                </a:lnTo>
                <a:lnTo>
                  <a:pt x="281277" y="4492"/>
                </a:lnTo>
                <a:lnTo>
                  <a:pt x="234099" y="0"/>
                </a:lnTo>
                <a:close/>
              </a:path>
            </a:pathLst>
          </a:custGeom>
          <a:solidFill>
            <a:srgbClr val="39A9D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524497" y="4899050"/>
            <a:ext cx="468630" cy="442595"/>
          </a:xfrm>
          <a:custGeom>
            <a:avLst/>
            <a:gdLst/>
            <a:ahLst/>
            <a:cxnLst/>
            <a:rect l="l" t="t" r="r" b="b"/>
            <a:pathLst>
              <a:path w="468629" h="442595">
                <a:moveTo>
                  <a:pt x="234099" y="0"/>
                </a:moveTo>
                <a:lnTo>
                  <a:pt x="186920" y="4492"/>
                </a:lnTo>
                <a:lnTo>
                  <a:pt x="142978" y="17376"/>
                </a:lnTo>
                <a:lnTo>
                  <a:pt x="103213" y="37763"/>
                </a:lnTo>
                <a:lnTo>
                  <a:pt x="68567" y="64763"/>
                </a:lnTo>
                <a:lnTo>
                  <a:pt x="39981" y="97488"/>
                </a:lnTo>
                <a:lnTo>
                  <a:pt x="18397" y="135049"/>
                </a:lnTo>
                <a:lnTo>
                  <a:pt x="4756" y="176555"/>
                </a:lnTo>
                <a:lnTo>
                  <a:pt x="0" y="221119"/>
                </a:lnTo>
                <a:lnTo>
                  <a:pt x="4756" y="265683"/>
                </a:lnTo>
                <a:lnTo>
                  <a:pt x="18397" y="307190"/>
                </a:lnTo>
                <a:lnTo>
                  <a:pt x="39981" y="344750"/>
                </a:lnTo>
                <a:lnTo>
                  <a:pt x="68567" y="377475"/>
                </a:lnTo>
                <a:lnTo>
                  <a:pt x="103213" y="404476"/>
                </a:lnTo>
                <a:lnTo>
                  <a:pt x="142978" y="424863"/>
                </a:lnTo>
                <a:lnTo>
                  <a:pt x="186920" y="437747"/>
                </a:lnTo>
                <a:lnTo>
                  <a:pt x="234099" y="442239"/>
                </a:lnTo>
                <a:lnTo>
                  <a:pt x="281277" y="437747"/>
                </a:lnTo>
                <a:lnTo>
                  <a:pt x="325219" y="424863"/>
                </a:lnTo>
                <a:lnTo>
                  <a:pt x="364984" y="404476"/>
                </a:lnTo>
                <a:lnTo>
                  <a:pt x="399630" y="377475"/>
                </a:lnTo>
                <a:lnTo>
                  <a:pt x="428216" y="344750"/>
                </a:lnTo>
                <a:lnTo>
                  <a:pt x="449801" y="307190"/>
                </a:lnTo>
                <a:lnTo>
                  <a:pt x="463442" y="265683"/>
                </a:lnTo>
                <a:lnTo>
                  <a:pt x="468198" y="221119"/>
                </a:lnTo>
                <a:lnTo>
                  <a:pt x="463442" y="176555"/>
                </a:lnTo>
                <a:lnTo>
                  <a:pt x="449801" y="135049"/>
                </a:lnTo>
                <a:lnTo>
                  <a:pt x="428216" y="97488"/>
                </a:lnTo>
                <a:lnTo>
                  <a:pt x="399630" y="64763"/>
                </a:lnTo>
                <a:lnTo>
                  <a:pt x="364984" y="37763"/>
                </a:lnTo>
                <a:lnTo>
                  <a:pt x="325219" y="17376"/>
                </a:lnTo>
                <a:lnTo>
                  <a:pt x="281277" y="4492"/>
                </a:lnTo>
                <a:lnTo>
                  <a:pt x="234099" y="0"/>
                </a:lnTo>
                <a:close/>
              </a:path>
            </a:pathLst>
          </a:custGeom>
          <a:solidFill>
            <a:srgbClr val="39A9D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309687" y="1132420"/>
            <a:ext cx="3742690" cy="474345"/>
          </a:xfrm>
          <a:custGeom>
            <a:avLst/>
            <a:gdLst/>
            <a:ahLst/>
            <a:cxnLst/>
            <a:rect l="l" t="t" r="r" b="b"/>
            <a:pathLst>
              <a:path w="3742690" h="474344">
                <a:moveTo>
                  <a:pt x="3742613" y="0"/>
                </a:moveTo>
                <a:lnTo>
                  <a:pt x="0" y="0"/>
                </a:lnTo>
                <a:lnTo>
                  <a:pt x="0" y="474217"/>
                </a:lnTo>
                <a:lnTo>
                  <a:pt x="3742613" y="474217"/>
                </a:lnTo>
                <a:lnTo>
                  <a:pt x="3742613" y="0"/>
                </a:lnTo>
                <a:close/>
              </a:path>
            </a:pathLst>
          </a:custGeom>
          <a:solidFill>
            <a:srgbClr val="D1F9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309687" y="1669948"/>
            <a:ext cx="3742690" cy="474345"/>
          </a:xfrm>
          <a:custGeom>
            <a:avLst/>
            <a:gdLst/>
            <a:ahLst/>
            <a:cxnLst/>
            <a:rect l="l" t="t" r="r" b="b"/>
            <a:pathLst>
              <a:path w="3742690" h="474344">
                <a:moveTo>
                  <a:pt x="3742613" y="0"/>
                </a:moveTo>
                <a:lnTo>
                  <a:pt x="0" y="0"/>
                </a:lnTo>
                <a:lnTo>
                  <a:pt x="0" y="474217"/>
                </a:lnTo>
                <a:lnTo>
                  <a:pt x="3742613" y="474217"/>
                </a:lnTo>
                <a:lnTo>
                  <a:pt x="3742613" y="0"/>
                </a:lnTo>
                <a:close/>
              </a:path>
            </a:pathLst>
          </a:custGeom>
          <a:solidFill>
            <a:srgbClr val="D1F9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309687" y="2207475"/>
            <a:ext cx="3742690" cy="474345"/>
          </a:xfrm>
          <a:custGeom>
            <a:avLst/>
            <a:gdLst/>
            <a:ahLst/>
            <a:cxnLst/>
            <a:rect l="l" t="t" r="r" b="b"/>
            <a:pathLst>
              <a:path w="3742690" h="474344">
                <a:moveTo>
                  <a:pt x="3742613" y="0"/>
                </a:moveTo>
                <a:lnTo>
                  <a:pt x="0" y="0"/>
                </a:lnTo>
                <a:lnTo>
                  <a:pt x="0" y="474218"/>
                </a:lnTo>
                <a:lnTo>
                  <a:pt x="3742613" y="474218"/>
                </a:lnTo>
                <a:lnTo>
                  <a:pt x="3742613" y="0"/>
                </a:lnTo>
                <a:close/>
              </a:path>
            </a:pathLst>
          </a:custGeom>
          <a:solidFill>
            <a:srgbClr val="D1F9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5158244" y="1136815"/>
            <a:ext cx="3742690" cy="474345"/>
          </a:xfrm>
          <a:custGeom>
            <a:avLst/>
            <a:gdLst/>
            <a:ahLst/>
            <a:cxnLst/>
            <a:rect l="l" t="t" r="r" b="b"/>
            <a:pathLst>
              <a:path w="3742690" h="474344">
                <a:moveTo>
                  <a:pt x="3742613" y="0"/>
                </a:moveTo>
                <a:lnTo>
                  <a:pt x="0" y="0"/>
                </a:lnTo>
                <a:lnTo>
                  <a:pt x="0" y="474217"/>
                </a:lnTo>
                <a:lnTo>
                  <a:pt x="3742613" y="474217"/>
                </a:lnTo>
                <a:lnTo>
                  <a:pt x="3742613" y="0"/>
                </a:lnTo>
                <a:close/>
              </a:path>
            </a:pathLst>
          </a:custGeom>
          <a:solidFill>
            <a:srgbClr val="D1F9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>
            <a:spLocks noGrp="1"/>
          </p:cNvSpPr>
          <p:nvPr>
            <p:ph type="title"/>
          </p:nvPr>
        </p:nvSpPr>
        <p:spPr>
          <a:xfrm>
            <a:off x="1496060" y="426427"/>
            <a:ext cx="2560002" cy="3052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900" dirty="0">
                <a:solidFill>
                  <a:srgbClr val="484948"/>
                </a:solidFill>
              </a:rPr>
              <a:t>Match </a:t>
            </a:r>
            <a:r>
              <a:rPr sz="1900" spc="-5" dirty="0">
                <a:solidFill>
                  <a:srgbClr val="484948"/>
                </a:solidFill>
              </a:rPr>
              <a:t>the</a:t>
            </a:r>
            <a:r>
              <a:rPr sz="1900" spc="-85" dirty="0">
                <a:solidFill>
                  <a:srgbClr val="484948"/>
                </a:solidFill>
              </a:rPr>
              <a:t> </a:t>
            </a:r>
            <a:r>
              <a:rPr sz="1900" spc="-5" dirty="0">
                <a:solidFill>
                  <a:srgbClr val="484948"/>
                </a:solidFill>
              </a:rPr>
              <a:t>words</a:t>
            </a:r>
            <a:endParaRPr sz="1900" dirty="0"/>
          </a:p>
        </p:txBody>
      </p:sp>
      <p:sp>
        <p:nvSpPr>
          <p:cNvPr id="28" name="object 28"/>
          <p:cNvSpPr txBox="1">
            <a:spLocks noGrp="1"/>
          </p:cNvSpPr>
          <p:nvPr>
            <p:ph type="sldNum" sz="quarter" idx="12"/>
          </p:nvPr>
        </p:nvSpPr>
        <p:spPr>
          <a:xfrm>
            <a:off x="487725" y="798973"/>
            <a:ext cx="579075" cy="450123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50"/>
              </a:spcBef>
            </a:pPr>
            <a:fld id="{81D60167-4931-47E6-BA6A-407CBD079E47}" type="slidenum">
              <a:rPr spc="-5" dirty="0">
                <a:solidFill>
                  <a:schemeClr val="tx1"/>
                </a:solidFill>
              </a:rPr>
              <a:t>15</a:t>
            </a:fld>
            <a:endParaRPr spc="-5" dirty="0">
              <a:solidFill>
                <a:schemeClr val="tx1"/>
              </a:solidFill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5158244" y="1676907"/>
            <a:ext cx="3742690" cy="474345"/>
          </a:xfrm>
          <a:custGeom>
            <a:avLst/>
            <a:gdLst/>
            <a:ahLst/>
            <a:cxnLst/>
            <a:rect l="l" t="t" r="r" b="b"/>
            <a:pathLst>
              <a:path w="3742690" h="474344">
                <a:moveTo>
                  <a:pt x="3742613" y="0"/>
                </a:moveTo>
                <a:lnTo>
                  <a:pt x="0" y="0"/>
                </a:lnTo>
                <a:lnTo>
                  <a:pt x="0" y="474217"/>
                </a:lnTo>
                <a:lnTo>
                  <a:pt x="3742613" y="474217"/>
                </a:lnTo>
                <a:lnTo>
                  <a:pt x="3742613" y="0"/>
                </a:lnTo>
                <a:close/>
              </a:path>
            </a:pathLst>
          </a:custGeom>
          <a:solidFill>
            <a:srgbClr val="D1F9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5158244" y="2217000"/>
            <a:ext cx="3742690" cy="474345"/>
          </a:xfrm>
          <a:custGeom>
            <a:avLst/>
            <a:gdLst/>
            <a:ahLst/>
            <a:cxnLst/>
            <a:rect l="l" t="t" r="r" b="b"/>
            <a:pathLst>
              <a:path w="3742690" h="474344">
                <a:moveTo>
                  <a:pt x="3742613" y="0"/>
                </a:moveTo>
                <a:lnTo>
                  <a:pt x="0" y="0"/>
                </a:lnTo>
                <a:lnTo>
                  <a:pt x="0" y="474218"/>
                </a:lnTo>
                <a:lnTo>
                  <a:pt x="3742613" y="474218"/>
                </a:lnTo>
                <a:lnTo>
                  <a:pt x="3742613" y="0"/>
                </a:lnTo>
                <a:close/>
              </a:path>
            </a:pathLst>
          </a:custGeom>
          <a:solidFill>
            <a:srgbClr val="D1F9E9"/>
          </a:solid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23" name="object 23"/>
          <p:cNvGraphicFramePr>
            <a:graphicFrameLocks noGrp="1"/>
          </p:cNvGraphicFramePr>
          <p:nvPr/>
        </p:nvGraphicFramePr>
        <p:xfrm>
          <a:off x="1309687" y="1136815"/>
          <a:ext cx="7593330" cy="41770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47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9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62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041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07155">
                <a:tc>
                  <a:txBody>
                    <a:bodyPr/>
                    <a:lstStyle/>
                    <a:p>
                      <a:pPr marR="67945" algn="r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1800" spc="-5" dirty="0">
                          <a:solidFill>
                            <a:srgbClr val="484948"/>
                          </a:solidFill>
                          <a:latin typeface="Noto Sans"/>
                          <a:cs typeface="Noto Sans"/>
                        </a:rPr>
                        <a:t>1.</a:t>
                      </a:r>
                      <a:endParaRPr sz="1800">
                        <a:latin typeface="Noto Sans"/>
                        <a:cs typeface="Noto Sans"/>
                      </a:endParaRPr>
                    </a:p>
                  </a:txBody>
                  <a:tcPr marL="0" marR="0" marT="82550" marB="0">
                    <a:solidFill>
                      <a:srgbClr val="D1F9E9"/>
                    </a:solidFill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1800" spc="-10" dirty="0">
                          <a:solidFill>
                            <a:srgbClr val="484948"/>
                          </a:solidFill>
                          <a:latin typeface="Noto Sans"/>
                          <a:cs typeface="Noto Sans"/>
                        </a:rPr>
                        <a:t>reception</a:t>
                      </a:r>
                      <a:endParaRPr sz="1800">
                        <a:latin typeface="Noto Sans"/>
                        <a:cs typeface="Noto Sans"/>
                      </a:endParaRPr>
                    </a:p>
                  </a:txBody>
                  <a:tcPr marL="0" marR="0" marT="82550" marB="0">
                    <a:solidFill>
                      <a:srgbClr val="D1F9E9"/>
                    </a:solidFill>
                  </a:tcPr>
                </a:tc>
                <a:tc>
                  <a:txBody>
                    <a:bodyPr/>
                    <a:lstStyle/>
                    <a:p>
                      <a:pPr marL="1902460">
                        <a:lnSpc>
                          <a:spcPct val="100000"/>
                        </a:lnSpc>
                        <a:spcBef>
                          <a:spcPts val="685"/>
                        </a:spcBef>
                        <a:tabLst>
                          <a:tab pos="2245360" algn="l"/>
                        </a:tabLst>
                      </a:pPr>
                      <a:r>
                        <a:rPr sz="1800" spc="-5" dirty="0">
                          <a:solidFill>
                            <a:srgbClr val="484948"/>
                          </a:solidFill>
                          <a:latin typeface="Noto Sans"/>
                          <a:cs typeface="Noto Sans"/>
                        </a:rPr>
                        <a:t>4.	</a:t>
                      </a:r>
                      <a:r>
                        <a:rPr sz="1800" spc="-35" dirty="0">
                          <a:solidFill>
                            <a:srgbClr val="484948"/>
                          </a:solidFill>
                          <a:latin typeface="Noto Sans"/>
                          <a:cs typeface="Noto Sans"/>
                        </a:rPr>
                        <a:t>guest</a:t>
                      </a:r>
                      <a:endParaRPr sz="1800">
                        <a:latin typeface="Noto Sans"/>
                        <a:cs typeface="Noto Sans"/>
                      </a:endParaRPr>
                    </a:p>
                  </a:txBody>
                  <a:tcPr marL="0" marR="0" marT="86995" marB="0">
                    <a:solidFill>
                      <a:srgbClr val="D1F9E9"/>
                    </a:solidFill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D1F9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0092">
                <a:tc>
                  <a:txBody>
                    <a:bodyPr/>
                    <a:lstStyle/>
                    <a:p>
                      <a:pPr marR="67945" algn="r">
                        <a:lnSpc>
                          <a:spcPct val="100000"/>
                        </a:lnSpc>
                        <a:spcBef>
                          <a:spcPts val="890"/>
                        </a:spcBef>
                      </a:pPr>
                      <a:r>
                        <a:rPr sz="1800" spc="-5" dirty="0">
                          <a:solidFill>
                            <a:srgbClr val="484948"/>
                          </a:solidFill>
                          <a:latin typeface="Noto Sans"/>
                          <a:cs typeface="Noto Sans"/>
                        </a:rPr>
                        <a:t>2.</a:t>
                      </a:r>
                      <a:endParaRPr sz="1800">
                        <a:latin typeface="Noto Sans"/>
                        <a:cs typeface="Noto Sans"/>
                      </a:endParaRPr>
                    </a:p>
                  </a:txBody>
                  <a:tcPr marL="0" marR="0" marT="113030" marB="0">
                    <a:solidFill>
                      <a:srgbClr val="D1F9E9"/>
                    </a:solidFill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890"/>
                        </a:spcBef>
                      </a:pPr>
                      <a:r>
                        <a:rPr sz="1800" spc="-15" dirty="0">
                          <a:solidFill>
                            <a:srgbClr val="484948"/>
                          </a:solidFill>
                          <a:latin typeface="Noto Sans"/>
                          <a:cs typeface="Noto Sans"/>
                        </a:rPr>
                        <a:t>key</a:t>
                      </a:r>
                      <a:endParaRPr sz="1800">
                        <a:latin typeface="Noto Sans"/>
                        <a:cs typeface="Noto Sans"/>
                      </a:endParaRPr>
                    </a:p>
                  </a:txBody>
                  <a:tcPr marL="0" marR="0" marT="113030" marB="0">
                    <a:solidFill>
                      <a:srgbClr val="D1F9E9"/>
                    </a:solidFill>
                  </a:tcPr>
                </a:tc>
                <a:tc>
                  <a:txBody>
                    <a:bodyPr/>
                    <a:lstStyle/>
                    <a:p>
                      <a:pPr marL="1902460">
                        <a:lnSpc>
                          <a:spcPct val="100000"/>
                        </a:lnSpc>
                        <a:spcBef>
                          <a:spcPts val="945"/>
                        </a:spcBef>
                        <a:tabLst>
                          <a:tab pos="2245360" algn="l"/>
                        </a:tabLst>
                      </a:pPr>
                      <a:r>
                        <a:rPr sz="1800" spc="-5" dirty="0">
                          <a:solidFill>
                            <a:srgbClr val="484948"/>
                          </a:solidFill>
                          <a:latin typeface="Noto Sans"/>
                          <a:cs typeface="Noto Sans"/>
                        </a:rPr>
                        <a:t>5.	</a:t>
                      </a:r>
                      <a:r>
                        <a:rPr sz="1800" spc="-15" dirty="0">
                          <a:solidFill>
                            <a:srgbClr val="484948"/>
                          </a:solidFill>
                          <a:latin typeface="Noto Sans"/>
                          <a:cs typeface="Noto Sans"/>
                        </a:rPr>
                        <a:t>buffet</a:t>
                      </a:r>
                      <a:endParaRPr sz="1800">
                        <a:latin typeface="Noto Sans"/>
                        <a:cs typeface="Noto Sans"/>
                      </a:endParaRPr>
                    </a:p>
                  </a:txBody>
                  <a:tcPr marL="0" marR="0" marT="120015" marB="0">
                    <a:solidFill>
                      <a:srgbClr val="D1F9E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solidFill>
                      <a:srgbClr val="D1F9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7155">
                <a:tc>
                  <a:txBody>
                    <a:bodyPr/>
                    <a:lstStyle/>
                    <a:p>
                      <a:pPr marR="67945" algn="r">
                        <a:lnSpc>
                          <a:spcPct val="100000"/>
                        </a:lnSpc>
                        <a:spcBef>
                          <a:spcPts val="870"/>
                        </a:spcBef>
                      </a:pPr>
                      <a:r>
                        <a:rPr sz="1800" spc="-5" dirty="0">
                          <a:solidFill>
                            <a:srgbClr val="484948"/>
                          </a:solidFill>
                          <a:latin typeface="Noto Sans"/>
                          <a:cs typeface="Noto Sans"/>
                        </a:rPr>
                        <a:t>3.</a:t>
                      </a:r>
                      <a:endParaRPr sz="1800">
                        <a:latin typeface="Noto Sans"/>
                        <a:cs typeface="Noto Sans"/>
                      </a:endParaRPr>
                    </a:p>
                  </a:txBody>
                  <a:tcPr marL="0" marR="0" marT="110490" marB="0">
                    <a:solidFill>
                      <a:srgbClr val="D1F9E9"/>
                    </a:solidFill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870"/>
                        </a:spcBef>
                      </a:pPr>
                      <a:r>
                        <a:rPr sz="1800" spc="-30" dirty="0">
                          <a:solidFill>
                            <a:srgbClr val="484948"/>
                          </a:solidFill>
                          <a:latin typeface="Noto Sans"/>
                          <a:cs typeface="Noto Sans"/>
                        </a:rPr>
                        <a:t>lounge</a:t>
                      </a:r>
                      <a:endParaRPr sz="1800">
                        <a:latin typeface="Noto Sans"/>
                        <a:cs typeface="Noto Sans"/>
                      </a:endParaRPr>
                    </a:p>
                  </a:txBody>
                  <a:tcPr marL="0" marR="0" marT="110490" marB="0">
                    <a:solidFill>
                      <a:srgbClr val="D1F9E9"/>
                    </a:solidFill>
                  </a:tcPr>
                </a:tc>
                <a:tc>
                  <a:txBody>
                    <a:bodyPr/>
                    <a:lstStyle/>
                    <a:p>
                      <a:pPr marL="1902460">
                        <a:lnSpc>
                          <a:spcPct val="100000"/>
                        </a:lnSpc>
                        <a:spcBef>
                          <a:spcPts val="945"/>
                        </a:spcBef>
                        <a:tabLst>
                          <a:tab pos="2245360" algn="l"/>
                        </a:tabLst>
                      </a:pPr>
                      <a:r>
                        <a:rPr sz="1800" spc="-5" dirty="0">
                          <a:solidFill>
                            <a:srgbClr val="484948"/>
                          </a:solidFill>
                          <a:latin typeface="Noto Sans"/>
                          <a:cs typeface="Noto Sans"/>
                        </a:rPr>
                        <a:t>6.	</a:t>
                      </a:r>
                      <a:r>
                        <a:rPr sz="1800" spc="-15" dirty="0">
                          <a:solidFill>
                            <a:srgbClr val="484948"/>
                          </a:solidFill>
                          <a:latin typeface="Noto Sans"/>
                          <a:cs typeface="Noto Sans"/>
                        </a:rPr>
                        <a:t>lift</a:t>
                      </a:r>
                      <a:endParaRPr sz="1800">
                        <a:latin typeface="Noto Sans"/>
                        <a:cs typeface="Noto Sans"/>
                      </a:endParaRPr>
                    </a:p>
                  </a:txBody>
                  <a:tcPr marL="0" marR="0" marT="120015" marB="0">
                    <a:solidFill>
                      <a:srgbClr val="D1F9E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solidFill>
                      <a:srgbClr val="D1F9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5948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200">
                        <a:latin typeface="Times New Roman"/>
                        <a:cs typeface="Times New Roman"/>
                      </a:endParaRPr>
                    </a:p>
                    <a:p>
                      <a:pPr marL="137160">
                        <a:lnSpc>
                          <a:spcPct val="100000"/>
                        </a:lnSpc>
                        <a:spcBef>
                          <a:spcPts val="1964"/>
                        </a:spcBef>
                      </a:pPr>
                      <a:r>
                        <a:rPr sz="2400" dirty="0">
                          <a:solidFill>
                            <a:srgbClr val="FFFFFF"/>
                          </a:solidFill>
                          <a:latin typeface="Noto Sans"/>
                          <a:cs typeface="Noto Sans"/>
                        </a:rPr>
                        <a:t>A</a:t>
                      </a:r>
                      <a:endParaRPr sz="2400">
                        <a:latin typeface="Noto Sans"/>
                        <a:cs typeface="Noto San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200">
                        <a:latin typeface="Times New Roman"/>
                        <a:cs typeface="Times New Roman"/>
                      </a:endParaRPr>
                    </a:p>
                    <a:p>
                      <a:pPr marL="603250">
                        <a:lnSpc>
                          <a:spcPct val="100000"/>
                        </a:lnSpc>
                        <a:spcBef>
                          <a:spcPts val="1964"/>
                        </a:spcBef>
                      </a:pPr>
                      <a:r>
                        <a:rPr sz="2400" dirty="0">
                          <a:solidFill>
                            <a:srgbClr val="FFFFFF"/>
                          </a:solidFill>
                          <a:latin typeface="Noto Sans"/>
                          <a:cs typeface="Noto Sans"/>
                        </a:rPr>
                        <a:t>C</a:t>
                      </a:r>
                      <a:endParaRPr sz="2400">
                        <a:latin typeface="Noto Sans"/>
                        <a:cs typeface="Noto San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200">
                        <a:latin typeface="Times New Roman"/>
                        <a:cs typeface="Times New Roman"/>
                      </a:endParaRPr>
                    </a:p>
                    <a:p>
                      <a:pPr marL="171450">
                        <a:lnSpc>
                          <a:spcPct val="100000"/>
                        </a:lnSpc>
                        <a:spcBef>
                          <a:spcPts val="1964"/>
                        </a:spcBef>
                      </a:pPr>
                      <a:r>
                        <a:rPr sz="2400" dirty="0">
                          <a:solidFill>
                            <a:srgbClr val="FFFFFF"/>
                          </a:solidFill>
                          <a:latin typeface="Noto Sans"/>
                          <a:cs typeface="Noto Sans"/>
                        </a:rPr>
                        <a:t>E</a:t>
                      </a:r>
                      <a:endParaRPr sz="2400">
                        <a:latin typeface="Noto Sans"/>
                        <a:cs typeface="Noto San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6315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3850">
                        <a:latin typeface="Times New Roman"/>
                        <a:cs typeface="Times New Roman"/>
                      </a:endParaRPr>
                    </a:p>
                    <a:p>
                      <a:pPr marL="135255">
                        <a:lnSpc>
                          <a:spcPct val="100000"/>
                        </a:lnSpc>
                      </a:pPr>
                      <a:r>
                        <a:rPr sz="2400" dirty="0">
                          <a:solidFill>
                            <a:srgbClr val="FFFFFF"/>
                          </a:solidFill>
                          <a:latin typeface="Noto Sans"/>
                          <a:cs typeface="Noto Sans"/>
                        </a:rPr>
                        <a:t>B</a:t>
                      </a:r>
                      <a:endParaRPr sz="2400">
                        <a:latin typeface="Noto Sans"/>
                        <a:cs typeface="Noto Sans"/>
                      </a:endParaRPr>
                    </a:p>
                  </a:txBody>
                  <a:tcPr marL="0" marR="0" marT="635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3850">
                        <a:latin typeface="Times New Roman"/>
                        <a:cs typeface="Times New Roman"/>
                      </a:endParaRPr>
                    </a:p>
                    <a:p>
                      <a:pPr marL="588010">
                        <a:lnSpc>
                          <a:spcPct val="100000"/>
                        </a:lnSpc>
                      </a:pPr>
                      <a:r>
                        <a:rPr sz="2400" dirty="0">
                          <a:solidFill>
                            <a:srgbClr val="FFFFFF"/>
                          </a:solidFill>
                          <a:latin typeface="Noto Sans"/>
                          <a:cs typeface="Noto Sans"/>
                        </a:rPr>
                        <a:t>D</a:t>
                      </a:r>
                      <a:endParaRPr sz="2400">
                        <a:latin typeface="Noto Sans"/>
                        <a:cs typeface="Noto Sans"/>
                      </a:endParaRPr>
                    </a:p>
                  </a:txBody>
                  <a:tcPr marL="0" marR="0" marT="635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3850">
                        <a:latin typeface="Times New Roman"/>
                        <a:cs typeface="Times New Roman"/>
                      </a:endParaRPr>
                    </a:p>
                    <a:p>
                      <a:pPr marL="182245">
                        <a:lnSpc>
                          <a:spcPct val="100000"/>
                        </a:lnSpc>
                      </a:pPr>
                      <a:r>
                        <a:rPr sz="2400" dirty="0">
                          <a:solidFill>
                            <a:srgbClr val="FFFFFF"/>
                          </a:solidFill>
                          <a:latin typeface="Noto Sans"/>
                          <a:cs typeface="Noto Sans"/>
                        </a:rPr>
                        <a:t>F</a:t>
                      </a:r>
                      <a:endParaRPr sz="2400">
                        <a:latin typeface="Noto Sans"/>
                        <a:cs typeface="Noto Sans"/>
                      </a:endParaRPr>
                    </a:p>
                  </a:txBody>
                  <a:tcPr marL="0" marR="0" marT="635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4" name="object 24"/>
          <p:cNvSpPr/>
          <p:nvPr/>
        </p:nvSpPr>
        <p:spPr>
          <a:xfrm>
            <a:off x="1838921" y="3387813"/>
            <a:ext cx="1822170" cy="136470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7070991" y="3387813"/>
            <a:ext cx="1822183" cy="136470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687399" y="3687383"/>
            <a:ext cx="1394655" cy="79885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09687" y="1125219"/>
            <a:ext cx="7583805" cy="803910"/>
          </a:xfrm>
          <a:prstGeom prst="rect">
            <a:avLst/>
          </a:prstGeom>
          <a:solidFill>
            <a:srgbClr val="D1F9E9"/>
          </a:solidFill>
        </p:spPr>
        <p:txBody>
          <a:bodyPr vert="horz" wrap="square" lIns="0" tIns="114300" rIns="0" bIns="0" rtlCol="0">
            <a:spAutoFit/>
          </a:bodyPr>
          <a:lstStyle/>
          <a:p>
            <a:pPr marL="2572385" marR="602615" indent="-1964689">
              <a:lnSpc>
                <a:spcPct val="100000"/>
              </a:lnSpc>
              <a:spcBef>
                <a:spcPts val="900"/>
              </a:spcBef>
            </a:pPr>
            <a:r>
              <a:rPr sz="1800" b="1" spc="-5" dirty="0">
                <a:solidFill>
                  <a:srgbClr val="484948"/>
                </a:solidFill>
                <a:latin typeface="Noto Sans"/>
                <a:cs typeface="Noto Sans"/>
              </a:rPr>
              <a:t>Tell </a:t>
            </a:r>
            <a:r>
              <a:rPr sz="1800" b="1" dirty="0">
                <a:solidFill>
                  <a:srgbClr val="484948"/>
                </a:solidFill>
                <a:latin typeface="Noto Sans"/>
                <a:cs typeface="Noto Sans"/>
              </a:rPr>
              <a:t>a </a:t>
            </a:r>
            <a:r>
              <a:rPr sz="1800" b="1" spc="-5" dirty="0">
                <a:solidFill>
                  <a:srgbClr val="484948"/>
                </a:solidFill>
                <a:latin typeface="Noto Sans"/>
                <a:cs typeface="Noto Sans"/>
              </a:rPr>
              <a:t>classmate </a:t>
            </a:r>
            <a:r>
              <a:rPr sz="1800" b="1" dirty="0">
                <a:solidFill>
                  <a:srgbClr val="484948"/>
                </a:solidFill>
                <a:latin typeface="Noto Sans"/>
                <a:cs typeface="Noto Sans"/>
              </a:rPr>
              <a:t>or </a:t>
            </a:r>
            <a:r>
              <a:rPr sz="1800" b="1" spc="-5" dirty="0">
                <a:solidFill>
                  <a:srgbClr val="484948"/>
                </a:solidFill>
                <a:latin typeface="Noto Sans"/>
                <a:cs typeface="Noto Sans"/>
              </a:rPr>
              <a:t>your teacher about the last time </a:t>
            </a:r>
            <a:r>
              <a:rPr sz="1800" b="1" dirty="0">
                <a:solidFill>
                  <a:srgbClr val="484948"/>
                </a:solidFill>
                <a:latin typeface="Noto Sans"/>
                <a:cs typeface="Noto Sans"/>
              </a:rPr>
              <a:t>you  </a:t>
            </a:r>
            <a:r>
              <a:rPr sz="1800" b="1" spc="-5" dirty="0">
                <a:solidFill>
                  <a:srgbClr val="484948"/>
                </a:solidFill>
                <a:latin typeface="Noto Sans"/>
                <a:cs typeface="Noto Sans"/>
              </a:rPr>
              <a:t>checked </a:t>
            </a:r>
            <a:r>
              <a:rPr sz="1800" b="1" dirty="0">
                <a:solidFill>
                  <a:srgbClr val="484948"/>
                </a:solidFill>
                <a:latin typeface="Noto Sans"/>
                <a:cs typeface="Noto Sans"/>
              </a:rPr>
              <a:t>in </a:t>
            </a:r>
            <a:r>
              <a:rPr sz="1800" b="1" spc="-5" dirty="0">
                <a:solidFill>
                  <a:srgbClr val="484948"/>
                </a:solidFill>
                <a:latin typeface="Noto Sans"/>
                <a:cs typeface="Noto Sans"/>
              </a:rPr>
              <a:t>to </a:t>
            </a:r>
            <a:r>
              <a:rPr sz="1800" b="1" dirty="0">
                <a:solidFill>
                  <a:srgbClr val="484948"/>
                </a:solidFill>
                <a:latin typeface="Noto Sans"/>
                <a:cs typeface="Noto Sans"/>
              </a:rPr>
              <a:t>a</a:t>
            </a:r>
            <a:r>
              <a:rPr sz="1800" b="1" spc="-20" dirty="0">
                <a:solidFill>
                  <a:srgbClr val="484948"/>
                </a:solidFill>
                <a:latin typeface="Noto Sans"/>
                <a:cs typeface="Noto Sans"/>
              </a:rPr>
              <a:t> </a:t>
            </a:r>
            <a:r>
              <a:rPr sz="1800" b="1" spc="-5" dirty="0">
                <a:solidFill>
                  <a:srgbClr val="484948"/>
                </a:solidFill>
                <a:latin typeface="Noto Sans"/>
                <a:cs typeface="Noto Sans"/>
              </a:rPr>
              <a:t>hotel.</a:t>
            </a:r>
            <a:endParaRPr sz="1800">
              <a:latin typeface="Noto Sans"/>
              <a:cs typeface="Noto San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496060" y="433679"/>
            <a:ext cx="1417320" cy="315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900" b="1" spc="-20" dirty="0">
                <a:solidFill>
                  <a:srgbClr val="484948"/>
                </a:solidFill>
                <a:latin typeface="Noto Sans"/>
                <a:cs typeface="Noto Sans"/>
              </a:rPr>
              <a:t>Checking</a:t>
            </a:r>
            <a:r>
              <a:rPr sz="1900" b="1" spc="-80" dirty="0">
                <a:solidFill>
                  <a:srgbClr val="484948"/>
                </a:solidFill>
                <a:latin typeface="Noto Sans"/>
                <a:cs typeface="Noto Sans"/>
              </a:rPr>
              <a:t> </a:t>
            </a:r>
            <a:r>
              <a:rPr sz="1900" b="1" dirty="0">
                <a:solidFill>
                  <a:srgbClr val="484948"/>
                </a:solidFill>
                <a:latin typeface="Noto Sans"/>
                <a:cs typeface="Noto Sans"/>
              </a:rPr>
              <a:t>in</a:t>
            </a:r>
            <a:endParaRPr sz="1900">
              <a:latin typeface="Noto Sans"/>
              <a:cs typeface="Noto San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850174" y="2154466"/>
            <a:ext cx="6487490" cy="406344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50"/>
              </a:spcBef>
            </a:pPr>
            <a:fld id="{81D60167-4931-47E6-BA6A-407CBD079E47}" type="slidenum">
              <a:rPr spc="-5" dirty="0"/>
              <a:t>16</a:t>
            </a:fld>
            <a:endParaRPr spc="-5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E067A1F-FDC3-4641-8848-7DA890D9CA69}"/>
              </a:ext>
            </a:extLst>
          </p:cNvPr>
          <p:cNvSpPr/>
          <p:nvPr/>
        </p:nvSpPr>
        <p:spPr>
          <a:xfrm>
            <a:off x="0" y="0"/>
            <a:ext cx="1283471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255993-8311-4AB9-92BA-7F71569E8AD3}"/>
              </a:ext>
            </a:extLst>
          </p:cNvPr>
          <p:cNvSpPr txBox="1"/>
          <p:nvPr/>
        </p:nvSpPr>
        <p:spPr>
          <a:xfrm>
            <a:off x="304800" y="1125219"/>
            <a:ext cx="7957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2000" dirty="0"/>
              <a:t>16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C89B68A-A2B7-4844-B335-9B1C381F342B}"/>
              </a:ext>
            </a:extLst>
          </p:cNvPr>
          <p:cNvSpPr txBox="1"/>
          <p:nvPr/>
        </p:nvSpPr>
        <p:spPr>
          <a:xfrm>
            <a:off x="5410200" y="5972288"/>
            <a:ext cx="1883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dirty="0"/>
              <a:t>This is called a ?</a:t>
            </a:r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EC3DFA7E-5D09-455E-BD56-F478811FF173}"/>
              </a:ext>
            </a:extLst>
          </p:cNvPr>
          <p:cNvSpPr/>
          <p:nvPr/>
        </p:nvSpPr>
        <p:spPr>
          <a:xfrm>
            <a:off x="6459143" y="5602956"/>
            <a:ext cx="838200" cy="3693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29119" y="990600"/>
            <a:ext cx="7505395" cy="369477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649220" y="363220"/>
            <a:ext cx="4265930" cy="1031240"/>
          </a:xfrm>
          <a:prstGeom prst="rect">
            <a:avLst/>
          </a:prstGeom>
          <a:solidFill>
            <a:srgbClr val="DBF0F9"/>
          </a:solidFill>
          <a:ln w="38100">
            <a:solidFill>
              <a:srgbClr val="39A9D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5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800" b="1" spc="-25" dirty="0">
                <a:solidFill>
                  <a:srgbClr val="39A9DF"/>
                </a:solidFill>
                <a:latin typeface="Noto Sans"/>
                <a:cs typeface="Noto Sans"/>
              </a:rPr>
              <a:t>single</a:t>
            </a:r>
            <a:r>
              <a:rPr sz="1800" b="1" spc="-10" dirty="0">
                <a:solidFill>
                  <a:srgbClr val="39A9DF"/>
                </a:solidFill>
                <a:latin typeface="Noto Sans"/>
                <a:cs typeface="Noto Sans"/>
              </a:rPr>
              <a:t> </a:t>
            </a:r>
            <a:r>
              <a:rPr sz="1800" b="1" spc="-5" dirty="0">
                <a:solidFill>
                  <a:srgbClr val="39A9DF"/>
                </a:solidFill>
                <a:latin typeface="Noto Sans"/>
                <a:cs typeface="Noto Sans"/>
              </a:rPr>
              <a:t>bed</a:t>
            </a:r>
            <a:endParaRPr sz="1800">
              <a:latin typeface="Noto Sans"/>
              <a:cs typeface="Noto Sans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12"/>
          </p:nvPr>
        </p:nvSpPr>
        <p:spPr>
          <a:xfrm>
            <a:off x="487725" y="798973"/>
            <a:ext cx="426675" cy="450123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50"/>
              </a:spcBef>
            </a:pPr>
            <a:fld id="{81D60167-4931-47E6-BA6A-407CBD079E47}" type="slidenum">
              <a:rPr spc="-5" dirty="0">
                <a:solidFill>
                  <a:schemeClr val="tx1"/>
                </a:solidFill>
              </a:rPr>
              <a:t>17</a:t>
            </a:fld>
            <a:endParaRPr spc="-5" dirty="0">
              <a:solidFill>
                <a:schemeClr val="tx1"/>
              </a:solidFill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125876" y="5426410"/>
            <a:ext cx="3310890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100" dirty="0">
                <a:solidFill>
                  <a:srgbClr val="484948"/>
                </a:solidFill>
                <a:latin typeface="Noto Sans"/>
                <a:cs typeface="Noto Sans"/>
              </a:rPr>
              <a:t>I </a:t>
            </a:r>
            <a:r>
              <a:rPr sz="1600" spc="-10" dirty="0">
                <a:solidFill>
                  <a:srgbClr val="484948"/>
                </a:solidFill>
                <a:latin typeface="Noto Sans"/>
                <a:cs typeface="Noto Sans"/>
              </a:rPr>
              <a:t>don’t like to </a:t>
            </a:r>
            <a:r>
              <a:rPr sz="1600" spc="-5" dirty="0">
                <a:solidFill>
                  <a:srgbClr val="484948"/>
                </a:solidFill>
                <a:latin typeface="Noto Sans"/>
                <a:cs typeface="Noto Sans"/>
              </a:rPr>
              <a:t>sleep </a:t>
            </a:r>
            <a:r>
              <a:rPr sz="1600" spc="-10" dirty="0">
                <a:solidFill>
                  <a:srgbClr val="484948"/>
                </a:solidFill>
                <a:latin typeface="Noto Sans"/>
                <a:cs typeface="Noto Sans"/>
              </a:rPr>
              <a:t>in a </a:t>
            </a:r>
            <a:r>
              <a:rPr sz="1600" b="1" spc="-20" dirty="0">
                <a:solidFill>
                  <a:srgbClr val="39A9DF"/>
                </a:solidFill>
                <a:latin typeface="Noto Sans"/>
                <a:cs typeface="Noto Sans"/>
              </a:rPr>
              <a:t>single</a:t>
            </a:r>
            <a:r>
              <a:rPr sz="1600" b="1" spc="20" dirty="0">
                <a:solidFill>
                  <a:srgbClr val="39A9DF"/>
                </a:solidFill>
                <a:latin typeface="Noto Sans"/>
                <a:cs typeface="Noto Sans"/>
              </a:rPr>
              <a:t> </a:t>
            </a:r>
            <a:r>
              <a:rPr sz="1600" b="1" spc="-5" dirty="0">
                <a:solidFill>
                  <a:srgbClr val="39A9DF"/>
                </a:solidFill>
                <a:latin typeface="Noto Sans"/>
                <a:cs typeface="Noto Sans"/>
              </a:rPr>
              <a:t>bed</a:t>
            </a:r>
            <a:r>
              <a:rPr sz="1600" spc="-5" dirty="0">
                <a:solidFill>
                  <a:srgbClr val="484948"/>
                </a:solidFill>
                <a:latin typeface="Noto Sans"/>
                <a:cs typeface="Noto Sans"/>
              </a:rPr>
              <a:t>.</a:t>
            </a:r>
            <a:endParaRPr sz="1600">
              <a:latin typeface="Noto Sans"/>
              <a:cs typeface="Noto Sans"/>
            </a:endParaRPr>
          </a:p>
        </p:txBody>
      </p:sp>
      <p:sp>
        <p:nvSpPr>
          <p:cNvPr id="15" name="Arrow: Left 14">
            <a:extLst>
              <a:ext uri="{FF2B5EF4-FFF2-40B4-BE49-F238E27FC236}">
                <a16:creationId xmlns:a16="http://schemas.microsoft.com/office/drawing/2014/main" id="{BC7496D9-5E48-481E-BCCD-7B403EDE0470}"/>
              </a:ext>
            </a:extLst>
          </p:cNvPr>
          <p:cNvSpPr/>
          <p:nvPr/>
        </p:nvSpPr>
        <p:spPr>
          <a:xfrm>
            <a:off x="6248400" y="1905000"/>
            <a:ext cx="1371600" cy="4572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89A3074-5314-4EFF-87E7-DD6A3C089DB6}"/>
              </a:ext>
            </a:extLst>
          </p:cNvPr>
          <p:cNvSpPr txBox="1"/>
          <p:nvPr/>
        </p:nvSpPr>
        <p:spPr>
          <a:xfrm>
            <a:off x="7086600" y="139446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dirty="0"/>
              <a:t>What is this called?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55528" y="1483102"/>
            <a:ext cx="6037192" cy="32591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649220" y="363220"/>
            <a:ext cx="4265930" cy="1031240"/>
          </a:xfrm>
          <a:prstGeom prst="rect">
            <a:avLst/>
          </a:prstGeom>
          <a:solidFill>
            <a:srgbClr val="DBF0F9"/>
          </a:solidFill>
          <a:ln w="38100">
            <a:solidFill>
              <a:srgbClr val="39A9D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5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800" b="1" spc="-5" dirty="0">
                <a:solidFill>
                  <a:srgbClr val="39A9DF"/>
                </a:solidFill>
                <a:latin typeface="Noto Sans"/>
                <a:cs typeface="Noto Sans"/>
              </a:rPr>
              <a:t>double</a:t>
            </a:r>
            <a:r>
              <a:rPr sz="1800" b="1" spc="-20" dirty="0">
                <a:solidFill>
                  <a:srgbClr val="39A9DF"/>
                </a:solidFill>
                <a:latin typeface="Noto Sans"/>
                <a:cs typeface="Noto Sans"/>
              </a:rPr>
              <a:t> </a:t>
            </a:r>
            <a:r>
              <a:rPr sz="1800" b="1" spc="-5" dirty="0">
                <a:solidFill>
                  <a:srgbClr val="39A9DF"/>
                </a:solidFill>
                <a:latin typeface="Noto Sans"/>
                <a:cs typeface="Noto Sans"/>
              </a:rPr>
              <a:t>bed</a:t>
            </a:r>
            <a:endParaRPr sz="1800">
              <a:latin typeface="Noto Sans"/>
              <a:cs typeface="Noto Sans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12"/>
          </p:nvPr>
        </p:nvSpPr>
        <p:spPr>
          <a:xfrm>
            <a:off x="487725" y="798973"/>
            <a:ext cx="731475" cy="450123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50"/>
              </a:spcBef>
            </a:pPr>
            <a:fld id="{81D60167-4931-47E6-BA6A-407CBD079E47}" type="slidenum">
              <a:rPr spc="-5" dirty="0">
                <a:solidFill>
                  <a:schemeClr val="tx1"/>
                </a:solidFill>
              </a:rPr>
              <a:t>18</a:t>
            </a:fld>
            <a:endParaRPr spc="-5" dirty="0">
              <a:solidFill>
                <a:schemeClr val="tx1"/>
              </a:solidFill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033648" y="5426410"/>
            <a:ext cx="3495040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100" dirty="0">
                <a:solidFill>
                  <a:srgbClr val="484948"/>
                </a:solidFill>
                <a:latin typeface="Noto Sans"/>
                <a:cs typeface="Noto Sans"/>
              </a:rPr>
              <a:t>I </a:t>
            </a:r>
            <a:r>
              <a:rPr sz="1600" spc="-10" dirty="0">
                <a:solidFill>
                  <a:srgbClr val="484948"/>
                </a:solidFill>
                <a:latin typeface="Noto Sans"/>
                <a:cs typeface="Noto Sans"/>
              </a:rPr>
              <a:t>have a </a:t>
            </a:r>
            <a:r>
              <a:rPr sz="1600" b="1" spc="-5" dirty="0">
                <a:solidFill>
                  <a:srgbClr val="39A9DF"/>
                </a:solidFill>
                <a:latin typeface="Noto Sans"/>
                <a:cs typeface="Noto Sans"/>
              </a:rPr>
              <a:t>double </a:t>
            </a:r>
            <a:r>
              <a:rPr sz="1600" b="1" dirty="0">
                <a:solidFill>
                  <a:srgbClr val="39A9DF"/>
                </a:solidFill>
                <a:latin typeface="Noto Sans"/>
                <a:cs typeface="Noto Sans"/>
              </a:rPr>
              <a:t>bed </a:t>
            </a:r>
            <a:r>
              <a:rPr sz="1600" spc="-10" dirty="0">
                <a:solidFill>
                  <a:srgbClr val="484948"/>
                </a:solidFill>
                <a:latin typeface="Noto Sans"/>
                <a:cs typeface="Noto Sans"/>
              </a:rPr>
              <a:t>in my</a:t>
            </a:r>
            <a:r>
              <a:rPr sz="1600" spc="70" dirty="0">
                <a:solidFill>
                  <a:srgbClr val="484948"/>
                </a:solidFill>
                <a:latin typeface="Noto Sans"/>
                <a:cs typeface="Noto Sans"/>
              </a:rPr>
              <a:t> </a:t>
            </a:r>
            <a:r>
              <a:rPr sz="1600" spc="-10" dirty="0">
                <a:solidFill>
                  <a:srgbClr val="484948"/>
                </a:solidFill>
                <a:latin typeface="Noto Sans"/>
                <a:cs typeface="Noto Sans"/>
              </a:rPr>
              <a:t>bedroom.</a:t>
            </a:r>
            <a:endParaRPr sz="1600">
              <a:latin typeface="Noto Sans"/>
              <a:cs typeface="Noto San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21321" y="1041400"/>
            <a:ext cx="7512664" cy="37007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649220" y="363220"/>
            <a:ext cx="4265930" cy="1031240"/>
          </a:xfrm>
          <a:prstGeom prst="rect">
            <a:avLst/>
          </a:prstGeom>
          <a:solidFill>
            <a:srgbClr val="DBF0F9"/>
          </a:solidFill>
          <a:ln w="38100">
            <a:solidFill>
              <a:srgbClr val="39A9D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5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800" b="1" spc="-35" dirty="0">
                <a:solidFill>
                  <a:srgbClr val="39A9DF"/>
                </a:solidFill>
                <a:latin typeface="Noto Sans"/>
                <a:cs typeface="Noto Sans"/>
              </a:rPr>
              <a:t>king </a:t>
            </a:r>
            <a:r>
              <a:rPr sz="1800" b="1" spc="-5" dirty="0">
                <a:solidFill>
                  <a:srgbClr val="39A9DF"/>
                </a:solidFill>
                <a:latin typeface="Noto Sans"/>
                <a:cs typeface="Noto Sans"/>
              </a:rPr>
              <a:t>size</a:t>
            </a:r>
            <a:r>
              <a:rPr sz="1800" b="1" spc="10" dirty="0">
                <a:solidFill>
                  <a:srgbClr val="39A9DF"/>
                </a:solidFill>
                <a:latin typeface="Noto Sans"/>
                <a:cs typeface="Noto Sans"/>
              </a:rPr>
              <a:t> </a:t>
            </a:r>
            <a:r>
              <a:rPr sz="1800" b="1" spc="-5" dirty="0">
                <a:solidFill>
                  <a:srgbClr val="39A9DF"/>
                </a:solidFill>
                <a:latin typeface="Noto Sans"/>
                <a:cs typeface="Noto Sans"/>
              </a:rPr>
              <a:t>bed</a:t>
            </a:r>
            <a:endParaRPr sz="1800">
              <a:latin typeface="Noto Sans"/>
              <a:cs typeface="Noto Sans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12"/>
          </p:nvPr>
        </p:nvSpPr>
        <p:spPr>
          <a:xfrm>
            <a:off x="487725" y="798973"/>
            <a:ext cx="426675" cy="450123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50"/>
              </a:spcBef>
            </a:pPr>
            <a:fld id="{81D60167-4931-47E6-BA6A-407CBD079E47}" type="slidenum">
              <a:rPr spc="-5" dirty="0">
                <a:solidFill>
                  <a:schemeClr val="tx1"/>
                </a:solidFill>
              </a:rPr>
              <a:t>19</a:t>
            </a:fld>
            <a:endParaRPr spc="-5" dirty="0">
              <a:solidFill>
                <a:schemeClr val="tx1"/>
              </a:solidFill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323971" y="5426410"/>
            <a:ext cx="2915285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5" dirty="0">
                <a:solidFill>
                  <a:srgbClr val="484948"/>
                </a:solidFill>
                <a:latin typeface="Noto Sans"/>
                <a:cs typeface="Noto Sans"/>
              </a:rPr>
              <a:t>Our </a:t>
            </a:r>
            <a:r>
              <a:rPr sz="1600" spc="-10" dirty="0">
                <a:solidFill>
                  <a:srgbClr val="484948"/>
                </a:solidFill>
                <a:latin typeface="Noto Sans"/>
                <a:cs typeface="Noto Sans"/>
              </a:rPr>
              <a:t>hotel had a </a:t>
            </a:r>
            <a:r>
              <a:rPr sz="1600" b="1" spc="-30" dirty="0">
                <a:solidFill>
                  <a:srgbClr val="39A9DF"/>
                </a:solidFill>
                <a:latin typeface="Noto Sans"/>
                <a:cs typeface="Noto Sans"/>
              </a:rPr>
              <a:t>king </a:t>
            </a:r>
            <a:r>
              <a:rPr sz="1600" b="1" spc="-5" dirty="0">
                <a:solidFill>
                  <a:srgbClr val="39A9DF"/>
                </a:solidFill>
                <a:latin typeface="Noto Sans"/>
                <a:cs typeface="Noto Sans"/>
              </a:rPr>
              <a:t>size</a:t>
            </a:r>
            <a:r>
              <a:rPr sz="1600" b="1" spc="-45" dirty="0">
                <a:solidFill>
                  <a:srgbClr val="39A9DF"/>
                </a:solidFill>
                <a:latin typeface="Noto Sans"/>
                <a:cs typeface="Noto Sans"/>
              </a:rPr>
              <a:t> </a:t>
            </a:r>
            <a:r>
              <a:rPr sz="1600" b="1" dirty="0">
                <a:solidFill>
                  <a:srgbClr val="39A9DF"/>
                </a:solidFill>
                <a:latin typeface="Noto Sans"/>
                <a:cs typeface="Noto Sans"/>
              </a:rPr>
              <a:t>bed</a:t>
            </a:r>
            <a:r>
              <a:rPr sz="1600" dirty="0">
                <a:solidFill>
                  <a:srgbClr val="484948"/>
                </a:solidFill>
                <a:latin typeface="Noto Sans"/>
                <a:cs typeface="Noto Sans"/>
              </a:rPr>
              <a:t>!</a:t>
            </a:r>
            <a:endParaRPr sz="1600">
              <a:latin typeface="Noto Sans"/>
              <a:cs typeface="Noto San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A09B27-873A-4993-B883-531C9A05F9AE}"/>
              </a:ext>
            </a:extLst>
          </p:cNvPr>
          <p:cNvSpPr txBox="1"/>
          <p:nvPr/>
        </p:nvSpPr>
        <p:spPr>
          <a:xfrm>
            <a:off x="2286000" y="5673725"/>
            <a:ext cx="579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dirty="0"/>
              <a:t>Also, name three things / items, you see in the picture.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354137" y="0"/>
            <a:ext cx="7789863" cy="6096000"/>
            <a:chOff x="1354137" y="0"/>
            <a:chExt cx="7789863" cy="6096000"/>
          </a:xfrm>
        </p:grpSpPr>
        <p:sp>
          <p:nvSpPr>
            <p:cNvPr id="3" name="object 3"/>
            <p:cNvSpPr/>
            <p:nvPr/>
          </p:nvSpPr>
          <p:spPr>
            <a:xfrm>
              <a:off x="5943600" y="0"/>
              <a:ext cx="3200400" cy="6096000"/>
            </a:xfrm>
            <a:custGeom>
              <a:avLst/>
              <a:gdLst/>
              <a:ahLst/>
              <a:cxnLst/>
              <a:rect l="l" t="t" r="r" b="b"/>
              <a:pathLst>
                <a:path w="3200400" h="6431280">
                  <a:moveTo>
                    <a:pt x="3200400" y="0"/>
                  </a:moveTo>
                  <a:lnTo>
                    <a:pt x="670560" y="0"/>
                  </a:lnTo>
                  <a:lnTo>
                    <a:pt x="0" y="6431280"/>
                  </a:lnTo>
                  <a:lnTo>
                    <a:pt x="3200400" y="6431280"/>
                  </a:lnTo>
                  <a:lnTo>
                    <a:pt x="320040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354137" y="241300"/>
              <a:ext cx="1236663" cy="728980"/>
            </a:xfrm>
            <a:custGeom>
              <a:avLst/>
              <a:gdLst/>
              <a:ahLst/>
              <a:cxnLst/>
              <a:rect l="l" t="t" r="r" b="b"/>
              <a:pathLst>
                <a:path w="7781925" h="728980">
                  <a:moveTo>
                    <a:pt x="7781925" y="0"/>
                  </a:moveTo>
                  <a:lnTo>
                    <a:pt x="0" y="0"/>
                  </a:lnTo>
                  <a:lnTo>
                    <a:pt x="0" y="728662"/>
                  </a:lnTo>
                  <a:lnTo>
                    <a:pt x="7781925" y="728662"/>
                  </a:lnTo>
                  <a:lnTo>
                    <a:pt x="7781925" y="0"/>
                  </a:lnTo>
                  <a:close/>
                </a:path>
              </a:pathLst>
            </a:custGeom>
            <a:solidFill>
              <a:srgbClr val="F9F9F9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1309687" y="1734680"/>
            <a:ext cx="4001770" cy="3202305"/>
          </a:xfrm>
          <a:prstGeom prst="rect">
            <a:avLst/>
          </a:prstGeom>
          <a:solidFill>
            <a:srgbClr val="D1F9E9"/>
          </a:solidFill>
        </p:spPr>
        <p:txBody>
          <a:bodyPr vert="horz" wrap="square" lIns="0" tIns="252729" rIns="0" bIns="0" rtlCol="0">
            <a:spAutoFit/>
          </a:bodyPr>
          <a:lstStyle/>
          <a:p>
            <a:pPr marL="538480" marR="430530" indent="-359410">
              <a:lnSpc>
                <a:spcPct val="100000"/>
              </a:lnSpc>
              <a:spcBef>
                <a:spcPts val="1989"/>
              </a:spcBef>
              <a:buClr>
                <a:srgbClr val="8BEFC9"/>
              </a:buClr>
              <a:buSzPct val="150000"/>
              <a:buFont typeface="Arial"/>
              <a:buChar char="■"/>
              <a:tabLst>
                <a:tab pos="539115" algn="l"/>
              </a:tabLst>
            </a:pPr>
            <a:r>
              <a:rPr sz="2000" spc="-15" dirty="0">
                <a:solidFill>
                  <a:srgbClr val="484948"/>
                </a:solidFill>
                <a:latin typeface="Noto Sans"/>
                <a:cs typeface="Noto Sans"/>
              </a:rPr>
              <a:t>Can </a:t>
            </a:r>
            <a:r>
              <a:rPr sz="2000" spc="-10" dirty="0">
                <a:solidFill>
                  <a:srgbClr val="484948"/>
                </a:solidFill>
                <a:latin typeface="Noto Sans"/>
                <a:cs typeface="Noto Sans"/>
              </a:rPr>
              <a:t>describe </a:t>
            </a:r>
            <a:r>
              <a:rPr sz="2000" spc="-15" dirty="0">
                <a:solidFill>
                  <a:srgbClr val="484948"/>
                </a:solidFill>
                <a:latin typeface="Noto Sans"/>
                <a:cs typeface="Noto Sans"/>
              </a:rPr>
              <a:t>the check-in  </a:t>
            </a:r>
            <a:r>
              <a:rPr sz="2000" spc="-10" dirty="0">
                <a:solidFill>
                  <a:srgbClr val="484948"/>
                </a:solidFill>
                <a:latin typeface="Noto Sans"/>
                <a:cs typeface="Noto Sans"/>
              </a:rPr>
              <a:t>process </a:t>
            </a:r>
            <a:r>
              <a:rPr sz="2000" spc="-20" dirty="0">
                <a:solidFill>
                  <a:srgbClr val="484948"/>
                </a:solidFill>
                <a:latin typeface="Noto Sans"/>
                <a:cs typeface="Noto Sans"/>
              </a:rPr>
              <a:t>at </a:t>
            </a:r>
            <a:r>
              <a:rPr sz="2000" spc="-15" dirty="0">
                <a:solidFill>
                  <a:srgbClr val="484948"/>
                </a:solidFill>
                <a:latin typeface="Noto Sans"/>
                <a:cs typeface="Noto Sans"/>
              </a:rPr>
              <a:t>a hotel and  share my </a:t>
            </a:r>
            <a:r>
              <a:rPr sz="2000" spc="-10" dirty="0">
                <a:solidFill>
                  <a:srgbClr val="484948"/>
                </a:solidFill>
                <a:latin typeface="Noto Sans"/>
                <a:cs typeface="Noto Sans"/>
              </a:rPr>
              <a:t>previous  </a:t>
            </a:r>
            <a:r>
              <a:rPr sz="2000" spc="-15" dirty="0">
                <a:solidFill>
                  <a:srgbClr val="484948"/>
                </a:solidFill>
                <a:latin typeface="Noto Sans"/>
                <a:cs typeface="Noto Sans"/>
              </a:rPr>
              <a:t>experience </a:t>
            </a:r>
            <a:r>
              <a:rPr sz="2000" spc="-10" dirty="0">
                <a:solidFill>
                  <a:srgbClr val="484948"/>
                </a:solidFill>
                <a:latin typeface="Noto Sans"/>
                <a:cs typeface="Noto Sans"/>
              </a:rPr>
              <a:t>of </a:t>
            </a:r>
            <a:r>
              <a:rPr sz="2000" spc="-35" dirty="0">
                <a:solidFill>
                  <a:srgbClr val="484948"/>
                </a:solidFill>
                <a:latin typeface="Noto Sans"/>
                <a:cs typeface="Noto Sans"/>
              </a:rPr>
              <a:t>staying </a:t>
            </a:r>
            <a:r>
              <a:rPr sz="2000" spc="-20" dirty="0">
                <a:solidFill>
                  <a:srgbClr val="484948"/>
                </a:solidFill>
                <a:latin typeface="Noto Sans"/>
                <a:cs typeface="Noto Sans"/>
              </a:rPr>
              <a:t>at </a:t>
            </a:r>
            <a:r>
              <a:rPr sz="2000" spc="-15" dirty="0">
                <a:solidFill>
                  <a:srgbClr val="484948"/>
                </a:solidFill>
                <a:latin typeface="Noto Sans"/>
                <a:cs typeface="Noto Sans"/>
              </a:rPr>
              <a:t>a  hotel.</a:t>
            </a:r>
            <a:endParaRPr sz="2000" dirty="0">
              <a:latin typeface="Noto Sans"/>
              <a:cs typeface="Noto Sans"/>
            </a:endParaRPr>
          </a:p>
          <a:p>
            <a:pPr marL="538480" marR="403225" indent="-359410">
              <a:lnSpc>
                <a:spcPct val="100000"/>
              </a:lnSpc>
              <a:spcBef>
                <a:spcPts val="1800"/>
              </a:spcBef>
              <a:buClr>
                <a:srgbClr val="8BEFC9"/>
              </a:buClr>
              <a:buSzPct val="150000"/>
              <a:buFont typeface="Arial"/>
              <a:buChar char="■"/>
              <a:tabLst>
                <a:tab pos="539115" algn="l"/>
              </a:tabLst>
            </a:pPr>
            <a:r>
              <a:rPr sz="2000" spc="-15" dirty="0">
                <a:solidFill>
                  <a:srgbClr val="484948"/>
                </a:solidFill>
                <a:latin typeface="Noto Sans"/>
                <a:cs typeface="Noto Sans"/>
              </a:rPr>
              <a:t>Can identify and list items  </a:t>
            </a:r>
            <a:r>
              <a:rPr sz="2000" spc="-20" dirty="0">
                <a:solidFill>
                  <a:srgbClr val="484948"/>
                </a:solidFill>
                <a:latin typeface="Noto Sans"/>
                <a:cs typeface="Noto Sans"/>
              </a:rPr>
              <a:t>that </a:t>
            </a:r>
            <a:r>
              <a:rPr sz="2000" spc="-15" dirty="0">
                <a:solidFill>
                  <a:srgbClr val="484948"/>
                </a:solidFill>
                <a:latin typeface="Noto Sans"/>
                <a:cs typeface="Noto Sans"/>
              </a:rPr>
              <a:t>are found in a hotel  </a:t>
            </a:r>
            <a:r>
              <a:rPr sz="2000" spc="-10" dirty="0">
                <a:solidFill>
                  <a:srgbClr val="484948"/>
                </a:solidFill>
                <a:latin typeface="Noto Sans"/>
                <a:cs typeface="Noto Sans"/>
              </a:rPr>
              <a:t>room.</a:t>
            </a:r>
            <a:endParaRPr sz="2000" dirty="0">
              <a:latin typeface="Noto Sans"/>
              <a:cs typeface="Noto Sans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1496060" y="457200"/>
            <a:ext cx="892810" cy="3052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900" dirty="0">
                <a:solidFill>
                  <a:srgbClr val="484948"/>
                </a:solidFill>
              </a:rPr>
              <a:t>G</a:t>
            </a:r>
            <a:r>
              <a:rPr sz="1900" spc="-5" dirty="0">
                <a:solidFill>
                  <a:srgbClr val="484948"/>
                </a:solidFill>
              </a:rPr>
              <a:t>oa</a:t>
            </a:r>
            <a:r>
              <a:rPr sz="1900" dirty="0">
                <a:solidFill>
                  <a:srgbClr val="484948"/>
                </a:solidFill>
              </a:rPr>
              <a:t>ls</a:t>
            </a:r>
            <a:endParaRPr sz="1900" dirty="0"/>
          </a:p>
        </p:txBody>
      </p:sp>
      <p:sp>
        <p:nvSpPr>
          <p:cNvPr id="19" name="object 19"/>
          <p:cNvSpPr txBox="1">
            <a:spLocks noGrp="1"/>
          </p:cNvSpPr>
          <p:nvPr>
            <p:ph type="sldNum" sz="quarter" idx="12"/>
          </p:nvPr>
        </p:nvSpPr>
        <p:spPr>
          <a:xfrm>
            <a:off x="487725" y="798973"/>
            <a:ext cx="579075" cy="450123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50"/>
              </a:spcBef>
            </a:pPr>
            <a:fld id="{81D60167-4931-47E6-BA6A-407CBD079E47}" type="slidenum">
              <a:rPr spc="-5" dirty="0">
                <a:solidFill>
                  <a:schemeClr val="tx1"/>
                </a:solidFill>
              </a:rPr>
              <a:t>2</a:t>
            </a:fld>
            <a:endParaRPr spc="-5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354137" y="241300"/>
            <a:ext cx="3903663" cy="2357132"/>
            <a:chOff x="1354137" y="241300"/>
            <a:chExt cx="3903663" cy="2357132"/>
          </a:xfrm>
        </p:grpSpPr>
        <p:sp>
          <p:nvSpPr>
            <p:cNvPr id="3" name="object 3"/>
            <p:cNvSpPr/>
            <p:nvPr/>
          </p:nvSpPr>
          <p:spPr>
            <a:xfrm>
              <a:off x="1354137" y="241300"/>
              <a:ext cx="3903663" cy="728980"/>
            </a:xfrm>
            <a:custGeom>
              <a:avLst/>
              <a:gdLst/>
              <a:ahLst/>
              <a:cxnLst/>
              <a:rect l="l" t="t" r="r" b="b"/>
              <a:pathLst>
                <a:path w="7781925" h="728980">
                  <a:moveTo>
                    <a:pt x="7781925" y="0"/>
                  </a:moveTo>
                  <a:lnTo>
                    <a:pt x="0" y="0"/>
                  </a:lnTo>
                  <a:lnTo>
                    <a:pt x="0" y="728662"/>
                  </a:lnTo>
                  <a:lnTo>
                    <a:pt x="7781925" y="728662"/>
                  </a:lnTo>
                  <a:lnTo>
                    <a:pt x="7781925" y="0"/>
                  </a:lnTo>
                  <a:close/>
                </a:path>
              </a:pathLst>
            </a:custGeom>
            <a:solidFill>
              <a:srgbClr val="F9F9F9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7" name="object 7"/>
            <p:cNvSpPr/>
            <p:nvPr/>
          </p:nvSpPr>
          <p:spPr>
            <a:xfrm>
              <a:off x="1709483" y="1103020"/>
              <a:ext cx="2251392" cy="1476133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690433" y="1083957"/>
              <a:ext cx="2289810" cy="1514475"/>
            </a:xfrm>
            <a:custGeom>
              <a:avLst/>
              <a:gdLst/>
              <a:ahLst/>
              <a:cxnLst/>
              <a:rect l="l" t="t" r="r" b="b"/>
              <a:pathLst>
                <a:path w="2289810" h="1514475">
                  <a:moveTo>
                    <a:pt x="0" y="0"/>
                  </a:moveTo>
                  <a:lnTo>
                    <a:pt x="2289492" y="0"/>
                  </a:lnTo>
                  <a:lnTo>
                    <a:pt x="2289492" y="1514246"/>
                  </a:lnTo>
                  <a:lnTo>
                    <a:pt x="0" y="1514246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00">
              <a:solidFill>
                <a:schemeClr val="accent1">
                  <a:lumMod val="50000"/>
                </a:schemeClr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2218220" y="2782265"/>
            <a:ext cx="12338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54965" algn="l"/>
              </a:tabLst>
            </a:pPr>
            <a:r>
              <a:rPr sz="1800" spc="-10" dirty="0">
                <a:solidFill>
                  <a:srgbClr val="484948"/>
                </a:solidFill>
                <a:latin typeface="Noto Sans"/>
                <a:cs typeface="Noto Sans"/>
              </a:rPr>
              <a:t>a.	</a:t>
            </a:r>
            <a:r>
              <a:rPr sz="1800" spc="-15" dirty="0">
                <a:solidFill>
                  <a:srgbClr val="484948"/>
                </a:solidFill>
                <a:latin typeface="Noto Sans"/>
                <a:cs typeface="Noto Sans"/>
              </a:rPr>
              <a:t>check</a:t>
            </a:r>
            <a:r>
              <a:rPr sz="1800" spc="-55" dirty="0">
                <a:solidFill>
                  <a:srgbClr val="484948"/>
                </a:solidFill>
                <a:latin typeface="Noto Sans"/>
                <a:cs typeface="Noto Sans"/>
              </a:rPr>
              <a:t> </a:t>
            </a:r>
            <a:r>
              <a:rPr sz="1800" spc="-10" dirty="0">
                <a:solidFill>
                  <a:srgbClr val="484948"/>
                </a:solidFill>
                <a:latin typeface="Noto Sans"/>
                <a:cs typeface="Noto Sans"/>
              </a:rPr>
              <a:t>in</a:t>
            </a:r>
            <a:endParaRPr sz="1800">
              <a:latin typeface="Noto Sans"/>
              <a:cs typeface="Noto San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068804" y="2782265"/>
            <a:ext cx="174942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54965" algn="l"/>
              </a:tabLst>
            </a:pPr>
            <a:r>
              <a:rPr sz="1800" spc="-5" dirty="0">
                <a:solidFill>
                  <a:srgbClr val="484948"/>
                </a:solidFill>
                <a:latin typeface="Noto Sans"/>
                <a:cs typeface="Noto Sans"/>
              </a:rPr>
              <a:t>b.	</a:t>
            </a:r>
            <a:r>
              <a:rPr sz="1800" spc="-10" dirty="0">
                <a:solidFill>
                  <a:srgbClr val="484948"/>
                </a:solidFill>
                <a:latin typeface="Noto Sans"/>
                <a:cs typeface="Noto Sans"/>
              </a:rPr>
              <a:t>room</a:t>
            </a:r>
            <a:r>
              <a:rPr sz="1800" spc="-45" dirty="0">
                <a:solidFill>
                  <a:srgbClr val="484948"/>
                </a:solidFill>
                <a:latin typeface="Noto Sans"/>
                <a:cs typeface="Noto Sans"/>
              </a:rPr>
              <a:t> </a:t>
            </a:r>
            <a:r>
              <a:rPr sz="1800" spc="-15" dirty="0">
                <a:solidFill>
                  <a:srgbClr val="484948"/>
                </a:solidFill>
                <a:latin typeface="Noto Sans"/>
                <a:cs typeface="Noto Sans"/>
              </a:rPr>
              <a:t>service</a:t>
            </a:r>
            <a:endParaRPr sz="1800">
              <a:latin typeface="Noto Sans"/>
              <a:cs typeface="Noto San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381326" y="5020080"/>
            <a:ext cx="508254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54965" algn="l"/>
                <a:tab pos="4053204" algn="l"/>
                <a:tab pos="4396105" algn="l"/>
              </a:tabLst>
            </a:pPr>
            <a:r>
              <a:rPr sz="1800" spc="-10" dirty="0">
                <a:solidFill>
                  <a:srgbClr val="484948"/>
                </a:solidFill>
                <a:latin typeface="Noto Sans"/>
                <a:cs typeface="Noto Sans"/>
              </a:rPr>
              <a:t>c.	</a:t>
            </a:r>
            <a:r>
              <a:rPr sz="1800" spc="-35" dirty="0">
                <a:solidFill>
                  <a:srgbClr val="484948"/>
                </a:solidFill>
                <a:latin typeface="Noto Sans"/>
                <a:cs typeface="Noto Sans"/>
              </a:rPr>
              <a:t>flight	</a:t>
            </a:r>
            <a:r>
              <a:rPr sz="1800" spc="-5" dirty="0">
                <a:solidFill>
                  <a:srgbClr val="484948"/>
                </a:solidFill>
                <a:latin typeface="Noto Sans"/>
                <a:cs typeface="Noto Sans"/>
              </a:rPr>
              <a:t>d.	</a:t>
            </a:r>
            <a:r>
              <a:rPr sz="1800" spc="-15" dirty="0">
                <a:solidFill>
                  <a:srgbClr val="484948"/>
                </a:solidFill>
                <a:latin typeface="Noto Sans"/>
                <a:cs typeface="Noto Sans"/>
              </a:rPr>
              <a:t>porter</a:t>
            </a:r>
            <a:endParaRPr sz="1800">
              <a:latin typeface="Noto Sans"/>
              <a:cs typeface="Noto Sans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1496060" y="406527"/>
            <a:ext cx="3761740" cy="3052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900" spc="-5" dirty="0">
                <a:solidFill>
                  <a:srgbClr val="484948"/>
                </a:solidFill>
              </a:rPr>
              <a:t>Put these pictures </a:t>
            </a:r>
            <a:r>
              <a:rPr sz="1900" dirty="0">
                <a:solidFill>
                  <a:srgbClr val="484948"/>
                </a:solidFill>
              </a:rPr>
              <a:t>in</a:t>
            </a:r>
            <a:r>
              <a:rPr sz="1900" spc="-55" dirty="0">
                <a:solidFill>
                  <a:srgbClr val="484948"/>
                </a:solidFill>
              </a:rPr>
              <a:t> </a:t>
            </a:r>
            <a:r>
              <a:rPr sz="1900" spc="-5" dirty="0">
                <a:solidFill>
                  <a:srgbClr val="484948"/>
                </a:solidFill>
              </a:rPr>
              <a:t>order</a:t>
            </a:r>
            <a:endParaRPr sz="1900" dirty="0"/>
          </a:p>
        </p:txBody>
      </p:sp>
      <p:sp>
        <p:nvSpPr>
          <p:cNvPr id="22" name="object 22"/>
          <p:cNvSpPr txBox="1">
            <a:spLocks noGrp="1"/>
          </p:cNvSpPr>
          <p:nvPr>
            <p:ph type="sldNum" sz="quarter" idx="12"/>
          </p:nvPr>
        </p:nvSpPr>
        <p:spPr>
          <a:xfrm>
            <a:off x="487725" y="798973"/>
            <a:ext cx="670363" cy="450123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50"/>
              </a:spcBef>
            </a:pPr>
            <a:fld id="{81D60167-4931-47E6-BA6A-407CBD079E47}" type="slidenum">
              <a:rPr spc="-5" dirty="0">
                <a:solidFill>
                  <a:schemeClr val="tx1"/>
                </a:solidFill>
              </a:rPr>
              <a:t>20</a:t>
            </a:fld>
            <a:endParaRPr spc="-5" dirty="0">
              <a:solidFill>
                <a:schemeClr val="tx1"/>
              </a:solidFill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900112" y="5547359"/>
            <a:ext cx="7981950" cy="722630"/>
          </a:xfrm>
          <a:prstGeom prst="rect">
            <a:avLst/>
          </a:prstGeom>
          <a:solidFill>
            <a:srgbClr val="E8FCF4"/>
          </a:solidFill>
        </p:spPr>
        <p:txBody>
          <a:bodyPr vert="horz" wrap="square" lIns="0" tIns="210820" rIns="0" bIns="0" rtlCol="0">
            <a:spAutoFit/>
          </a:bodyPr>
          <a:lstStyle/>
          <a:p>
            <a:pPr marL="123189">
              <a:lnSpc>
                <a:spcPct val="100000"/>
              </a:lnSpc>
              <a:spcBef>
                <a:spcPts val="1660"/>
              </a:spcBef>
              <a:tabLst>
                <a:tab pos="466090" algn="l"/>
                <a:tab pos="1871980" algn="l"/>
                <a:tab pos="2118360" algn="l"/>
                <a:tab pos="2461260" algn="l"/>
                <a:tab pos="3867150" algn="l"/>
                <a:tab pos="4114165" algn="l"/>
                <a:tab pos="4457065" algn="l"/>
                <a:tab pos="5862955" algn="l"/>
                <a:tab pos="6109335" algn="l"/>
                <a:tab pos="6452235" algn="l"/>
                <a:tab pos="7858125" algn="l"/>
              </a:tabLst>
            </a:pPr>
            <a:r>
              <a:rPr sz="1800" b="1" spc="-5" dirty="0">
                <a:solidFill>
                  <a:srgbClr val="484948"/>
                </a:solidFill>
                <a:latin typeface="Noto Sans"/>
                <a:cs typeface="Noto Sans"/>
              </a:rPr>
              <a:t>1.	</a:t>
            </a:r>
            <a:r>
              <a:rPr sz="1800" b="1" u="heavy" spc="-5" dirty="0">
                <a:solidFill>
                  <a:srgbClr val="484948"/>
                </a:solidFill>
                <a:uFill>
                  <a:solidFill>
                    <a:srgbClr val="474847"/>
                  </a:solidFill>
                </a:uFill>
                <a:latin typeface="Noto Sans"/>
                <a:cs typeface="Noto Sans"/>
              </a:rPr>
              <a:t> 	</a:t>
            </a:r>
            <a:r>
              <a:rPr sz="1800" b="1" spc="-5" dirty="0">
                <a:solidFill>
                  <a:srgbClr val="484948"/>
                </a:solidFill>
                <a:latin typeface="Noto Sans"/>
                <a:cs typeface="Noto Sans"/>
              </a:rPr>
              <a:t>	2.	</a:t>
            </a:r>
            <a:r>
              <a:rPr sz="1800" b="1" u="heavy" spc="-5" dirty="0">
                <a:solidFill>
                  <a:srgbClr val="484948"/>
                </a:solidFill>
                <a:uFill>
                  <a:solidFill>
                    <a:srgbClr val="474847"/>
                  </a:solidFill>
                </a:uFill>
                <a:latin typeface="Noto Sans"/>
                <a:cs typeface="Noto Sans"/>
              </a:rPr>
              <a:t> 	</a:t>
            </a:r>
            <a:r>
              <a:rPr sz="1800" b="1" spc="-5" dirty="0">
                <a:solidFill>
                  <a:srgbClr val="484948"/>
                </a:solidFill>
                <a:latin typeface="Noto Sans"/>
                <a:cs typeface="Noto Sans"/>
              </a:rPr>
              <a:t>	3.	</a:t>
            </a:r>
            <a:r>
              <a:rPr sz="1800" b="1" u="heavy" spc="-5" dirty="0">
                <a:solidFill>
                  <a:srgbClr val="484948"/>
                </a:solidFill>
                <a:uFill>
                  <a:solidFill>
                    <a:srgbClr val="474847"/>
                  </a:solidFill>
                </a:uFill>
                <a:latin typeface="Noto Sans"/>
                <a:cs typeface="Noto Sans"/>
              </a:rPr>
              <a:t> 	</a:t>
            </a:r>
            <a:r>
              <a:rPr sz="1800" b="1" spc="-5" dirty="0">
                <a:solidFill>
                  <a:srgbClr val="484948"/>
                </a:solidFill>
                <a:latin typeface="Noto Sans"/>
                <a:cs typeface="Noto Sans"/>
              </a:rPr>
              <a:t>	4.	</a:t>
            </a:r>
            <a:r>
              <a:rPr sz="1800" b="1" u="heavy" spc="-5" dirty="0">
                <a:solidFill>
                  <a:srgbClr val="484948"/>
                </a:solidFill>
                <a:uFill>
                  <a:solidFill>
                    <a:srgbClr val="474847"/>
                  </a:solidFill>
                </a:uFill>
                <a:latin typeface="Noto Sans"/>
                <a:cs typeface="Noto Sans"/>
              </a:rPr>
              <a:t> 	</a:t>
            </a:r>
            <a:endParaRPr sz="1800">
              <a:latin typeface="Noto Sans"/>
              <a:cs typeface="Noto Sans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1671383" y="1064907"/>
            <a:ext cx="6379210" cy="3744595"/>
            <a:chOff x="1671383" y="1064907"/>
            <a:chExt cx="6379210" cy="3744595"/>
          </a:xfrm>
        </p:grpSpPr>
        <p:sp>
          <p:nvSpPr>
            <p:cNvPr id="15" name="object 15"/>
            <p:cNvSpPr/>
            <p:nvPr/>
          </p:nvSpPr>
          <p:spPr>
            <a:xfrm>
              <a:off x="1709483" y="3294913"/>
              <a:ext cx="2251392" cy="147613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690433" y="3275863"/>
              <a:ext cx="2289810" cy="1514475"/>
            </a:xfrm>
            <a:custGeom>
              <a:avLst/>
              <a:gdLst/>
              <a:ahLst/>
              <a:cxnLst/>
              <a:rect l="l" t="t" r="r" b="b"/>
              <a:pathLst>
                <a:path w="2289810" h="1514475">
                  <a:moveTo>
                    <a:pt x="0" y="0"/>
                  </a:moveTo>
                  <a:lnTo>
                    <a:pt x="2289492" y="0"/>
                  </a:lnTo>
                  <a:lnTo>
                    <a:pt x="2289492" y="1514246"/>
                  </a:lnTo>
                  <a:lnTo>
                    <a:pt x="0" y="1514246"/>
                  </a:lnTo>
                  <a:lnTo>
                    <a:pt x="0" y="0"/>
                  </a:lnTo>
                  <a:close/>
                </a:path>
              </a:pathLst>
            </a:custGeom>
            <a:ln w="38100">
              <a:solidFill>
                <a:schemeClr val="accent2">
                  <a:lumMod val="50000"/>
                </a:schemeClr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5715152" y="1103007"/>
              <a:ext cx="2251392" cy="1476146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5696102" y="1083957"/>
              <a:ext cx="2289810" cy="1514475"/>
            </a:xfrm>
            <a:custGeom>
              <a:avLst/>
              <a:gdLst/>
              <a:ahLst/>
              <a:cxnLst/>
              <a:rect l="l" t="t" r="r" b="b"/>
              <a:pathLst>
                <a:path w="2289809" h="1514475">
                  <a:moveTo>
                    <a:pt x="0" y="0"/>
                  </a:moveTo>
                  <a:lnTo>
                    <a:pt x="2289492" y="0"/>
                  </a:lnTo>
                  <a:lnTo>
                    <a:pt x="2289492" y="1514246"/>
                  </a:lnTo>
                  <a:lnTo>
                    <a:pt x="0" y="1514246"/>
                  </a:lnTo>
                  <a:lnTo>
                    <a:pt x="0" y="0"/>
                  </a:lnTo>
                  <a:close/>
                </a:path>
              </a:pathLst>
            </a:custGeom>
            <a:ln w="38100">
              <a:solidFill>
                <a:schemeClr val="accent1">
                  <a:lumMod val="50000"/>
                </a:schemeClr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5760872" y="3294900"/>
              <a:ext cx="2251392" cy="1476146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5741822" y="3275863"/>
              <a:ext cx="2289810" cy="1514475"/>
            </a:xfrm>
            <a:custGeom>
              <a:avLst/>
              <a:gdLst/>
              <a:ahLst/>
              <a:cxnLst/>
              <a:rect l="l" t="t" r="r" b="b"/>
              <a:pathLst>
                <a:path w="2289809" h="1514475">
                  <a:moveTo>
                    <a:pt x="0" y="0"/>
                  </a:moveTo>
                  <a:lnTo>
                    <a:pt x="2289492" y="0"/>
                  </a:lnTo>
                  <a:lnTo>
                    <a:pt x="2289492" y="1514246"/>
                  </a:lnTo>
                  <a:lnTo>
                    <a:pt x="0" y="1514246"/>
                  </a:lnTo>
                  <a:lnTo>
                    <a:pt x="0" y="0"/>
                  </a:lnTo>
                  <a:close/>
                </a:path>
              </a:pathLst>
            </a:custGeom>
            <a:ln w="38100">
              <a:solidFill>
                <a:schemeClr val="accent1">
                  <a:lumMod val="50000"/>
                </a:schemeClr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43611" y="1024034"/>
            <a:ext cx="7512664" cy="37007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649220" y="363220"/>
            <a:ext cx="4265930" cy="1031240"/>
          </a:xfrm>
          <a:prstGeom prst="rect">
            <a:avLst/>
          </a:prstGeom>
          <a:solidFill>
            <a:schemeClr val="bg1">
              <a:lumMod val="75000"/>
            </a:schemeClr>
          </a:solidFill>
          <a:ln w="38100">
            <a:solidFill>
              <a:schemeClr val="accent2">
                <a:lumMod val="50000"/>
              </a:schemeClr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500" dirty="0">
              <a:latin typeface="Times New Roman"/>
              <a:cs typeface="Times New Roman"/>
            </a:endParaRPr>
          </a:p>
          <a:p>
            <a:pPr marL="1024255">
              <a:lnSpc>
                <a:spcPct val="100000"/>
              </a:lnSpc>
            </a:pPr>
            <a:r>
              <a:rPr sz="1800" b="1" spc="-5" dirty="0">
                <a:solidFill>
                  <a:srgbClr val="39A9DF"/>
                </a:solidFill>
                <a:latin typeface="Noto Sans"/>
                <a:cs typeface="Noto Sans"/>
              </a:rPr>
              <a:t>tourist</a:t>
            </a:r>
            <a:r>
              <a:rPr sz="1800" b="1" spc="5" dirty="0">
                <a:solidFill>
                  <a:srgbClr val="39A9DF"/>
                </a:solidFill>
                <a:latin typeface="Noto Sans"/>
                <a:cs typeface="Noto Sans"/>
              </a:rPr>
              <a:t> </a:t>
            </a:r>
            <a:r>
              <a:rPr sz="1800" b="1" spc="-5" dirty="0">
                <a:solidFill>
                  <a:srgbClr val="39A9DF"/>
                </a:solidFill>
                <a:latin typeface="Noto Sans"/>
                <a:cs typeface="Noto Sans"/>
              </a:rPr>
              <a:t>information</a:t>
            </a:r>
            <a:endParaRPr sz="1800" dirty="0">
              <a:latin typeface="Noto Sans"/>
              <a:cs typeface="Noto Sans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12"/>
          </p:nvPr>
        </p:nvSpPr>
        <p:spPr>
          <a:xfrm>
            <a:off x="487725" y="798973"/>
            <a:ext cx="533596" cy="450123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50"/>
              </a:spcBef>
            </a:pPr>
            <a:fld id="{81D60167-4931-47E6-BA6A-407CBD079E47}" type="slidenum">
              <a:rPr spc="-5" dirty="0">
                <a:solidFill>
                  <a:schemeClr val="tx1"/>
                </a:solidFill>
              </a:rPr>
              <a:t>21</a:t>
            </a:fld>
            <a:endParaRPr spc="-5" dirty="0">
              <a:solidFill>
                <a:schemeClr val="tx1"/>
              </a:solidFill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727580" y="5426410"/>
            <a:ext cx="6107430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10" dirty="0">
                <a:solidFill>
                  <a:srgbClr val="484948"/>
                </a:solidFill>
                <a:latin typeface="Noto Sans"/>
                <a:cs typeface="Noto Sans"/>
              </a:rPr>
              <a:t>You can </a:t>
            </a:r>
            <a:r>
              <a:rPr sz="1600" spc="-45" dirty="0">
                <a:solidFill>
                  <a:srgbClr val="484948"/>
                </a:solidFill>
                <a:latin typeface="Noto Sans"/>
                <a:cs typeface="Noto Sans"/>
              </a:rPr>
              <a:t>get </a:t>
            </a:r>
            <a:r>
              <a:rPr sz="1600" spc="-10" dirty="0">
                <a:solidFill>
                  <a:srgbClr val="484948"/>
                </a:solidFill>
                <a:latin typeface="Noto Sans"/>
                <a:cs typeface="Noto Sans"/>
              </a:rPr>
              <a:t>some local tips from the </a:t>
            </a:r>
            <a:r>
              <a:rPr sz="1600" b="1" spc="-5" dirty="0">
                <a:solidFill>
                  <a:srgbClr val="39A9DF"/>
                </a:solidFill>
                <a:latin typeface="Noto Sans"/>
                <a:cs typeface="Noto Sans"/>
              </a:rPr>
              <a:t>tourist information</a:t>
            </a:r>
            <a:r>
              <a:rPr sz="1600" b="1" spc="40" dirty="0">
                <a:solidFill>
                  <a:srgbClr val="39A9DF"/>
                </a:solidFill>
                <a:latin typeface="Noto Sans"/>
                <a:cs typeface="Noto Sans"/>
              </a:rPr>
              <a:t> </a:t>
            </a:r>
            <a:r>
              <a:rPr sz="1600" spc="-10" dirty="0">
                <a:solidFill>
                  <a:srgbClr val="484948"/>
                </a:solidFill>
                <a:latin typeface="Noto Sans"/>
                <a:cs typeface="Noto Sans"/>
              </a:rPr>
              <a:t>office.</a:t>
            </a:r>
            <a:endParaRPr sz="1600">
              <a:latin typeface="Noto Sans"/>
              <a:cs typeface="Noto San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29119" y="1041400"/>
            <a:ext cx="7505395" cy="370080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649220" y="363220"/>
            <a:ext cx="4265930" cy="1031240"/>
          </a:xfrm>
          <a:prstGeom prst="rect">
            <a:avLst/>
          </a:prstGeom>
          <a:solidFill>
            <a:srgbClr val="DBF0F9"/>
          </a:solidFill>
          <a:ln w="38100">
            <a:solidFill>
              <a:srgbClr val="C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5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800" b="1" spc="-25" dirty="0">
                <a:solidFill>
                  <a:srgbClr val="39A9DF"/>
                </a:solidFill>
                <a:latin typeface="Noto Sans"/>
                <a:cs typeface="Noto Sans"/>
              </a:rPr>
              <a:t>sights</a:t>
            </a:r>
            <a:endParaRPr sz="1800">
              <a:latin typeface="Noto Sans"/>
              <a:cs typeface="Noto Sans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12"/>
          </p:nvPr>
        </p:nvSpPr>
        <p:spPr>
          <a:xfrm>
            <a:off x="487725" y="798973"/>
            <a:ext cx="426675" cy="450123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50"/>
              </a:spcBef>
            </a:pPr>
            <a:fld id="{81D60167-4931-47E6-BA6A-407CBD079E47}" type="slidenum">
              <a:rPr spc="-5" dirty="0">
                <a:solidFill>
                  <a:schemeClr val="tx1"/>
                </a:solidFill>
              </a:rPr>
              <a:t>22</a:t>
            </a:fld>
            <a:endParaRPr spc="-5" dirty="0">
              <a:solidFill>
                <a:schemeClr val="tx1"/>
              </a:solidFill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516507" y="5426410"/>
            <a:ext cx="6529070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10" dirty="0">
                <a:solidFill>
                  <a:srgbClr val="484948"/>
                </a:solidFill>
                <a:latin typeface="Noto Sans"/>
                <a:cs typeface="Noto Sans"/>
              </a:rPr>
              <a:t>Don’t </a:t>
            </a:r>
            <a:r>
              <a:rPr sz="1600" spc="-30" dirty="0">
                <a:solidFill>
                  <a:srgbClr val="484948"/>
                </a:solidFill>
                <a:latin typeface="Noto Sans"/>
                <a:cs typeface="Noto Sans"/>
              </a:rPr>
              <a:t>forget </a:t>
            </a:r>
            <a:r>
              <a:rPr sz="1600" spc="-10" dirty="0">
                <a:solidFill>
                  <a:srgbClr val="484948"/>
                </a:solidFill>
                <a:latin typeface="Noto Sans"/>
                <a:cs typeface="Noto Sans"/>
              </a:rPr>
              <a:t>to </a:t>
            </a:r>
            <a:r>
              <a:rPr sz="1600" spc="-15" dirty="0">
                <a:solidFill>
                  <a:srgbClr val="484948"/>
                </a:solidFill>
                <a:latin typeface="Noto Sans"/>
                <a:cs typeface="Noto Sans"/>
              </a:rPr>
              <a:t>take </a:t>
            </a:r>
            <a:r>
              <a:rPr sz="1600" spc="-10" dirty="0">
                <a:solidFill>
                  <a:srgbClr val="484948"/>
                </a:solidFill>
                <a:latin typeface="Noto Sans"/>
                <a:cs typeface="Noto Sans"/>
              </a:rPr>
              <a:t>in all the wonderful </a:t>
            </a:r>
            <a:r>
              <a:rPr sz="1600" b="1" spc="-20" dirty="0">
                <a:solidFill>
                  <a:srgbClr val="39A9DF"/>
                </a:solidFill>
                <a:latin typeface="Noto Sans"/>
                <a:cs typeface="Noto Sans"/>
              </a:rPr>
              <a:t>sights </a:t>
            </a:r>
            <a:r>
              <a:rPr sz="1600" spc="-10" dirty="0">
                <a:solidFill>
                  <a:srgbClr val="484948"/>
                </a:solidFill>
                <a:latin typeface="Noto Sans"/>
                <a:cs typeface="Noto Sans"/>
              </a:rPr>
              <a:t>and places of</a:t>
            </a:r>
            <a:r>
              <a:rPr sz="1600" spc="40" dirty="0">
                <a:solidFill>
                  <a:srgbClr val="484948"/>
                </a:solidFill>
                <a:latin typeface="Noto Sans"/>
                <a:cs typeface="Noto Sans"/>
              </a:rPr>
              <a:t> </a:t>
            </a:r>
            <a:r>
              <a:rPr sz="1600" spc="-10" dirty="0">
                <a:solidFill>
                  <a:srgbClr val="484948"/>
                </a:solidFill>
                <a:latin typeface="Noto Sans"/>
                <a:cs typeface="Noto Sans"/>
              </a:rPr>
              <a:t>interest.</a:t>
            </a:r>
            <a:endParaRPr sz="1600">
              <a:latin typeface="Noto Sans"/>
              <a:cs typeface="Noto San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680" y="0"/>
            <a:ext cx="4876660" cy="6434455"/>
            <a:chOff x="2680" y="0"/>
            <a:chExt cx="4876660" cy="6434455"/>
          </a:xfrm>
        </p:grpSpPr>
        <p:sp>
          <p:nvSpPr>
            <p:cNvPr id="3" name="object 3"/>
            <p:cNvSpPr/>
            <p:nvPr/>
          </p:nvSpPr>
          <p:spPr>
            <a:xfrm>
              <a:off x="1311275" y="241299"/>
              <a:ext cx="49530" cy="728980"/>
            </a:xfrm>
            <a:custGeom>
              <a:avLst/>
              <a:gdLst/>
              <a:ahLst/>
              <a:cxnLst/>
              <a:rect l="l" t="t" r="r" b="b"/>
              <a:pathLst>
                <a:path w="49530" h="728980">
                  <a:moveTo>
                    <a:pt x="49212" y="0"/>
                  </a:moveTo>
                  <a:lnTo>
                    <a:pt x="0" y="0"/>
                  </a:lnTo>
                  <a:lnTo>
                    <a:pt x="0" y="728662"/>
                  </a:lnTo>
                  <a:lnTo>
                    <a:pt x="49212" y="728662"/>
                  </a:lnTo>
                  <a:lnTo>
                    <a:pt x="49212" y="0"/>
                  </a:lnTo>
                  <a:close/>
                </a:path>
              </a:pathLst>
            </a:custGeom>
            <a:solidFill>
              <a:srgbClr val="36495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2680" y="0"/>
              <a:ext cx="737235" cy="6434455"/>
            </a:xfrm>
            <a:custGeom>
              <a:avLst/>
              <a:gdLst/>
              <a:ahLst/>
              <a:cxnLst/>
              <a:rect l="l" t="t" r="r" b="b"/>
              <a:pathLst>
                <a:path w="737235" h="6434455">
                  <a:moveTo>
                    <a:pt x="410739" y="0"/>
                  </a:moveTo>
                  <a:lnTo>
                    <a:pt x="0" y="0"/>
                  </a:lnTo>
                  <a:lnTo>
                    <a:pt x="0" y="6434061"/>
                  </a:lnTo>
                  <a:lnTo>
                    <a:pt x="737146" y="6434061"/>
                  </a:lnTo>
                  <a:lnTo>
                    <a:pt x="412000" y="25"/>
                  </a:lnTo>
                  <a:lnTo>
                    <a:pt x="41073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311275" y="1117599"/>
              <a:ext cx="3568065" cy="640715"/>
            </a:xfrm>
            <a:custGeom>
              <a:avLst/>
              <a:gdLst/>
              <a:ahLst/>
              <a:cxnLst/>
              <a:rect l="l" t="t" r="r" b="b"/>
              <a:pathLst>
                <a:path w="3568065" h="640714">
                  <a:moveTo>
                    <a:pt x="3247529" y="0"/>
                  </a:moveTo>
                  <a:lnTo>
                    <a:pt x="0" y="0"/>
                  </a:lnTo>
                  <a:lnTo>
                    <a:pt x="0" y="640651"/>
                  </a:lnTo>
                  <a:lnTo>
                    <a:pt x="3247529" y="640651"/>
                  </a:lnTo>
                  <a:lnTo>
                    <a:pt x="3567861" y="320319"/>
                  </a:lnTo>
                  <a:lnTo>
                    <a:pt x="3247529" y="0"/>
                  </a:lnTo>
                  <a:close/>
                </a:path>
              </a:pathLst>
            </a:custGeom>
            <a:solidFill>
              <a:srgbClr val="D1DA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1478572" y="1308646"/>
            <a:ext cx="1739264" cy="238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4965" algn="l"/>
              </a:tabLst>
            </a:pPr>
            <a:r>
              <a:rPr sz="1400" spc="-5" dirty="0">
                <a:solidFill>
                  <a:srgbClr val="484948"/>
                </a:solidFill>
                <a:latin typeface="Noto Sans"/>
                <a:cs typeface="Noto Sans"/>
              </a:rPr>
              <a:t>1.	</a:t>
            </a:r>
            <a:r>
              <a:rPr sz="1400" spc="-35" dirty="0">
                <a:solidFill>
                  <a:srgbClr val="484948"/>
                </a:solidFill>
                <a:latin typeface="Noto Sans"/>
                <a:cs typeface="Noto Sans"/>
              </a:rPr>
              <a:t>Ring </a:t>
            </a:r>
            <a:r>
              <a:rPr sz="1400" spc="-10" dirty="0">
                <a:solidFill>
                  <a:srgbClr val="484948"/>
                </a:solidFill>
                <a:latin typeface="Noto Sans"/>
                <a:cs typeface="Noto Sans"/>
              </a:rPr>
              <a:t>the bell</a:t>
            </a:r>
            <a:r>
              <a:rPr sz="1400" spc="-15" dirty="0">
                <a:solidFill>
                  <a:srgbClr val="484948"/>
                </a:solidFill>
                <a:latin typeface="Noto Sans"/>
                <a:cs typeface="Noto Sans"/>
              </a:rPr>
              <a:t> at…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311275" y="1866887"/>
            <a:ext cx="3568065" cy="640715"/>
          </a:xfrm>
          <a:custGeom>
            <a:avLst/>
            <a:gdLst/>
            <a:ahLst/>
            <a:cxnLst/>
            <a:rect l="l" t="t" r="r" b="b"/>
            <a:pathLst>
              <a:path w="3568065" h="640714">
                <a:moveTo>
                  <a:pt x="3247529" y="0"/>
                </a:moveTo>
                <a:lnTo>
                  <a:pt x="0" y="0"/>
                </a:lnTo>
                <a:lnTo>
                  <a:pt x="0" y="640651"/>
                </a:lnTo>
                <a:lnTo>
                  <a:pt x="3247529" y="640651"/>
                </a:lnTo>
                <a:lnTo>
                  <a:pt x="3567861" y="320319"/>
                </a:lnTo>
                <a:lnTo>
                  <a:pt x="3247529" y="0"/>
                </a:lnTo>
                <a:close/>
              </a:path>
            </a:pathLst>
          </a:custGeom>
          <a:solidFill>
            <a:srgbClr val="D1DA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478572" y="2057933"/>
            <a:ext cx="2165350" cy="238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4965" algn="l"/>
              </a:tabLst>
            </a:pPr>
            <a:r>
              <a:rPr sz="1400" spc="-5" dirty="0">
                <a:solidFill>
                  <a:srgbClr val="484948"/>
                </a:solidFill>
                <a:latin typeface="Noto Sans"/>
                <a:cs typeface="Noto Sans"/>
              </a:rPr>
              <a:t>2.	</a:t>
            </a:r>
            <a:r>
              <a:rPr sz="1400" spc="-10" dirty="0">
                <a:solidFill>
                  <a:srgbClr val="484948"/>
                </a:solidFill>
                <a:latin typeface="Noto Sans"/>
                <a:cs typeface="Noto Sans"/>
              </a:rPr>
              <a:t>The receptionist</a:t>
            </a:r>
            <a:r>
              <a:rPr sz="1400" spc="-5" dirty="0">
                <a:solidFill>
                  <a:srgbClr val="484948"/>
                </a:solidFill>
                <a:latin typeface="Noto Sans"/>
                <a:cs typeface="Noto Sans"/>
              </a:rPr>
              <a:t> </a:t>
            </a:r>
            <a:r>
              <a:rPr sz="1400" spc="-15" dirty="0">
                <a:solidFill>
                  <a:srgbClr val="484948"/>
                </a:solidFill>
                <a:latin typeface="Noto Sans"/>
                <a:cs typeface="Noto Sans"/>
              </a:rPr>
              <a:t>will…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311275" y="2616174"/>
            <a:ext cx="3568065" cy="640715"/>
          </a:xfrm>
          <a:custGeom>
            <a:avLst/>
            <a:gdLst/>
            <a:ahLst/>
            <a:cxnLst/>
            <a:rect l="l" t="t" r="r" b="b"/>
            <a:pathLst>
              <a:path w="3568065" h="640714">
                <a:moveTo>
                  <a:pt x="3247529" y="0"/>
                </a:moveTo>
                <a:lnTo>
                  <a:pt x="0" y="0"/>
                </a:lnTo>
                <a:lnTo>
                  <a:pt x="0" y="640651"/>
                </a:lnTo>
                <a:lnTo>
                  <a:pt x="3247529" y="640651"/>
                </a:lnTo>
                <a:lnTo>
                  <a:pt x="3567861" y="320319"/>
                </a:lnTo>
                <a:lnTo>
                  <a:pt x="3247529" y="0"/>
                </a:lnTo>
                <a:close/>
              </a:path>
            </a:pathLst>
          </a:custGeom>
          <a:solidFill>
            <a:srgbClr val="D1DA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1478572" y="2807220"/>
            <a:ext cx="1708150" cy="238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4965" algn="l"/>
              </a:tabLst>
            </a:pPr>
            <a:r>
              <a:rPr sz="1400" spc="-5" dirty="0">
                <a:solidFill>
                  <a:srgbClr val="484948"/>
                </a:solidFill>
                <a:latin typeface="Noto Sans"/>
                <a:cs typeface="Noto Sans"/>
              </a:rPr>
              <a:t>3.	</a:t>
            </a:r>
            <a:r>
              <a:rPr sz="1400" spc="-10" dirty="0">
                <a:solidFill>
                  <a:srgbClr val="484948"/>
                </a:solidFill>
                <a:latin typeface="Noto Sans"/>
                <a:cs typeface="Noto Sans"/>
              </a:rPr>
              <a:t>The porter</a:t>
            </a:r>
            <a:r>
              <a:rPr sz="1400" spc="-5" dirty="0">
                <a:solidFill>
                  <a:srgbClr val="484948"/>
                </a:solidFill>
                <a:latin typeface="Noto Sans"/>
                <a:cs typeface="Noto Sans"/>
              </a:rPr>
              <a:t> </a:t>
            </a:r>
            <a:r>
              <a:rPr sz="1400" spc="-15" dirty="0">
                <a:solidFill>
                  <a:srgbClr val="484948"/>
                </a:solidFill>
                <a:latin typeface="Noto Sans"/>
                <a:cs typeface="Noto Sans"/>
              </a:rPr>
              <a:t>will…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311275" y="3365474"/>
            <a:ext cx="3568065" cy="640715"/>
          </a:xfrm>
          <a:custGeom>
            <a:avLst/>
            <a:gdLst/>
            <a:ahLst/>
            <a:cxnLst/>
            <a:rect l="l" t="t" r="r" b="b"/>
            <a:pathLst>
              <a:path w="3568065" h="640714">
                <a:moveTo>
                  <a:pt x="3247529" y="0"/>
                </a:moveTo>
                <a:lnTo>
                  <a:pt x="0" y="0"/>
                </a:lnTo>
                <a:lnTo>
                  <a:pt x="0" y="640651"/>
                </a:lnTo>
                <a:lnTo>
                  <a:pt x="3247529" y="640651"/>
                </a:lnTo>
                <a:lnTo>
                  <a:pt x="3567861" y="320319"/>
                </a:lnTo>
                <a:lnTo>
                  <a:pt x="3247529" y="0"/>
                </a:lnTo>
                <a:close/>
              </a:path>
            </a:pathLst>
          </a:custGeom>
          <a:solidFill>
            <a:srgbClr val="D1DA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1478572" y="3556508"/>
            <a:ext cx="1734820" cy="238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4965" algn="l"/>
              </a:tabLst>
            </a:pPr>
            <a:r>
              <a:rPr sz="1400" spc="-5" dirty="0">
                <a:solidFill>
                  <a:srgbClr val="484948"/>
                </a:solidFill>
                <a:latin typeface="Noto Sans"/>
                <a:cs typeface="Noto Sans"/>
              </a:rPr>
              <a:t>4.	</a:t>
            </a:r>
            <a:r>
              <a:rPr sz="1400" spc="-10" dirty="0">
                <a:solidFill>
                  <a:srgbClr val="484948"/>
                </a:solidFill>
                <a:latin typeface="Noto Sans"/>
                <a:cs typeface="Noto Sans"/>
              </a:rPr>
              <a:t>Here is the</a:t>
            </a:r>
            <a:r>
              <a:rPr sz="1400" spc="-30" dirty="0">
                <a:solidFill>
                  <a:srgbClr val="484948"/>
                </a:solidFill>
                <a:latin typeface="Noto Sans"/>
                <a:cs typeface="Noto Sans"/>
              </a:rPr>
              <a:t> </a:t>
            </a:r>
            <a:r>
              <a:rPr sz="1400" spc="-15" dirty="0">
                <a:solidFill>
                  <a:srgbClr val="484948"/>
                </a:solidFill>
                <a:latin typeface="Noto Sans"/>
                <a:cs typeface="Noto Sans"/>
              </a:rPr>
              <a:t>key…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311275" y="4114762"/>
            <a:ext cx="3568065" cy="640715"/>
          </a:xfrm>
          <a:custGeom>
            <a:avLst/>
            <a:gdLst/>
            <a:ahLst/>
            <a:cxnLst/>
            <a:rect l="l" t="t" r="r" b="b"/>
            <a:pathLst>
              <a:path w="3568065" h="640714">
                <a:moveTo>
                  <a:pt x="3247529" y="0"/>
                </a:moveTo>
                <a:lnTo>
                  <a:pt x="0" y="0"/>
                </a:lnTo>
                <a:lnTo>
                  <a:pt x="0" y="640651"/>
                </a:lnTo>
                <a:lnTo>
                  <a:pt x="3247529" y="640651"/>
                </a:lnTo>
                <a:lnTo>
                  <a:pt x="3567861" y="320319"/>
                </a:lnTo>
                <a:lnTo>
                  <a:pt x="3247529" y="0"/>
                </a:lnTo>
                <a:close/>
              </a:path>
            </a:pathLst>
          </a:custGeom>
          <a:solidFill>
            <a:srgbClr val="D1DA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1478572" y="4305795"/>
            <a:ext cx="2654300" cy="238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4965" algn="l"/>
              </a:tabLst>
            </a:pPr>
            <a:r>
              <a:rPr sz="1400" spc="-5" dirty="0">
                <a:solidFill>
                  <a:srgbClr val="484948"/>
                </a:solidFill>
                <a:latin typeface="Noto Sans"/>
                <a:cs typeface="Noto Sans"/>
              </a:rPr>
              <a:t>5.	</a:t>
            </a:r>
            <a:r>
              <a:rPr sz="1400" spc="-10" dirty="0">
                <a:solidFill>
                  <a:srgbClr val="484948"/>
                </a:solidFill>
                <a:latin typeface="Noto Sans"/>
                <a:cs typeface="Noto Sans"/>
              </a:rPr>
              <a:t>There’s a safe in the</a:t>
            </a:r>
            <a:r>
              <a:rPr sz="1400" spc="-5" dirty="0">
                <a:solidFill>
                  <a:srgbClr val="484948"/>
                </a:solidFill>
                <a:latin typeface="Noto Sans"/>
                <a:cs typeface="Noto Sans"/>
              </a:rPr>
              <a:t> </a:t>
            </a:r>
            <a:r>
              <a:rPr sz="1400" spc="-10" dirty="0">
                <a:solidFill>
                  <a:srgbClr val="484948"/>
                </a:solidFill>
                <a:latin typeface="Noto Sans"/>
                <a:cs typeface="Noto Sans"/>
              </a:rPr>
              <a:t>room…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5220398" y="1123911"/>
            <a:ext cx="3849370" cy="3646804"/>
          </a:xfrm>
          <a:custGeom>
            <a:avLst/>
            <a:gdLst/>
            <a:ahLst/>
            <a:cxnLst/>
            <a:rect l="l" t="t" r="r" b="b"/>
            <a:pathLst>
              <a:path w="3849370" h="3646804">
                <a:moveTo>
                  <a:pt x="3848798" y="3326473"/>
                </a:moveTo>
                <a:lnTo>
                  <a:pt x="3528466" y="3006153"/>
                </a:lnTo>
                <a:lnTo>
                  <a:pt x="0" y="3006153"/>
                </a:lnTo>
                <a:lnTo>
                  <a:pt x="320319" y="3326473"/>
                </a:lnTo>
                <a:lnTo>
                  <a:pt x="0" y="3646805"/>
                </a:lnTo>
                <a:lnTo>
                  <a:pt x="3528466" y="3646805"/>
                </a:lnTo>
                <a:lnTo>
                  <a:pt x="3848798" y="3326473"/>
                </a:lnTo>
                <a:close/>
              </a:path>
              <a:path w="3849370" h="3646804">
                <a:moveTo>
                  <a:pt x="3848798" y="320319"/>
                </a:moveTo>
                <a:lnTo>
                  <a:pt x="3528466" y="0"/>
                </a:lnTo>
                <a:lnTo>
                  <a:pt x="0" y="0"/>
                </a:lnTo>
                <a:lnTo>
                  <a:pt x="320319" y="320319"/>
                </a:lnTo>
                <a:lnTo>
                  <a:pt x="0" y="640651"/>
                </a:lnTo>
                <a:lnTo>
                  <a:pt x="3528466" y="640651"/>
                </a:lnTo>
                <a:lnTo>
                  <a:pt x="3848798" y="320319"/>
                </a:lnTo>
                <a:close/>
              </a:path>
            </a:pathLst>
          </a:custGeom>
          <a:solidFill>
            <a:srgbClr val="A3B6C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5708015" y="4321111"/>
            <a:ext cx="2066925" cy="238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4965" algn="l"/>
              </a:tabLst>
            </a:pPr>
            <a:r>
              <a:rPr sz="1400" spc="-5" dirty="0">
                <a:solidFill>
                  <a:srgbClr val="484948"/>
                </a:solidFill>
                <a:latin typeface="Noto Sans"/>
                <a:cs typeface="Noto Sans"/>
              </a:rPr>
              <a:t>e.	</a:t>
            </a:r>
            <a:r>
              <a:rPr sz="1400" spc="-10" dirty="0">
                <a:solidFill>
                  <a:srgbClr val="484948"/>
                </a:solidFill>
                <a:latin typeface="Noto Sans"/>
                <a:cs typeface="Noto Sans"/>
              </a:rPr>
              <a:t>help you to </a:t>
            </a:r>
            <a:r>
              <a:rPr sz="1400" spc="-15" dirty="0">
                <a:solidFill>
                  <a:srgbClr val="484948"/>
                </a:solidFill>
                <a:latin typeface="Noto Sans"/>
                <a:cs typeface="Noto Sans"/>
              </a:rPr>
              <a:t>check</a:t>
            </a:r>
            <a:r>
              <a:rPr sz="1400" dirty="0">
                <a:solidFill>
                  <a:srgbClr val="484948"/>
                </a:solidFill>
                <a:latin typeface="Noto Sans"/>
                <a:cs typeface="Noto Sans"/>
              </a:rPr>
              <a:t> </a:t>
            </a:r>
            <a:r>
              <a:rPr sz="1400" spc="-10" dirty="0">
                <a:solidFill>
                  <a:srgbClr val="484948"/>
                </a:solidFill>
                <a:latin typeface="Noto Sans"/>
                <a:cs typeface="Noto Sans"/>
              </a:rPr>
              <a:t>in.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5220398" y="3378530"/>
            <a:ext cx="3849370" cy="640715"/>
          </a:xfrm>
          <a:custGeom>
            <a:avLst/>
            <a:gdLst/>
            <a:ahLst/>
            <a:cxnLst/>
            <a:rect l="l" t="t" r="r" b="b"/>
            <a:pathLst>
              <a:path w="3849370" h="640714">
                <a:moveTo>
                  <a:pt x="3528466" y="0"/>
                </a:moveTo>
                <a:lnTo>
                  <a:pt x="0" y="0"/>
                </a:lnTo>
                <a:lnTo>
                  <a:pt x="320319" y="320319"/>
                </a:lnTo>
                <a:lnTo>
                  <a:pt x="0" y="640651"/>
                </a:lnTo>
                <a:lnTo>
                  <a:pt x="3528466" y="640651"/>
                </a:lnTo>
                <a:lnTo>
                  <a:pt x="3848798" y="320319"/>
                </a:lnTo>
                <a:lnTo>
                  <a:pt x="3528466" y="0"/>
                </a:lnTo>
                <a:close/>
              </a:path>
            </a:pathLst>
          </a:custGeom>
          <a:solidFill>
            <a:srgbClr val="A3B6C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5708015" y="3569576"/>
            <a:ext cx="2376170" cy="238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4965" algn="l"/>
              </a:tabLst>
            </a:pPr>
            <a:r>
              <a:rPr sz="1400" spc="-5" dirty="0">
                <a:solidFill>
                  <a:srgbClr val="484948"/>
                </a:solidFill>
                <a:latin typeface="Noto Sans"/>
                <a:cs typeface="Noto Sans"/>
              </a:rPr>
              <a:t>d.	</a:t>
            </a:r>
            <a:r>
              <a:rPr sz="1400" spc="-10" dirty="0">
                <a:solidFill>
                  <a:srgbClr val="484948"/>
                </a:solidFill>
                <a:latin typeface="Noto Sans"/>
                <a:cs typeface="Noto Sans"/>
              </a:rPr>
              <a:t>for your valuable </a:t>
            </a:r>
            <a:r>
              <a:rPr sz="1400" spc="-25" dirty="0">
                <a:solidFill>
                  <a:srgbClr val="484948"/>
                </a:solidFill>
                <a:latin typeface="Noto Sans"/>
                <a:cs typeface="Noto Sans"/>
              </a:rPr>
              <a:t>things.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5220398" y="2626995"/>
            <a:ext cx="3849370" cy="640715"/>
          </a:xfrm>
          <a:custGeom>
            <a:avLst/>
            <a:gdLst/>
            <a:ahLst/>
            <a:cxnLst/>
            <a:rect l="l" t="t" r="r" b="b"/>
            <a:pathLst>
              <a:path w="3849370" h="640714">
                <a:moveTo>
                  <a:pt x="3528466" y="0"/>
                </a:moveTo>
                <a:lnTo>
                  <a:pt x="0" y="0"/>
                </a:lnTo>
                <a:lnTo>
                  <a:pt x="320319" y="320319"/>
                </a:lnTo>
                <a:lnTo>
                  <a:pt x="0" y="640651"/>
                </a:lnTo>
                <a:lnTo>
                  <a:pt x="3528466" y="640651"/>
                </a:lnTo>
                <a:lnTo>
                  <a:pt x="3848798" y="320319"/>
                </a:lnTo>
                <a:lnTo>
                  <a:pt x="3528466" y="0"/>
                </a:lnTo>
                <a:close/>
              </a:path>
            </a:pathLst>
          </a:custGeom>
          <a:solidFill>
            <a:srgbClr val="A3B6C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5708015" y="2818028"/>
            <a:ext cx="2116455" cy="238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4965" algn="l"/>
              </a:tabLst>
            </a:pPr>
            <a:r>
              <a:rPr sz="1400" spc="-10" dirty="0">
                <a:solidFill>
                  <a:srgbClr val="484948"/>
                </a:solidFill>
                <a:latin typeface="Noto Sans"/>
                <a:cs typeface="Noto Sans"/>
              </a:rPr>
              <a:t>c.	reception for service.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5220398" y="1875447"/>
            <a:ext cx="3849370" cy="640715"/>
          </a:xfrm>
          <a:custGeom>
            <a:avLst/>
            <a:gdLst/>
            <a:ahLst/>
            <a:cxnLst/>
            <a:rect l="l" t="t" r="r" b="b"/>
            <a:pathLst>
              <a:path w="3849370" h="640714">
                <a:moveTo>
                  <a:pt x="3528466" y="0"/>
                </a:moveTo>
                <a:lnTo>
                  <a:pt x="0" y="0"/>
                </a:lnTo>
                <a:lnTo>
                  <a:pt x="320319" y="320319"/>
                </a:lnTo>
                <a:lnTo>
                  <a:pt x="0" y="640651"/>
                </a:lnTo>
                <a:lnTo>
                  <a:pt x="3528466" y="640651"/>
                </a:lnTo>
                <a:lnTo>
                  <a:pt x="3848798" y="320319"/>
                </a:lnTo>
                <a:lnTo>
                  <a:pt x="3528466" y="0"/>
                </a:lnTo>
                <a:close/>
              </a:path>
            </a:pathLst>
          </a:custGeom>
          <a:solidFill>
            <a:srgbClr val="A3B6C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5708015" y="1208265"/>
            <a:ext cx="2470150" cy="1097280"/>
          </a:xfrm>
          <a:prstGeom prst="rect">
            <a:avLst/>
          </a:prstGeom>
        </p:spPr>
        <p:txBody>
          <a:bodyPr vert="horz" wrap="square" lIns="0" tIns="36830" rIns="0" bIns="0" rtlCol="0">
            <a:spAutoFit/>
          </a:bodyPr>
          <a:lstStyle/>
          <a:p>
            <a:pPr marL="354965" marR="5080" indent="-342900">
              <a:lnSpc>
                <a:spcPts val="1510"/>
              </a:lnSpc>
              <a:spcBef>
                <a:spcPts val="290"/>
              </a:spcBef>
              <a:buAutoNum type="alphaLcPeriod"/>
              <a:tabLst>
                <a:tab pos="354965" algn="l"/>
                <a:tab pos="355600" algn="l"/>
              </a:tabLst>
            </a:pPr>
            <a:r>
              <a:rPr sz="1400" spc="-10" dirty="0">
                <a:solidFill>
                  <a:srgbClr val="484948"/>
                </a:solidFill>
                <a:latin typeface="Noto Sans"/>
                <a:cs typeface="Noto Sans"/>
              </a:rPr>
              <a:t>will tell you about the top  </a:t>
            </a:r>
            <a:r>
              <a:rPr sz="1400" spc="-25" dirty="0">
                <a:solidFill>
                  <a:srgbClr val="484948"/>
                </a:solidFill>
                <a:latin typeface="Noto Sans"/>
                <a:cs typeface="Noto Sans"/>
              </a:rPr>
              <a:t>sights </a:t>
            </a:r>
            <a:r>
              <a:rPr sz="1400" spc="-10" dirty="0">
                <a:solidFill>
                  <a:srgbClr val="484948"/>
                </a:solidFill>
                <a:latin typeface="Noto Sans"/>
                <a:cs typeface="Noto Sans"/>
              </a:rPr>
              <a:t>and</a:t>
            </a:r>
            <a:r>
              <a:rPr sz="1400" spc="5" dirty="0">
                <a:solidFill>
                  <a:srgbClr val="484948"/>
                </a:solidFill>
                <a:latin typeface="Noto Sans"/>
                <a:cs typeface="Noto Sans"/>
              </a:rPr>
              <a:t> </a:t>
            </a:r>
            <a:r>
              <a:rPr sz="1400" spc="-15" dirty="0">
                <a:solidFill>
                  <a:srgbClr val="484948"/>
                </a:solidFill>
                <a:latin typeface="Noto Sans"/>
                <a:cs typeface="Noto Sans"/>
              </a:rPr>
              <a:t>attractions.</a:t>
            </a:r>
            <a:endParaRPr sz="1400">
              <a:latin typeface="Noto Sans"/>
              <a:cs typeface="Noto Sans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Clr>
                <a:srgbClr val="484948"/>
              </a:buClr>
              <a:buFont typeface="Noto Sans"/>
              <a:buAutoNum type="alphaLcPeriod"/>
            </a:pPr>
            <a:endParaRPr sz="2600">
              <a:latin typeface="Noto Sans"/>
              <a:cs typeface="Noto Sans"/>
            </a:endParaRPr>
          </a:p>
          <a:p>
            <a:pPr marL="355600" indent="-342900">
              <a:lnSpc>
                <a:spcPct val="100000"/>
              </a:lnSpc>
              <a:buAutoNum type="alphaLcPeriod"/>
              <a:tabLst>
                <a:tab pos="354965" algn="l"/>
                <a:tab pos="355600" algn="l"/>
              </a:tabLst>
            </a:pPr>
            <a:r>
              <a:rPr sz="1400" spc="-10" dirty="0">
                <a:solidFill>
                  <a:srgbClr val="484948"/>
                </a:solidFill>
                <a:latin typeface="Noto Sans"/>
                <a:cs typeface="Noto Sans"/>
              </a:rPr>
              <a:t>to your</a:t>
            </a:r>
            <a:r>
              <a:rPr sz="1400" spc="15" dirty="0">
                <a:solidFill>
                  <a:srgbClr val="484948"/>
                </a:solidFill>
                <a:latin typeface="Noto Sans"/>
                <a:cs typeface="Noto Sans"/>
              </a:rPr>
              <a:t> </a:t>
            </a:r>
            <a:r>
              <a:rPr sz="1400" spc="-10" dirty="0">
                <a:solidFill>
                  <a:srgbClr val="484948"/>
                </a:solidFill>
                <a:latin typeface="Noto Sans"/>
                <a:cs typeface="Noto Sans"/>
              </a:rPr>
              <a:t>room.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1311275" y="4864049"/>
            <a:ext cx="3568065" cy="640715"/>
          </a:xfrm>
          <a:custGeom>
            <a:avLst/>
            <a:gdLst/>
            <a:ahLst/>
            <a:cxnLst/>
            <a:rect l="l" t="t" r="r" b="b"/>
            <a:pathLst>
              <a:path w="3568065" h="640714">
                <a:moveTo>
                  <a:pt x="3247529" y="0"/>
                </a:moveTo>
                <a:lnTo>
                  <a:pt x="0" y="0"/>
                </a:lnTo>
                <a:lnTo>
                  <a:pt x="0" y="640651"/>
                </a:lnTo>
                <a:lnTo>
                  <a:pt x="3247529" y="640651"/>
                </a:lnTo>
                <a:lnTo>
                  <a:pt x="3567861" y="320319"/>
                </a:lnTo>
                <a:lnTo>
                  <a:pt x="3247529" y="0"/>
                </a:lnTo>
                <a:close/>
              </a:path>
            </a:pathLst>
          </a:custGeom>
          <a:solidFill>
            <a:srgbClr val="D1DA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1478572" y="5055082"/>
            <a:ext cx="2870835" cy="238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4965" algn="l"/>
              </a:tabLst>
            </a:pPr>
            <a:r>
              <a:rPr sz="1400" spc="-5" dirty="0">
                <a:solidFill>
                  <a:srgbClr val="484948"/>
                </a:solidFill>
                <a:latin typeface="Noto Sans"/>
                <a:cs typeface="Noto Sans"/>
              </a:rPr>
              <a:t>6.	</a:t>
            </a:r>
            <a:r>
              <a:rPr sz="1400" spc="-10" dirty="0">
                <a:solidFill>
                  <a:srgbClr val="484948"/>
                </a:solidFill>
                <a:latin typeface="Noto Sans"/>
                <a:cs typeface="Noto Sans"/>
              </a:rPr>
              <a:t>The tourist information</a:t>
            </a:r>
            <a:r>
              <a:rPr sz="1400" spc="5" dirty="0">
                <a:solidFill>
                  <a:srgbClr val="484948"/>
                </a:solidFill>
                <a:latin typeface="Noto Sans"/>
                <a:cs typeface="Noto Sans"/>
              </a:rPr>
              <a:t> </a:t>
            </a:r>
            <a:r>
              <a:rPr sz="1400" spc="-10" dirty="0">
                <a:solidFill>
                  <a:srgbClr val="484948"/>
                </a:solidFill>
                <a:latin typeface="Noto Sans"/>
                <a:cs typeface="Noto Sans"/>
              </a:rPr>
              <a:t>desk…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1311275" y="5613339"/>
            <a:ext cx="3568065" cy="640715"/>
          </a:xfrm>
          <a:custGeom>
            <a:avLst/>
            <a:gdLst/>
            <a:ahLst/>
            <a:cxnLst/>
            <a:rect l="l" t="t" r="r" b="b"/>
            <a:pathLst>
              <a:path w="3568065" h="640714">
                <a:moveTo>
                  <a:pt x="3247529" y="0"/>
                </a:moveTo>
                <a:lnTo>
                  <a:pt x="0" y="0"/>
                </a:lnTo>
                <a:lnTo>
                  <a:pt x="0" y="640651"/>
                </a:lnTo>
                <a:lnTo>
                  <a:pt x="3247529" y="640651"/>
                </a:lnTo>
                <a:lnTo>
                  <a:pt x="3567861" y="320319"/>
                </a:lnTo>
                <a:lnTo>
                  <a:pt x="3247529" y="0"/>
                </a:lnTo>
                <a:close/>
              </a:path>
            </a:pathLst>
          </a:custGeom>
          <a:solidFill>
            <a:srgbClr val="D1DA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1478572" y="5804377"/>
            <a:ext cx="2716530" cy="238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4965" algn="l"/>
              </a:tabLst>
            </a:pPr>
            <a:r>
              <a:rPr sz="1400" spc="-5" dirty="0">
                <a:solidFill>
                  <a:srgbClr val="484948"/>
                </a:solidFill>
                <a:latin typeface="Noto Sans"/>
                <a:cs typeface="Noto Sans"/>
              </a:rPr>
              <a:t>7.	</a:t>
            </a:r>
            <a:r>
              <a:rPr sz="1400" spc="-10" dirty="0">
                <a:solidFill>
                  <a:srgbClr val="484948"/>
                </a:solidFill>
                <a:latin typeface="Noto Sans"/>
                <a:cs typeface="Noto Sans"/>
              </a:rPr>
              <a:t>Consult the </a:t>
            </a:r>
            <a:r>
              <a:rPr sz="1400" spc="-25" dirty="0">
                <a:solidFill>
                  <a:srgbClr val="484948"/>
                </a:solidFill>
                <a:latin typeface="Noto Sans"/>
                <a:cs typeface="Noto Sans"/>
              </a:rPr>
              <a:t>guide </a:t>
            </a:r>
            <a:r>
              <a:rPr sz="1400" spc="-10" dirty="0">
                <a:solidFill>
                  <a:srgbClr val="484948"/>
                </a:solidFill>
                <a:latin typeface="Noto Sans"/>
                <a:cs typeface="Noto Sans"/>
              </a:rPr>
              <a:t>book</a:t>
            </a:r>
            <a:r>
              <a:rPr sz="1400" spc="25" dirty="0">
                <a:solidFill>
                  <a:srgbClr val="484948"/>
                </a:solidFill>
                <a:latin typeface="Noto Sans"/>
                <a:cs typeface="Noto Sans"/>
              </a:rPr>
              <a:t> </a:t>
            </a:r>
            <a:r>
              <a:rPr sz="1400" spc="-10" dirty="0">
                <a:solidFill>
                  <a:srgbClr val="484948"/>
                </a:solidFill>
                <a:latin typeface="Noto Sans"/>
                <a:cs typeface="Noto Sans"/>
              </a:rPr>
              <a:t>for…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5220398" y="5633149"/>
            <a:ext cx="3849370" cy="640715"/>
          </a:xfrm>
          <a:custGeom>
            <a:avLst/>
            <a:gdLst/>
            <a:ahLst/>
            <a:cxnLst/>
            <a:rect l="l" t="t" r="r" b="b"/>
            <a:pathLst>
              <a:path w="3849370" h="640714">
                <a:moveTo>
                  <a:pt x="3528466" y="0"/>
                </a:moveTo>
                <a:lnTo>
                  <a:pt x="0" y="0"/>
                </a:lnTo>
                <a:lnTo>
                  <a:pt x="320319" y="320319"/>
                </a:lnTo>
                <a:lnTo>
                  <a:pt x="0" y="640651"/>
                </a:lnTo>
                <a:lnTo>
                  <a:pt x="3528466" y="640651"/>
                </a:lnTo>
                <a:lnTo>
                  <a:pt x="3848798" y="320319"/>
                </a:lnTo>
                <a:lnTo>
                  <a:pt x="3528466" y="0"/>
                </a:lnTo>
                <a:close/>
              </a:path>
            </a:pathLst>
          </a:custGeom>
          <a:solidFill>
            <a:srgbClr val="A3B6C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5708015" y="5824189"/>
            <a:ext cx="2704465" cy="238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4965" algn="l"/>
              </a:tabLst>
            </a:pPr>
            <a:r>
              <a:rPr sz="1400" spc="-50" dirty="0">
                <a:solidFill>
                  <a:srgbClr val="484948"/>
                </a:solidFill>
                <a:latin typeface="Noto Sans"/>
                <a:cs typeface="Noto Sans"/>
              </a:rPr>
              <a:t>g.	</a:t>
            </a:r>
            <a:r>
              <a:rPr sz="1400" spc="-10" dirty="0">
                <a:solidFill>
                  <a:srgbClr val="484948"/>
                </a:solidFill>
                <a:latin typeface="Noto Sans"/>
                <a:cs typeface="Noto Sans"/>
              </a:rPr>
              <a:t>help you </a:t>
            </a:r>
            <a:r>
              <a:rPr sz="1400" spc="-15" dirty="0">
                <a:solidFill>
                  <a:srgbClr val="484948"/>
                </a:solidFill>
                <a:latin typeface="Noto Sans"/>
                <a:cs typeface="Noto Sans"/>
              </a:rPr>
              <a:t>with </a:t>
            </a:r>
            <a:r>
              <a:rPr sz="1400" spc="-10" dirty="0">
                <a:solidFill>
                  <a:srgbClr val="484948"/>
                </a:solidFill>
                <a:latin typeface="Noto Sans"/>
                <a:cs typeface="Noto Sans"/>
              </a:rPr>
              <a:t>your</a:t>
            </a:r>
            <a:r>
              <a:rPr sz="1400" spc="-5" dirty="0">
                <a:solidFill>
                  <a:srgbClr val="484948"/>
                </a:solidFill>
                <a:latin typeface="Noto Sans"/>
                <a:cs typeface="Noto Sans"/>
              </a:rPr>
              <a:t> </a:t>
            </a:r>
            <a:r>
              <a:rPr sz="1400" spc="-40" dirty="0">
                <a:solidFill>
                  <a:srgbClr val="484948"/>
                </a:solidFill>
                <a:latin typeface="Noto Sans"/>
                <a:cs typeface="Noto Sans"/>
              </a:rPr>
              <a:t>baggage.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5220398" y="4881613"/>
            <a:ext cx="3849370" cy="640715"/>
          </a:xfrm>
          <a:custGeom>
            <a:avLst/>
            <a:gdLst/>
            <a:ahLst/>
            <a:cxnLst/>
            <a:rect l="l" t="t" r="r" b="b"/>
            <a:pathLst>
              <a:path w="3849370" h="640714">
                <a:moveTo>
                  <a:pt x="3528466" y="0"/>
                </a:moveTo>
                <a:lnTo>
                  <a:pt x="0" y="0"/>
                </a:lnTo>
                <a:lnTo>
                  <a:pt x="320319" y="320319"/>
                </a:lnTo>
                <a:lnTo>
                  <a:pt x="0" y="640651"/>
                </a:lnTo>
                <a:lnTo>
                  <a:pt x="3528466" y="640651"/>
                </a:lnTo>
                <a:lnTo>
                  <a:pt x="3848798" y="320319"/>
                </a:lnTo>
                <a:lnTo>
                  <a:pt x="3528466" y="0"/>
                </a:lnTo>
                <a:close/>
              </a:path>
            </a:pathLst>
          </a:custGeom>
          <a:solidFill>
            <a:srgbClr val="A3B6C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5708015" y="5072646"/>
            <a:ext cx="2262505" cy="238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4965" algn="l"/>
              </a:tabLst>
            </a:pPr>
            <a:r>
              <a:rPr sz="1400" spc="-10" dirty="0">
                <a:solidFill>
                  <a:srgbClr val="484948"/>
                </a:solidFill>
                <a:latin typeface="Noto Sans"/>
                <a:cs typeface="Noto Sans"/>
              </a:rPr>
              <a:t>f.	top</a:t>
            </a:r>
            <a:r>
              <a:rPr sz="1400" spc="-30" dirty="0">
                <a:solidFill>
                  <a:srgbClr val="484948"/>
                </a:solidFill>
                <a:latin typeface="Noto Sans"/>
                <a:cs typeface="Noto Sans"/>
              </a:rPr>
              <a:t> </a:t>
            </a:r>
            <a:r>
              <a:rPr sz="1400" spc="-10" dirty="0">
                <a:solidFill>
                  <a:srgbClr val="484948"/>
                </a:solidFill>
                <a:latin typeface="Noto Sans"/>
                <a:cs typeface="Noto Sans"/>
              </a:rPr>
              <a:t>recommendations.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33" name="object 33"/>
          <p:cNvSpPr txBox="1">
            <a:spLocks noGrp="1"/>
          </p:cNvSpPr>
          <p:nvPr>
            <p:ph type="title"/>
          </p:nvPr>
        </p:nvSpPr>
        <p:spPr>
          <a:xfrm>
            <a:off x="1496060" y="433679"/>
            <a:ext cx="2530475" cy="315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900" dirty="0">
                <a:solidFill>
                  <a:srgbClr val="484948"/>
                </a:solidFill>
              </a:rPr>
              <a:t>Match </a:t>
            </a:r>
            <a:r>
              <a:rPr sz="1900" spc="-5" dirty="0">
                <a:solidFill>
                  <a:srgbClr val="484948"/>
                </a:solidFill>
              </a:rPr>
              <a:t>the</a:t>
            </a:r>
            <a:r>
              <a:rPr sz="1900" spc="-80" dirty="0">
                <a:solidFill>
                  <a:srgbClr val="484948"/>
                </a:solidFill>
              </a:rPr>
              <a:t> </a:t>
            </a:r>
            <a:r>
              <a:rPr sz="1900" spc="-5" dirty="0">
                <a:solidFill>
                  <a:srgbClr val="484948"/>
                </a:solidFill>
              </a:rPr>
              <a:t>sentences</a:t>
            </a:r>
            <a:endParaRPr sz="1900"/>
          </a:p>
        </p:txBody>
      </p:sp>
      <p:sp>
        <p:nvSpPr>
          <p:cNvPr id="36" name="object 3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50"/>
              </a:spcBef>
            </a:pPr>
            <a:fld id="{81D60167-4931-47E6-BA6A-407CBD079E47}" type="slidenum">
              <a:rPr spc="-5" dirty="0"/>
              <a:t>23</a:t>
            </a:fld>
            <a:endParaRPr spc="-5" dirty="0"/>
          </a:p>
        </p:txBody>
      </p:sp>
      <p:sp>
        <p:nvSpPr>
          <p:cNvPr id="34" name="object 34"/>
          <p:cNvSpPr/>
          <p:nvPr/>
        </p:nvSpPr>
        <p:spPr>
          <a:xfrm>
            <a:off x="8744991" y="994460"/>
            <a:ext cx="391160" cy="5406390"/>
          </a:xfrm>
          <a:custGeom>
            <a:avLst/>
            <a:gdLst/>
            <a:ahLst/>
            <a:cxnLst/>
            <a:rect l="l" t="t" r="r" b="b"/>
            <a:pathLst>
              <a:path w="391159" h="5406390">
                <a:moveTo>
                  <a:pt x="390690" y="0"/>
                </a:moveTo>
                <a:lnTo>
                  <a:pt x="0" y="0"/>
                </a:lnTo>
                <a:lnTo>
                  <a:pt x="0" y="5406339"/>
                </a:lnTo>
                <a:lnTo>
                  <a:pt x="390690" y="5406339"/>
                </a:lnTo>
                <a:lnTo>
                  <a:pt x="39069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1FEE4230-A53D-46D5-9354-24A0DD0A94B7}"/>
              </a:ext>
            </a:extLst>
          </p:cNvPr>
          <p:cNvSpPr/>
          <p:nvPr/>
        </p:nvSpPr>
        <p:spPr>
          <a:xfrm>
            <a:off x="0" y="0"/>
            <a:ext cx="948639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204A9A-A91E-427A-A261-60751077FC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MY" dirty="0"/>
              <a:t>Summarise our lesson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B4EC16-E045-4CBE-B4BE-D8F096EEB5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38480" marR="430530" indent="-359410">
              <a:lnSpc>
                <a:spcPct val="100000"/>
              </a:lnSpc>
              <a:spcBef>
                <a:spcPts val="1989"/>
              </a:spcBef>
              <a:buClr>
                <a:srgbClr val="8BEFC9"/>
              </a:buClr>
              <a:buSzPct val="150000"/>
              <a:buFont typeface="Arial"/>
              <a:buChar char="■"/>
              <a:tabLst>
                <a:tab pos="539115" algn="l"/>
              </a:tabLst>
            </a:pPr>
            <a:r>
              <a:rPr lang="en-US" sz="2000" spc="-15" dirty="0">
                <a:solidFill>
                  <a:srgbClr val="484948"/>
                </a:solidFill>
                <a:latin typeface="Noto Sans"/>
                <a:cs typeface="Noto Sans"/>
              </a:rPr>
              <a:t>Can </a:t>
            </a:r>
            <a:r>
              <a:rPr lang="en-US" sz="2000" spc="-10" dirty="0">
                <a:solidFill>
                  <a:srgbClr val="484948"/>
                </a:solidFill>
                <a:latin typeface="Noto Sans"/>
                <a:cs typeface="Noto Sans"/>
              </a:rPr>
              <a:t>describe </a:t>
            </a:r>
            <a:r>
              <a:rPr lang="en-US" sz="2000" spc="-15" dirty="0">
                <a:solidFill>
                  <a:srgbClr val="484948"/>
                </a:solidFill>
                <a:latin typeface="Noto Sans"/>
                <a:cs typeface="Noto Sans"/>
              </a:rPr>
              <a:t>the check-in  </a:t>
            </a:r>
            <a:r>
              <a:rPr lang="en-US" sz="2000" spc="-10" dirty="0">
                <a:solidFill>
                  <a:srgbClr val="484948"/>
                </a:solidFill>
                <a:latin typeface="Noto Sans"/>
                <a:cs typeface="Noto Sans"/>
              </a:rPr>
              <a:t>process </a:t>
            </a:r>
            <a:r>
              <a:rPr lang="en-US" sz="2000" spc="-20" dirty="0">
                <a:solidFill>
                  <a:srgbClr val="484948"/>
                </a:solidFill>
                <a:latin typeface="Noto Sans"/>
                <a:cs typeface="Noto Sans"/>
              </a:rPr>
              <a:t>at </a:t>
            </a:r>
            <a:r>
              <a:rPr lang="en-US" sz="2000" spc="-15" dirty="0">
                <a:solidFill>
                  <a:srgbClr val="484948"/>
                </a:solidFill>
                <a:latin typeface="Noto Sans"/>
                <a:cs typeface="Noto Sans"/>
              </a:rPr>
              <a:t>a hotel and  share my </a:t>
            </a:r>
            <a:r>
              <a:rPr lang="en-US" sz="2000" spc="-10" dirty="0">
                <a:solidFill>
                  <a:srgbClr val="484948"/>
                </a:solidFill>
                <a:latin typeface="Noto Sans"/>
                <a:cs typeface="Noto Sans"/>
              </a:rPr>
              <a:t>previous  </a:t>
            </a:r>
            <a:r>
              <a:rPr lang="en-US" sz="2000" spc="-15" dirty="0">
                <a:solidFill>
                  <a:srgbClr val="484948"/>
                </a:solidFill>
                <a:latin typeface="Noto Sans"/>
                <a:cs typeface="Noto Sans"/>
              </a:rPr>
              <a:t>experience </a:t>
            </a:r>
            <a:r>
              <a:rPr lang="en-US" sz="2000" spc="-10" dirty="0">
                <a:solidFill>
                  <a:srgbClr val="484948"/>
                </a:solidFill>
                <a:latin typeface="Noto Sans"/>
                <a:cs typeface="Noto Sans"/>
              </a:rPr>
              <a:t>of </a:t>
            </a:r>
            <a:r>
              <a:rPr lang="en-US" sz="2000" spc="-35" dirty="0">
                <a:solidFill>
                  <a:srgbClr val="484948"/>
                </a:solidFill>
                <a:latin typeface="Noto Sans"/>
                <a:cs typeface="Noto Sans"/>
              </a:rPr>
              <a:t>staying </a:t>
            </a:r>
            <a:r>
              <a:rPr lang="en-US" sz="2000" spc="-20" dirty="0">
                <a:solidFill>
                  <a:srgbClr val="484948"/>
                </a:solidFill>
                <a:latin typeface="Noto Sans"/>
                <a:cs typeface="Noto Sans"/>
              </a:rPr>
              <a:t>at </a:t>
            </a:r>
            <a:r>
              <a:rPr lang="en-US" sz="2000" spc="-15" dirty="0">
                <a:solidFill>
                  <a:srgbClr val="484948"/>
                </a:solidFill>
                <a:latin typeface="Noto Sans"/>
                <a:cs typeface="Noto Sans"/>
              </a:rPr>
              <a:t>a  hotel.</a:t>
            </a:r>
            <a:endParaRPr lang="en-US" sz="2000" dirty="0">
              <a:latin typeface="Noto Sans"/>
              <a:cs typeface="Noto Sans"/>
            </a:endParaRPr>
          </a:p>
          <a:p>
            <a:pPr marL="538480" marR="403225" indent="-359410">
              <a:lnSpc>
                <a:spcPct val="100000"/>
              </a:lnSpc>
              <a:spcBef>
                <a:spcPts val="1800"/>
              </a:spcBef>
              <a:buClr>
                <a:srgbClr val="8BEFC9"/>
              </a:buClr>
              <a:buSzPct val="150000"/>
              <a:buFont typeface="Arial"/>
              <a:buChar char="■"/>
              <a:tabLst>
                <a:tab pos="539115" algn="l"/>
              </a:tabLst>
            </a:pPr>
            <a:r>
              <a:rPr lang="en-US" sz="2000" spc="-15" dirty="0">
                <a:solidFill>
                  <a:srgbClr val="484948"/>
                </a:solidFill>
                <a:latin typeface="Noto Sans"/>
                <a:cs typeface="Noto Sans"/>
              </a:rPr>
              <a:t>Can identify and list items  </a:t>
            </a:r>
            <a:r>
              <a:rPr lang="en-US" sz="2000" spc="-20" dirty="0">
                <a:solidFill>
                  <a:srgbClr val="484948"/>
                </a:solidFill>
                <a:latin typeface="Noto Sans"/>
                <a:cs typeface="Noto Sans"/>
              </a:rPr>
              <a:t>that </a:t>
            </a:r>
            <a:r>
              <a:rPr lang="en-US" sz="2000" spc="-15" dirty="0">
                <a:solidFill>
                  <a:srgbClr val="484948"/>
                </a:solidFill>
                <a:latin typeface="Noto Sans"/>
                <a:cs typeface="Noto Sans"/>
              </a:rPr>
              <a:t>are found in a hotel  </a:t>
            </a:r>
            <a:r>
              <a:rPr lang="en-US" sz="2000" spc="-10" dirty="0">
                <a:solidFill>
                  <a:srgbClr val="484948"/>
                </a:solidFill>
                <a:latin typeface="Noto Sans"/>
                <a:cs typeface="Noto Sans"/>
              </a:rPr>
              <a:t>room.</a:t>
            </a:r>
            <a:endParaRPr lang="en-US" sz="2000" dirty="0">
              <a:latin typeface="Noto Sans"/>
              <a:cs typeface="Noto Sans"/>
            </a:endParaRPr>
          </a:p>
          <a:p>
            <a:pPr marL="522605" marR="353060" indent="-342900">
              <a:lnSpc>
                <a:spcPct val="100000"/>
              </a:lnSpc>
              <a:spcBef>
                <a:spcPts val="1800"/>
              </a:spcBef>
              <a:buClr>
                <a:srgbClr val="8AEEC8"/>
              </a:buClr>
              <a:buSzPct val="150000"/>
              <a:buFont typeface="Wingdings" panose="05000000000000000000" pitchFamily="2" charset="2"/>
              <a:buChar char="J"/>
              <a:tabLst>
                <a:tab pos="538480" algn="l"/>
              </a:tabLst>
            </a:pPr>
            <a:r>
              <a:rPr lang="en-US" sz="2000" spc="-15" dirty="0">
                <a:solidFill>
                  <a:srgbClr val="494949"/>
                </a:solidFill>
                <a:latin typeface="Noto Sans"/>
                <a:cs typeface="Noto Sans"/>
                <a:sym typeface="Wingdings" panose="05000000000000000000" pitchFamily="2" charset="2"/>
              </a:rPr>
              <a:t>Excellent</a:t>
            </a:r>
            <a:r>
              <a:rPr lang="en-US" spc="-15" dirty="0">
                <a:solidFill>
                  <a:srgbClr val="494949"/>
                </a:solidFill>
                <a:latin typeface="Noto Sans"/>
                <a:cs typeface="Noto Sans"/>
                <a:sym typeface="Wingdings" panose="05000000000000000000" pitchFamily="2" charset="2"/>
              </a:rPr>
              <a:t>!</a:t>
            </a:r>
            <a:endParaRPr lang="en-US" sz="2000" spc="-15" dirty="0">
              <a:solidFill>
                <a:srgbClr val="494949"/>
              </a:solidFill>
              <a:latin typeface="Noto Sans"/>
              <a:cs typeface="Noto Sans"/>
              <a:sym typeface="Wingdings" panose="05000000000000000000" pitchFamily="2" charset="2"/>
            </a:endParaRPr>
          </a:p>
          <a:p>
            <a:pPr marL="522605" marR="353060" indent="-342900">
              <a:lnSpc>
                <a:spcPct val="100000"/>
              </a:lnSpc>
              <a:spcBef>
                <a:spcPts val="1800"/>
              </a:spcBef>
              <a:buClr>
                <a:srgbClr val="8AEEC8"/>
              </a:buClr>
              <a:buSzPct val="150000"/>
              <a:buFont typeface="Wingdings" panose="05000000000000000000" pitchFamily="2" charset="2"/>
              <a:buChar char="J"/>
              <a:tabLst>
                <a:tab pos="538480" algn="l"/>
              </a:tabLst>
            </a:pPr>
            <a:r>
              <a:rPr lang="en-US" sz="2000" dirty="0">
                <a:latin typeface="Noto Sans"/>
                <a:cs typeface="Noto Sans"/>
              </a:rPr>
              <a:t> Keep up the great work</a:t>
            </a:r>
            <a:r>
              <a:rPr lang="en-US" dirty="0">
                <a:latin typeface="Noto Sans"/>
                <a:cs typeface="Noto Sans"/>
              </a:rPr>
              <a:t>, you are moving forwards and upwards!</a:t>
            </a:r>
            <a:endParaRPr lang="en-US" sz="2000" dirty="0">
              <a:latin typeface="Noto Sans"/>
              <a:cs typeface="Noto Sans"/>
            </a:endParaRPr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58984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508"/>
            <a:chOff x="0" y="0"/>
            <a:chExt cx="9144000" cy="6858508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602615" cy="6858000"/>
            </a:xfrm>
            <a:custGeom>
              <a:avLst/>
              <a:gdLst/>
              <a:ahLst/>
              <a:cxnLst/>
              <a:rect l="l" t="t" r="r" b="b"/>
              <a:pathLst>
                <a:path w="602615" h="6858000">
                  <a:moveTo>
                    <a:pt x="325729" y="0"/>
                  </a:moveTo>
                  <a:lnTo>
                    <a:pt x="0" y="0"/>
                  </a:lnTo>
                  <a:lnTo>
                    <a:pt x="0" y="6858000"/>
                  </a:lnTo>
                  <a:lnTo>
                    <a:pt x="602081" y="6858000"/>
                  </a:lnTo>
                  <a:lnTo>
                    <a:pt x="325729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5410200"/>
              <a:ext cx="9144000" cy="1448308"/>
            </a:xfrm>
            <a:custGeom>
              <a:avLst/>
              <a:gdLst/>
              <a:ahLst/>
              <a:cxnLst/>
              <a:rect l="l" t="t" r="r" b="b"/>
              <a:pathLst>
                <a:path w="9144000" h="425450">
                  <a:moveTo>
                    <a:pt x="9144000" y="0"/>
                  </a:moveTo>
                  <a:lnTo>
                    <a:pt x="0" y="0"/>
                  </a:lnTo>
                  <a:lnTo>
                    <a:pt x="0" y="424941"/>
                  </a:lnTo>
                  <a:lnTo>
                    <a:pt x="9144000" y="424941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31" name="object 31"/>
            <p:cNvSpPr/>
            <p:nvPr/>
          </p:nvSpPr>
          <p:spPr>
            <a:xfrm>
              <a:off x="6368732" y="5937758"/>
              <a:ext cx="241300" cy="12700"/>
            </a:xfrm>
            <a:custGeom>
              <a:avLst/>
              <a:gdLst/>
              <a:ahLst/>
              <a:cxnLst/>
              <a:rect l="l" t="t" r="r" b="b"/>
              <a:pathLst>
                <a:path w="241300" h="12700">
                  <a:moveTo>
                    <a:pt x="240868" y="0"/>
                  </a:moveTo>
                  <a:lnTo>
                    <a:pt x="0" y="0"/>
                  </a:lnTo>
                  <a:lnTo>
                    <a:pt x="0" y="12306"/>
                  </a:lnTo>
                  <a:lnTo>
                    <a:pt x="240868" y="12306"/>
                  </a:lnTo>
                  <a:lnTo>
                    <a:pt x="24086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2" name="object 32"/>
          <p:cNvSpPr txBox="1"/>
          <p:nvPr/>
        </p:nvSpPr>
        <p:spPr>
          <a:xfrm>
            <a:off x="1990807" y="2270785"/>
            <a:ext cx="5570220" cy="1671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66775" marR="909319" indent="-1270" algn="ctr">
              <a:lnSpc>
                <a:spcPct val="120000"/>
              </a:lnSpc>
              <a:spcBef>
                <a:spcPts val="100"/>
              </a:spcBef>
            </a:pPr>
            <a:r>
              <a:rPr sz="1800" spc="-10" dirty="0">
                <a:solidFill>
                  <a:srgbClr val="484948"/>
                </a:solidFill>
                <a:latin typeface="Noto Sans"/>
                <a:cs typeface="Noto Sans"/>
              </a:rPr>
              <a:t>Welcome to </a:t>
            </a:r>
            <a:r>
              <a:rPr sz="1800" spc="-15" dirty="0">
                <a:solidFill>
                  <a:srgbClr val="484948"/>
                </a:solidFill>
                <a:latin typeface="Noto Sans"/>
                <a:cs typeface="Noto Sans"/>
              </a:rPr>
              <a:t>the </a:t>
            </a:r>
            <a:r>
              <a:rPr sz="1800" spc="-10" dirty="0">
                <a:solidFill>
                  <a:srgbClr val="484948"/>
                </a:solidFill>
                <a:latin typeface="Noto Sans"/>
                <a:cs typeface="Noto Sans"/>
              </a:rPr>
              <a:t>Palm Tree </a:t>
            </a:r>
            <a:r>
              <a:rPr sz="1800" b="1" spc="-5" dirty="0">
                <a:solidFill>
                  <a:srgbClr val="484948"/>
                </a:solidFill>
                <a:latin typeface="Noto Sans"/>
                <a:cs typeface="Noto Sans"/>
              </a:rPr>
              <a:t>Hotel</a:t>
            </a:r>
            <a:r>
              <a:rPr sz="1800" spc="-5" dirty="0">
                <a:solidFill>
                  <a:srgbClr val="484948"/>
                </a:solidFill>
                <a:latin typeface="Noto Sans"/>
                <a:cs typeface="Noto Sans"/>
              </a:rPr>
              <a:t>.  </a:t>
            </a:r>
            <a:r>
              <a:rPr sz="1800" spc="-15" dirty="0">
                <a:solidFill>
                  <a:srgbClr val="484948"/>
                </a:solidFill>
                <a:latin typeface="Noto Sans"/>
                <a:cs typeface="Noto Sans"/>
              </a:rPr>
              <a:t>You </a:t>
            </a:r>
            <a:r>
              <a:rPr sz="1800" spc="-10" dirty="0">
                <a:solidFill>
                  <a:srgbClr val="484948"/>
                </a:solidFill>
                <a:latin typeface="Noto Sans"/>
                <a:cs typeface="Noto Sans"/>
              </a:rPr>
              <a:t>can </a:t>
            </a:r>
            <a:r>
              <a:rPr sz="1800" b="1" spc="-5" dirty="0">
                <a:solidFill>
                  <a:srgbClr val="484948"/>
                </a:solidFill>
                <a:latin typeface="Noto Sans"/>
                <a:cs typeface="Noto Sans"/>
              </a:rPr>
              <a:t>check </a:t>
            </a:r>
            <a:r>
              <a:rPr sz="1800" b="1" dirty="0">
                <a:solidFill>
                  <a:srgbClr val="484948"/>
                </a:solidFill>
                <a:latin typeface="Noto Sans"/>
                <a:cs typeface="Noto Sans"/>
              </a:rPr>
              <a:t>in </a:t>
            </a:r>
            <a:r>
              <a:rPr sz="1800" spc="-15" dirty="0">
                <a:solidFill>
                  <a:srgbClr val="484948"/>
                </a:solidFill>
                <a:latin typeface="Noto Sans"/>
                <a:cs typeface="Noto Sans"/>
              </a:rPr>
              <a:t>at </a:t>
            </a:r>
            <a:r>
              <a:rPr sz="1800" b="1" spc="-10" dirty="0">
                <a:solidFill>
                  <a:srgbClr val="484948"/>
                </a:solidFill>
                <a:latin typeface="Noto Sans"/>
                <a:cs typeface="Noto Sans"/>
              </a:rPr>
              <a:t>reception</a:t>
            </a:r>
            <a:r>
              <a:rPr sz="1800" spc="-10" dirty="0">
                <a:solidFill>
                  <a:srgbClr val="484948"/>
                </a:solidFill>
                <a:latin typeface="Noto Sans"/>
                <a:cs typeface="Noto Sans"/>
              </a:rPr>
              <a:t>, and  </a:t>
            </a:r>
            <a:r>
              <a:rPr sz="1800" spc="-15" dirty="0">
                <a:solidFill>
                  <a:srgbClr val="484948"/>
                </a:solidFill>
                <a:latin typeface="Noto Sans"/>
                <a:cs typeface="Noto Sans"/>
              </a:rPr>
              <a:t>the </a:t>
            </a:r>
            <a:r>
              <a:rPr sz="1800" b="1" spc="-5" dirty="0">
                <a:solidFill>
                  <a:srgbClr val="484948"/>
                </a:solidFill>
                <a:latin typeface="Noto Sans"/>
                <a:cs typeface="Noto Sans"/>
              </a:rPr>
              <a:t>porter </a:t>
            </a:r>
            <a:r>
              <a:rPr sz="1800" spc="-15" dirty="0">
                <a:solidFill>
                  <a:srgbClr val="484948"/>
                </a:solidFill>
                <a:latin typeface="Noto Sans"/>
                <a:cs typeface="Noto Sans"/>
              </a:rPr>
              <a:t>will </a:t>
            </a:r>
            <a:r>
              <a:rPr sz="1800" spc="-10" dirty="0">
                <a:solidFill>
                  <a:srgbClr val="484948"/>
                </a:solidFill>
                <a:latin typeface="Noto Sans"/>
                <a:cs typeface="Noto Sans"/>
              </a:rPr>
              <a:t>help </a:t>
            </a:r>
            <a:r>
              <a:rPr sz="1800" spc="-15" dirty="0">
                <a:solidFill>
                  <a:srgbClr val="484948"/>
                </a:solidFill>
                <a:latin typeface="Noto Sans"/>
                <a:cs typeface="Noto Sans"/>
              </a:rPr>
              <a:t>take your  </a:t>
            </a:r>
            <a:r>
              <a:rPr sz="1800" b="1" spc="-60" dirty="0">
                <a:solidFill>
                  <a:srgbClr val="484948"/>
                </a:solidFill>
                <a:latin typeface="Noto Sans"/>
                <a:cs typeface="Noto Sans"/>
              </a:rPr>
              <a:t>baggage </a:t>
            </a:r>
            <a:r>
              <a:rPr sz="1800" spc="-10" dirty="0">
                <a:solidFill>
                  <a:srgbClr val="484948"/>
                </a:solidFill>
                <a:latin typeface="Noto Sans"/>
                <a:cs typeface="Noto Sans"/>
              </a:rPr>
              <a:t>up to </a:t>
            </a:r>
            <a:r>
              <a:rPr sz="1800" spc="-15" dirty="0">
                <a:solidFill>
                  <a:srgbClr val="484948"/>
                </a:solidFill>
                <a:latin typeface="Noto Sans"/>
                <a:cs typeface="Noto Sans"/>
              </a:rPr>
              <a:t>your</a:t>
            </a:r>
            <a:r>
              <a:rPr sz="1800" spc="40" dirty="0">
                <a:solidFill>
                  <a:srgbClr val="484948"/>
                </a:solidFill>
                <a:latin typeface="Noto Sans"/>
                <a:cs typeface="Noto Sans"/>
              </a:rPr>
              <a:t> </a:t>
            </a:r>
            <a:r>
              <a:rPr sz="1800" b="1" spc="-5" dirty="0">
                <a:solidFill>
                  <a:srgbClr val="484948"/>
                </a:solidFill>
                <a:latin typeface="Noto Sans"/>
                <a:cs typeface="Noto Sans"/>
              </a:rPr>
              <a:t>room</a:t>
            </a:r>
            <a:r>
              <a:rPr sz="1800" spc="-5" dirty="0">
                <a:solidFill>
                  <a:srgbClr val="484948"/>
                </a:solidFill>
                <a:latin typeface="Noto Sans"/>
                <a:cs typeface="Noto Sans"/>
              </a:rPr>
              <a:t>.</a:t>
            </a:r>
            <a:endParaRPr sz="1800" dirty="0">
              <a:latin typeface="Noto Sans"/>
              <a:cs typeface="Noto Sans"/>
            </a:endParaRPr>
          </a:p>
          <a:p>
            <a:pPr marR="43180" algn="ctr">
              <a:lnSpc>
                <a:spcPct val="100000"/>
              </a:lnSpc>
              <a:spcBef>
                <a:spcPts val="430"/>
              </a:spcBef>
            </a:pPr>
            <a:r>
              <a:rPr sz="1800" spc="-10" dirty="0">
                <a:solidFill>
                  <a:srgbClr val="484948"/>
                </a:solidFill>
                <a:latin typeface="Noto Sans"/>
                <a:cs typeface="Noto Sans"/>
              </a:rPr>
              <a:t>Enjoy </a:t>
            </a:r>
            <a:r>
              <a:rPr sz="1800" spc="-15" dirty="0">
                <a:solidFill>
                  <a:srgbClr val="484948"/>
                </a:solidFill>
                <a:latin typeface="Noto Sans"/>
                <a:cs typeface="Noto Sans"/>
              </a:rPr>
              <a:t>your</a:t>
            </a:r>
            <a:r>
              <a:rPr sz="1800" spc="-10" dirty="0">
                <a:solidFill>
                  <a:srgbClr val="484948"/>
                </a:solidFill>
                <a:latin typeface="Noto Sans"/>
                <a:cs typeface="Noto Sans"/>
              </a:rPr>
              <a:t> </a:t>
            </a:r>
            <a:r>
              <a:rPr sz="1800" spc="-15" dirty="0">
                <a:solidFill>
                  <a:srgbClr val="484948"/>
                </a:solidFill>
                <a:latin typeface="Noto Sans"/>
                <a:cs typeface="Noto Sans"/>
              </a:rPr>
              <a:t>stay!</a:t>
            </a:r>
            <a:endParaRPr sz="1800" dirty="0">
              <a:latin typeface="Noto Sans"/>
              <a:cs typeface="Noto Sans"/>
            </a:endParaRPr>
          </a:p>
        </p:txBody>
      </p:sp>
      <p:sp>
        <p:nvSpPr>
          <p:cNvPr id="34" name="object 34"/>
          <p:cNvSpPr txBox="1">
            <a:spLocks noGrp="1"/>
          </p:cNvSpPr>
          <p:nvPr>
            <p:ph type="sldNum" sz="quarter" idx="12"/>
          </p:nvPr>
        </p:nvSpPr>
        <p:spPr>
          <a:xfrm>
            <a:off x="487725" y="798973"/>
            <a:ext cx="731475" cy="450123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50"/>
              </a:spcBef>
            </a:pPr>
            <a:fld id="{81D60167-4931-47E6-BA6A-407CBD079E47}" type="slidenum">
              <a:rPr spc="-5" dirty="0">
                <a:solidFill>
                  <a:schemeClr val="tx1"/>
                </a:solidFill>
              </a:rPr>
              <a:t>3</a:t>
            </a:fld>
            <a:endParaRPr spc="-5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354137" y="241300"/>
            <a:ext cx="4696943" cy="4552187"/>
            <a:chOff x="1354137" y="241300"/>
            <a:chExt cx="4696943" cy="4552187"/>
          </a:xfrm>
        </p:grpSpPr>
        <p:sp>
          <p:nvSpPr>
            <p:cNvPr id="3" name="object 3"/>
            <p:cNvSpPr/>
            <p:nvPr/>
          </p:nvSpPr>
          <p:spPr>
            <a:xfrm>
              <a:off x="1354137" y="241300"/>
              <a:ext cx="2913063" cy="728980"/>
            </a:xfrm>
            <a:custGeom>
              <a:avLst/>
              <a:gdLst/>
              <a:ahLst/>
              <a:cxnLst/>
              <a:rect l="l" t="t" r="r" b="b"/>
              <a:pathLst>
                <a:path w="7781925" h="728980">
                  <a:moveTo>
                    <a:pt x="7781925" y="0"/>
                  </a:moveTo>
                  <a:lnTo>
                    <a:pt x="0" y="0"/>
                  </a:lnTo>
                  <a:lnTo>
                    <a:pt x="0" y="728662"/>
                  </a:lnTo>
                  <a:lnTo>
                    <a:pt x="7781925" y="728662"/>
                  </a:lnTo>
                  <a:lnTo>
                    <a:pt x="7781925" y="0"/>
                  </a:lnTo>
                  <a:close/>
                </a:path>
              </a:pathLst>
            </a:custGeom>
            <a:solidFill>
              <a:srgbClr val="F9F9F9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7" name="object 7"/>
            <p:cNvSpPr/>
            <p:nvPr/>
          </p:nvSpPr>
          <p:spPr>
            <a:xfrm>
              <a:off x="3742220" y="2484627"/>
              <a:ext cx="2308860" cy="230886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1583385" y="2314105"/>
            <a:ext cx="175069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35" dirty="0">
                <a:solidFill>
                  <a:srgbClr val="39A9DF"/>
                </a:solidFill>
                <a:latin typeface="Noto Sans"/>
                <a:cs typeface="Noto Sans"/>
              </a:rPr>
              <a:t>sightseeing</a:t>
            </a:r>
            <a:endParaRPr sz="2400">
              <a:latin typeface="Noto Sans"/>
              <a:cs typeface="Noto Sans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1496060" y="476873"/>
            <a:ext cx="2771140" cy="3052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900" spc="-5" dirty="0">
                <a:solidFill>
                  <a:srgbClr val="484948"/>
                </a:solidFill>
              </a:rPr>
              <a:t>Vocabulary</a:t>
            </a:r>
            <a:r>
              <a:rPr sz="1900" spc="-65" dirty="0">
                <a:solidFill>
                  <a:srgbClr val="484948"/>
                </a:solidFill>
              </a:rPr>
              <a:t> </a:t>
            </a:r>
            <a:r>
              <a:rPr sz="1900" spc="-5" dirty="0">
                <a:solidFill>
                  <a:srgbClr val="484948"/>
                </a:solidFill>
              </a:rPr>
              <a:t>review</a:t>
            </a:r>
            <a:endParaRPr sz="1900" dirty="0"/>
          </a:p>
        </p:txBody>
      </p:sp>
      <p:sp>
        <p:nvSpPr>
          <p:cNvPr id="18" name="object 18"/>
          <p:cNvSpPr txBox="1">
            <a:spLocks noGrp="1"/>
          </p:cNvSpPr>
          <p:nvPr>
            <p:ph type="sldNum" sz="quarter" idx="12"/>
          </p:nvPr>
        </p:nvSpPr>
        <p:spPr>
          <a:xfrm>
            <a:off x="487725" y="798973"/>
            <a:ext cx="688295" cy="450123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50"/>
              </a:spcBef>
            </a:pPr>
            <a:fld id="{81D60167-4931-47E6-BA6A-407CBD079E47}" type="slidenum">
              <a:rPr spc="-5" dirty="0">
                <a:solidFill>
                  <a:schemeClr val="tx1"/>
                </a:solidFill>
              </a:rPr>
              <a:t>4</a:t>
            </a:fld>
            <a:endParaRPr spc="-5" dirty="0">
              <a:solidFill>
                <a:schemeClr val="tx1"/>
              </a:solidFill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486300" y="1522234"/>
            <a:ext cx="820419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39A9DF"/>
                </a:solidFill>
                <a:latin typeface="Noto Sans"/>
                <a:cs typeface="Noto Sans"/>
              </a:rPr>
              <a:t>hot</a:t>
            </a:r>
            <a:r>
              <a:rPr sz="2400" b="1" spc="-5" dirty="0">
                <a:solidFill>
                  <a:srgbClr val="39A9DF"/>
                </a:solidFill>
                <a:latin typeface="Noto Sans"/>
                <a:cs typeface="Noto Sans"/>
              </a:rPr>
              <a:t>e</a:t>
            </a:r>
            <a:r>
              <a:rPr sz="2400" b="1" dirty="0">
                <a:solidFill>
                  <a:srgbClr val="39A9DF"/>
                </a:solidFill>
                <a:latin typeface="Noto Sans"/>
                <a:cs typeface="Noto Sans"/>
              </a:rPr>
              <a:t>l</a:t>
            </a:r>
            <a:endParaRPr sz="2400">
              <a:latin typeface="Noto Sans"/>
              <a:cs typeface="Noto San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732066" y="2314105"/>
            <a:ext cx="125095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30" dirty="0">
                <a:solidFill>
                  <a:srgbClr val="39A9DF"/>
                </a:solidFill>
                <a:latin typeface="Noto Sans"/>
                <a:cs typeface="Noto Sans"/>
              </a:rPr>
              <a:t>booking</a:t>
            </a:r>
            <a:endParaRPr sz="2400">
              <a:latin typeface="Noto Sans"/>
              <a:cs typeface="Noto San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500479" y="3426015"/>
            <a:ext cx="106299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39A9DF"/>
                </a:solidFill>
                <a:latin typeface="Noto Sans"/>
                <a:cs typeface="Noto Sans"/>
              </a:rPr>
              <a:t>tourist</a:t>
            </a:r>
            <a:endParaRPr sz="2400">
              <a:latin typeface="Noto Sans"/>
              <a:cs typeface="Noto San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120077" y="3426015"/>
            <a:ext cx="12839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75" dirty="0">
                <a:solidFill>
                  <a:srgbClr val="39A9DF"/>
                </a:solidFill>
                <a:latin typeface="Noto Sans"/>
                <a:cs typeface="Noto Sans"/>
              </a:rPr>
              <a:t>baggage</a:t>
            </a:r>
            <a:endParaRPr sz="2400">
              <a:latin typeface="Noto Sans"/>
              <a:cs typeface="Noto San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167382" y="4542497"/>
            <a:ext cx="58166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39A9DF"/>
                </a:solidFill>
                <a:latin typeface="Noto Sans"/>
                <a:cs typeface="Noto Sans"/>
              </a:rPr>
              <a:t>c</a:t>
            </a:r>
            <a:r>
              <a:rPr sz="2400" b="1" spc="-5" dirty="0">
                <a:solidFill>
                  <a:srgbClr val="39A9DF"/>
                </a:solidFill>
                <a:latin typeface="Noto Sans"/>
                <a:cs typeface="Noto Sans"/>
              </a:rPr>
              <a:t>i</a:t>
            </a:r>
            <a:r>
              <a:rPr sz="2400" b="1" dirty="0">
                <a:solidFill>
                  <a:srgbClr val="39A9DF"/>
                </a:solidFill>
                <a:latin typeface="Noto Sans"/>
                <a:cs typeface="Noto Sans"/>
              </a:rPr>
              <a:t>ty</a:t>
            </a:r>
            <a:endParaRPr sz="2400">
              <a:latin typeface="Noto Sans"/>
              <a:cs typeface="Noto San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937197" y="4542497"/>
            <a:ext cx="84201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39A9DF"/>
                </a:solidFill>
                <a:latin typeface="Noto Sans"/>
                <a:cs typeface="Noto Sans"/>
              </a:rPr>
              <a:t>room</a:t>
            </a:r>
            <a:endParaRPr sz="2400">
              <a:latin typeface="Noto Sans"/>
              <a:cs typeface="Noto San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612487" y="5329796"/>
            <a:ext cx="56769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39A9DF"/>
                </a:solidFill>
                <a:latin typeface="Noto Sans"/>
                <a:cs typeface="Noto Sans"/>
              </a:rPr>
              <a:t>key</a:t>
            </a:r>
            <a:endParaRPr sz="2400">
              <a:latin typeface="Noto Sans"/>
              <a:cs typeface="Noto San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C158BF4-173C-41A2-947E-BB3ED82CC700}"/>
              </a:ext>
            </a:extLst>
          </p:cNvPr>
          <p:cNvSpPr txBox="1"/>
          <p:nvPr/>
        </p:nvSpPr>
        <p:spPr>
          <a:xfrm>
            <a:off x="609600" y="5329796"/>
            <a:ext cx="335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MY" b="1" dirty="0"/>
              <a:t>Make a sentence with two words.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317307" y="241300"/>
            <a:ext cx="7568247" cy="5796280"/>
            <a:chOff x="1317307" y="241300"/>
            <a:chExt cx="7568247" cy="5796280"/>
          </a:xfrm>
        </p:grpSpPr>
        <p:sp>
          <p:nvSpPr>
            <p:cNvPr id="3" name="object 3"/>
            <p:cNvSpPr/>
            <p:nvPr/>
          </p:nvSpPr>
          <p:spPr>
            <a:xfrm>
              <a:off x="1354137" y="241300"/>
              <a:ext cx="2379663" cy="728980"/>
            </a:xfrm>
            <a:custGeom>
              <a:avLst/>
              <a:gdLst/>
              <a:ahLst/>
              <a:cxnLst/>
              <a:rect l="l" t="t" r="r" b="b"/>
              <a:pathLst>
                <a:path w="7781925" h="728980">
                  <a:moveTo>
                    <a:pt x="7781925" y="0"/>
                  </a:moveTo>
                  <a:lnTo>
                    <a:pt x="0" y="0"/>
                  </a:lnTo>
                  <a:lnTo>
                    <a:pt x="0" y="728662"/>
                  </a:lnTo>
                  <a:lnTo>
                    <a:pt x="7781925" y="728662"/>
                  </a:lnTo>
                  <a:lnTo>
                    <a:pt x="7781925" y="0"/>
                  </a:lnTo>
                  <a:close/>
                </a:path>
              </a:pathLst>
            </a:custGeom>
            <a:solidFill>
              <a:srgbClr val="F9F9F9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7" name="object 7"/>
            <p:cNvSpPr/>
            <p:nvPr/>
          </p:nvSpPr>
          <p:spPr>
            <a:xfrm>
              <a:off x="6576694" y="3728720"/>
              <a:ext cx="2308860" cy="230886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317307" y="1346339"/>
              <a:ext cx="2308860" cy="230886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1496060" y="514438"/>
            <a:ext cx="2130107" cy="3052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900" spc="-30" dirty="0">
                <a:solidFill>
                  <a:srgbClr val="484948"/>
                </a:solidFill>
              </a:rPr>
              <a:t>Going </a:t>
            </a:r>
            <a:r>
              <a:rPr sz="1900" spc="-5" dirty="0">
                <a:solidFill>
                  <a:srgbClr val="484948"/>
                </a:solidFill>
              </a:rPr>
              <a:t>on </a:t>
            </a:r>
            <a:r>
              <a:rPr sz="1900" dirty="0">
                <a:solidFill>
                  <a:srgbClr val="484948"/>
                </a:solidFill>
              </a:rPr>
              <a:t>a</a:t>
            </a:r>
            <a:r>
              <a:rPr sz="1900" spc="-65" dirty="0">
                <a:solidFill>
                  <a:srgbClr val="484948"/>
                </a:solidFill>
              </a:rPr>
              <a:t> </a:t>
            </a:r>
            <a:r>
              <a:rPr sz="1900" dirty="0">
                <a:solidFill>
                  <a:srgbClr val="484948"/>
                </a:solidFill>
              </a:rPr>
              <a:t>trip</a:t>
            </a:r>
            <a:endParaRPr sz="1900" dirty="0"/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12"/>
          </p:nvPr>
        </p:nvSpPr>
        <p:spPr>
          <a:xfrm>
            <a:off x="487725" y="798973"/>
            <a:ext cx="758779" cy="450123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50"/>
              </a:spcBef>
            </a:pPr>
            <a:fld id="{81D60167-4931-47E6-BA6A-407CBD079E47}" type="slidenum">
              <a:rPr spc="-5" dirty="0">
                <a:solidFill>
                  <a:schemeClr val="tx1"/>
                </a:solidFill>
              </a:rPr>
              <a:t>5</a:t>
            </a:fld>
            <a:endParaRPr spc="-5" dirty="0">
              <a:solidFill>
                <a:schemeClr val="tx1"/>
              </a:solidFill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005579" y="2104783"/>
            <a:ext cx="4812665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400" b="1" spc="-50" dirty="0">
                <a:solidFill>
                  <a:srgbClr val="484948"/>
                </a:solidFill>
                <a:latin typeface="Noto Sans"/>
                <a:cs typeface="Noto Sans"/>
              </a:rPr>
              <a:t>I’m </a:t>
            </a:r>
            <a:r>
              <a:rPr sz="2400" b="1" spc="-70" dirty="0">
                <a:solidFill>
                  <a:srgbClr val="484948"/>
                </a:solidFill>
                <a:latin typeface="Noto Sans"/>
                <a:cs typeface="Noto Sans"/>
              </a:rPr>
              <a:t>going </a:t>
            </a:r>
            <a:r>
              <a:rPr sz="2400" b="1" dirty="0">
                <a:solidFill>
                  <a:srgbClr val="484948"/>
                </a:solidFill>
                <a:latin typeface="Noto Sans"/>
                <a:cs typeface="Noto Sans"/>
              </a:rPr>
              <a:t>on a short vacation to  my </a:t>
            </a:r>
            <a:r>
              <a:rPr sz="2400" b="1" spc="-5" dirty="0">
                <a:solidFill>
                  <a:srgbClr val="484948"/>
                </a:solidFill>
                <a:latin typeface="Noto Sans"/>
                <a:cs typeface="Noto Sans"/>
              </a:rPr>
              <a:t>favourite </a:t>
            </a:r>
            <a:r>
              <a:rPr sz="2400" b="1" spc="-5" dirty="0">
                <a:solidFill>
                  <a:srgbClr val="39A9DF"/>
                </a:solidFill>
                <a:highlight>
                  <a:srgbClr val="FFFF00"/>
                </a:highlight>
                <a:latin typeface="Noto Sans"/>
                <a:cs typeface="Noto Sans"/>
              </a:rPr>
              <a:t>city</a:t>
            </a:r>
            <a:r>
              <a:rPr sz="2400" b="1" spc="-5" dirty="0">
                <a:solidFill>
                  <a:srgbClr val="39A9DF"/>
                </a:solidFill>
                <a:latin typeface="Noto Sans"/>
                <a:cs typeface="Noto Sans"/>
              </a:rPr>
              <a:t> </a:t>
            </a:r>
            <a:r>
              <a:rPr sz="2400" b="1" dirty="0">
                <a:solidFill>
                  <a:srgbClr val="484948"/>
                </a:solidFill>
                <a:latin typeface="Noto Sans"/>
                <a:cs typeface="Noto Sans"/>
              </a:rPr>
              <a:t>–</a:t>
            </a:r>
            <a:r>
              <a:rPr sz="2400" b="1" spc="-30" dirty="0">
                <a:solidFill>
                  <a:srgbClr val="484948"/>
                </a:solidFill>
                <a:latin typeface="Noto Sans"/>
                <a:cs typeface="Noto Sans"/>
              </a:rPr>
              <a:t> </a:t>
            </a:r>
            <a:r>
              <a:rPr sz="2400" b="1" spc="-5" dirty="0">
                <a:solidFill>
                  <a:srgbClr val="484948"/>
                </a:solidFill>
                <a:latin typeface="Noto Sans"/>
                <a:cs typeface="Noto Sans"/>
              </a:rPr>
              <a:t>Amsterdam!</a:t>
            </a:r>
            <a:endParaRPr sz="2400" dirty="0">
              <a:latin typeface="Noto Sans"/>
              <a:cs typeface="Noto San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705864" y="4487100"/>
            <a:ext cx="4486275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24890" marR="5080" indent="-1012825">
              <a:lnSpc>
                <a:spcPct val="100000"/>
              </a:lnSpc>
              <a:spcBef>
                <a:spcPts val="100"/>
              </a:spcBef>
            </a:pPr>
            <a:r>
              <a:rPr sz="2400" b="1" spc="-40" dirty="0">
                <a:solidFill>
                  <a:srgbClr val="484948"/>
                </a:solidFill>
                <a:latin typeface="Noto Sans"/>
                <a:cs typeface="Noto Sans"/>
              </a:rPr>
              <a:t>I’ve </a:t>
            </a:r>
            <a:r>
              <a:rPr sz="2400" b="1" spc="-5" dirty="0">
                <a:solidFill>
                  <a:srgbClr val="484948"/>
                </a:solidFill>
                <a:latin typeface="Noto Sans"/>
                <a:cs typeface="Noto Sans"/>
              </a:rPr>
              <a:t>made </a:t>
            </a:r>
            <a:r>
              <a:rPr sz="2400" b="1" dirty="0">
                <a:solidFill>
                  <a:srgbClr val="484948"/>
                </a:solidFill>
                <a:latin typeface="Noto Sans"/>
                <a:cs typeface="Noto Sans"/>
              </a:rPr>
              <a:t>a </a:t>
            </a:r>
            <a:r>
              <a:rPr sz="2400" b="1" spc="-30" dirty="0">
                <a:solidFill>
                  <a:srgbClr val="484948"/>
                </a:solidFill>
                <a:latin typeface="Noto Sans"/>
                <a:cs typeface="Noto Sans"/>
              </a:rPr>
              <a:t>booking </a:t>
            </a:r>
            <a:r>
              <a:rPr sz="2400" b="1" dirty="0">
                <a:solidFill>
                  <a:srgbClr val="484948"/>
                </a:solidFill>
                <a:latin typeface="Noto Sans"/>
                <a:cs typeface="Noto Sans"/>
              </a:rPr>
              <a:t>for </a:t>
            </a:r>
            <a:r>
              <a:rPr sz="2400" b="1" spc="-5" dirty="0">
                <a:solidFill>
                  <a:srgbClr val="484948"/>
                </a:solidFill>
                <a:latin typeface="Noto Sans"/>
                <a:cs typeface="Noto Sans"/>
              </a:rPr>
              <a:t>three  </a:t>
            </a:r>
            <a:r>
              <a:rPr sz="2400" b="1" spc="-35" dirty="0">
                <a:solidFill>
                  <a:srgbClr val="484948"/>
                </a:solidFill>
                <a:latin typeface="Noto Sans"/>
                <a:cs typeface="Noto Sans"/>
              </a:rPr>
              <a:t>nights </a:t>
            </a:r>
            <a:r>
              <a:rPr sz="2400" b="1" spc="-5" dirty="0">
                <a:solidFill>
                  <a:srgbClr val="484948"/>
                </a:solidFill>
                <a:latin typeface="Noto Sans"/>
                <a:cs typeface="Noto Sans"/>
              </a:rPr>
              <a:t>in </a:t>
            </a:r>
            <a:r>
              <a:rPr sz="2400" b="1" dirty="0">
                <a:solidFill>
                  <a:srgbClr val="484948"/>
                </a:solidFill>
                <a:latin typeface="Noto Sans"/>
                <a:cs typeface="Noto Sans"/>
              </a:rPr>
              <a:t>a </a:t>
            </a:r>
            <a:r>
              <a:rPr sz="2400" b="1" spc="-5" dirty="0">
                <a:solidFill>
                  <a:srgbClr val="484948"/>
                </a:solidFill>
                <a:latin typeface="Noto Sans"/>
                <a:cs typeface="Noto Sans"/>
              </a:rPr>
              <a:t>small</a:t>
            </a:r>
            <a:r>
              <a:rPr sz="2400" b="1" spc="5" dirty="0">
                <a:solidFill>
                  <a:srgbClr val="484948"/>
                </a:solidFill>
                <a:latin typeface="Noto Sans"/>
                <a:cs typeface="Noto Sans"/>
              </a:rPr>
              <a:t> </a:t>
            </a:r>
            <a:r>
              <a:rPr sz="2400" b="1" spc="-5" dirty="0">
                <a:solidFill>
                  <a:srgbClr val="39A9DF"/>
                </a:solidFill>
                <a:highlight>
                  <a:srgbClr val="FFFF00"/>
                </a:highlight>
                <a:latin typeface="Noto Sans"/>
                <a:cs typeface="Noto Sans"/>
              </a:rPr>
              <a:t>hotel</a:t>
            </a:r>
            <a:r>
              <a:rPr sz="2400" b="1" spc="-5" dirty="0">
                <a:solidFill>
                  <a:srgbClr val="484948"/>
                </a:solidFill>
                <a:latin typeface="Noto Sans"/>
                <a:cs typeface="Noto Sans"/>
              </a:rPr>
              <a:t>.</a:t>
            </a:r>
            <a:endParaRPr sz="2400" dirty="0">
              <a:latin typeface="Noto Sans"/>
              <a:cs typeface="Noto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317307" y="241300"/>
            <a:ext cx="7568246" cy="6000394"/>
            <a:chOff x="1317307" y="241300"/>
            <a:chExt cx="7568246" cy="6000394"/>
          </a:xfrm>
        </p:grpSpPr>
        <p:sp>
          <p:nvSpPr>
            <p:cNvPr id="3" name="object 3"/>
            <p:cNvSpPr/>
            <p:nvPr/>
          </p:nvSpPr>
          <p:spPr>
            <a:xfrm>
              <a:off x="1354137" y="241300"/>
              <a:ext cx="1998663" cy="728980"/>
            </a:xfrm>
            <a:custGeom>
              <a:avLst/>
              <a:gdLst/>
              <a:ahLst/>
              <a:cxnLst/>
              <a:rect l="l" t="t" r="r" b="b"/>
              <a:pathLst>
                <a:path w="7781925" h="728980">
                  <a:moveTo>
                    <a:pt x="7781925" y="0"/>
                  </a:moveTo>
                  <a:lnTo>
                    <a:pt x="0" y="0"/>
                  </a:lnTo>
                  <a:lnTo>
                    <a:pt x="0" y="728662"/>
                  </a:lnTo>
                  <a:lnTo>
                    <a:pt x="7781925" y="728662"/>
                  </a:lnTo>
                  <a:lnTo>
                    <a:pt x="7781925" y="0"/>
                  </a:lnTo>
                  <a:close/>
                </a:path>
              </a:pathLst>
            </a:custGeom>
            <a:solidFill>
              <a:srgbClr val="F9F9F9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7" name="object 7"/>
            <p:cNvSpPr/>
            <p:nvPr/>
          </p:nvSpPr>
          <p:spPr>
            <a:xfrm>
              <a:off x="7535544" y="2371458"/>
              <a:ext cx="1350009" cy="135000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317307" y="3631209"/>
              <a:ext cx="1350009" cy="135001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7535544" y="4891684"/>
              <a:ext cx="1350009" cy="135001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1496060" y="457200"/>
            <a:ext cx="1856740" cy="3052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900" spc="-5" dirty="0">
                <a:solidFill>
                  <a:srgbClr val="484948"/>
                </a:solidFill>
              </a:rPr>
              <a:t>On</a:t>
            </a:r>
            <a:r>
              <a:rPr sz="1900" spc="-60" dirty="0">
                <a:solidFill>
                  <a:srgbClr val="484948"/>
                </a:solidFill>
              </a:rPr>
              <a:t> </a:t>
            </a:r>
            <a:r>
              <a:rPr sz="1900" spc="-5" dirty="0">
                <a:solidFill>
                  <a:srgbClr val="484948"/>
                </a:solidFill>
              </a:rPr>
              <a:t>vacation</a:t>
            </a:r>
            <a:endParaRPr sz="1900" dirty="0"/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12"/>
          </p:nvPr>
        </p:nvSpPr>
        <p:spPr>
          <a:xfrm>
            <a:off x="487725" y="798973"/>
            <a:ext cx="688295" cy="450123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50"/>
              </a:spcBef>
            </a:pPr>
            <a:fld id="{81D60167-4931-47E6-BA6A-407CBD079E47}" type="slidenum">
              <a:rPr spc="-5" dirty="0">
                <a:solidFill>
                  <a:schemeClr val="tx1"/>
                </a:solidFill>
              </a:rPr>
              <a:t>6</a:t>
            </a:fld>
            <a:endParaRPr spc="-5" dirty="0">
              <a:solidFill>
                <a:schemeClr val="tx1"/>
              </a:solidFill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524406" y="1525549"/>
            <a:ext cx="6757670" cy="421910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36294" algn="r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484948"/>
                </a:solidFill>
                <a:latin typeface="Noto Sans"/>
                <a:cs typeface="Noto Sans"/>
              </a:rPr>
              <a:t>Turn the </a:t>
            </a:r>
            <a:r>
              <a:rPr sz="2400" b="1" spc="-5" dirty="0">
                <a:solidFill>
                  <a:srgbClr val="39A9DF"/>
                </a:solidFill>
                <a:highlight>
                  <a:srgbClr val="FFFF00"/>
                </a:highlight>
                <a:latin typeface="Noto Sans"/>
                <a:cs typeface="Noto Sans"/>
              </a:rPr>
              <a:t>key</a:t>
            </a:r>
            <a:r>
              <a:rPr sz="2400" b="1" spc="-5" dirty="0">
                <a:solidFill>
                  <a:srgbClr val="39A9DF"/>
                </a:solidFill>
                <a:latin typeface="Noto Sans"/>
                <a:cs typeface="Noto Sans"/>
              </a:rPr>
              <a:t> </a:t>
            </a:r>
            <a:r>
              <a:rPr sz="2400" b="1" dirty="0">
                <a:solidFill>
                  <a:srgbClr val="484948"/>
                </a:solidFill>
                <a:latin typeface="Noto Sans"/>
                <a:cs typeface="Noto Sans"/>
              </a:rPr>
              <a:t>to </a:t>
            </a:r>
            <a:r>
              <a:rPr sz="2400" b="1" spc="-5" dirty="0">
                <a:solidFill>
                  <a:srgbClr val="484948"/>
                </a:solidFill>
                <a:latin typeface="Noto Sans"/>
                <a:cs typeface="Noto Sans"/>
              </a:rPr>
              <a:t>open </a:t>
            </a:r>
            <a:r>
              <a:rPr sz="2400" b="1" dirty="0">
                <a:solidFill>
                  <a:srgbClr val="484948"/>
                </a:solidFill>
                <a:latin typeface="Noto Sans"/>
                <a:cs typeface="Noto Sans"/>
              </a:rPr>
              <a:t>the</a:t>
            </a:r>
            <a:r>
              <a:rPr sz="2400" b="1" spc="-75" dirty="0">
                <a:solidFill>
                  <a:srgbClr val="484948"/>
                </a:solidFill>
                <a:latin typeface="Noto Sans"/>
                <a:cs typeface="Noto Sans"/>
              </a:rPr>
              <a:t> </a:t>
            </a:r>
            <a:r>
              <a:rPr sz="2400" b="1" spc="-5" dirty="0">
                <a:solidFill>
                  <a:srgbClr val="484948"/>
                </a:solidFill>
                <a:latin typeface="Noto Sans"/>
                <a:cs typeface="Noto Sans"/>
              </a:rPr>
              <a:t>door.</a:t>
            </a:r>
            <a:endParaRPr sz="2400" dirty="0">
              <a:latin typeface="Noto Sans"/>
              <a:cs typeface="Noto Sans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4350" dirty="0">
              <a:latin typeface="Noto Sans"/>
              <a:cs typeface="Noto Sans"/>
            </a:endParaRPr>
          </a:p>
          <a:p>
            <a:pPr marR="852169" algn="r">
              <a:lnSpc>
                <a:spcPct val="100000"/>
              </a:lnSpc>
              <a:spcBef>
                <a:spcPts val="5"/>
              </a:spcBef>
            </a:pPr>
            <a:r>
              <a:rPr sz="2400" b="1" dirty="0">
                <a:solidFill>
                  <a:srgbClr val="484948"/>
                </a:solidFill>
                <a:latin typeface="Noto Sans"/>
                <a:cs typeface="Noto Sans"/>
              </a:rPr>
              <a:t>You can </a:t>
            </a:r>
            <a:r>
              <a:rPr sz="2400" b="1" spc="-5" dirty="0">
                <a:solidFill>
                  <a:srgbClr val="484948"/>
                </a:solidFill>
                <a:latin typeface="Noto Sans"/>
                <a:cs typeface="Noto Sans"/>
              </a:rPr>
              <a:t>leave </a:t>
            </a:r>
            <a:r>
              <a:rPr sz="2400" b="1" dirty="0">
                <a:solidFill>
                  <a:srgbClr val="484948"/>
                </a:solidFill>
                <a:latin typeface="Noto Sans"/>
                <a:cs typeface="Noto Sans"/>
              </a:rPr>
              <a:t>your </a:t>
            </a:r>
            <a:r>
              <a:rPr sz="2400" b="1" spc="-75" dirty="0">
                <a:solidFill>
                  <a:srgbClr val="39A9DF"/>
                </a:solidFill>
                <a:highlight>
                  <a:srgbClr val="FFFF00"/>
                </a:highlight>
                <a:latin typeface="Noto Sans"/>
                <a:cs typeface="Noto Sans"/>
              </a:rPr>
              <a:t>baggage</a:t>
            </a:r>
            <a:r>
              <a:rPr sz="2400" b="1" spc="-75" dirty="0">
                <a:solidFill>
                  <a:srgbClr val="39A9DF"/>
                </a:solidFill>
                <a:latin typeface="Noto Sans"/>
                <a:cs typeface="Noto Sans"/>
              </a:rPr>
              <a:t> </a:t>
            </a:r>
            <a:r>
              <a:rPr sz="2400" b="1" spc="-5" dirty="0">
                <a:solidFill>
                  <a:srgbClr val="484948"/>
                </a:solidFill>
                <a:latin typeface="Noto Sans"/>
                <a:cs typeface="Noto Sans"/>
              </a:rPr>
              <a:t>in</a:t>
            </a:r>
            <a:r>
              <a:rPr sz="2400" b="1" spc="-15" dirty="0">
                <a:solidFill>
                  <a:srgbClr val="484948"/>
                </a:solidFill>
                <a:latin typeface="Noto Sans"/>
                <a:cs typeface="Noto Sans"/>
              </a:rPr>
              <a:t> </a:t>
            </a:r>
            <a:r>
              <a:rPr sz="2400" b="1" spc="-5" dirty="0">
                <a:solidFill>
                  <a:srgbClr val="484948"/>
                </a:solidFill>
                <a:latin typeface="Noto Sans"/>
                <a:cs typeface="Noto Sans"/>
              </a:rPr>
              <a:t>the</a:t>
            </a:r>
            <a:endParaRPr sz="2400" dirty="0">
              <a:latin typeface="Noto Sans"/>
              <a:cs typeface="Noto Sans"/>
            </a:endParaRPr>
          </a:p>
          <a:p>
            <a:pPr marR="852169" algn="r">
              <a:lnSpc>
                <a:spcPct val="100000"/>
              </a:lnSpc>
            </a:pPr>
            <a:r>
              <a:rPr sz="2400" b="1" dirty="0">
                <a:solidFill>
                  <a:srgbClr val="39A9DF"/>
                </a:solidFill>
                <a:highlight>
                  <a:srgbClr val="FFFF00"/>
                </a:highlight>
                <a:latin typeface="Noto Sans"/>
                <a:cs typeface="Noto Sans"/>
              </a:rPr>
              <a:t>room</a:t>
            </a:r>
            <a:r>
              <a:rPr sz="2400" b="1" dirty="0">
                <a:solidFill>
                  <a:srgbClr val="484948"/>
                </a:solidFill>
                <a:latin typeface="Noto Sans"/>
                <a:cs typeface="Noto Sans"/>
              </a:rPr>
              <a:t>.</a:t>
            </a:r>
            <a:endParaRPr sz="2400" dirty="0">
              <a:latin typeface="Noto Sans"/>
              <a:cs typeface="Noto Sans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050" dirty="0">
              <a:latin typeface="Noto Sans"/>
              <a:cs typeface="Noto Sans"/>
            </a:endParaRPr>
          </a:p>
          <a:p>
            <a:pPr marL="1279525" marR="5080">
              <a:lnSpc>
                <a:spcPct val="100000"/>
              </a:lnSpc>
            </a:pPr>
            <a:r>
              <a:rPr sz="2400" b="1" spc="-5" dirty="0">
                <a:solidFill>
                  <a:srgbClr val="484948"/>
                </a:solidFill>
                <a:latin typeface="Noto Sans"/>
                <a:cs typeface="Noto Sans"/>
              </a:rPr>
              <a:t>Every </a:t>
            </a:r>
            <a:r>
              <a:rPr sz="2400" b="1" spc="-5" dirty="0">
                <a:solidFill>
                  <a:srgbClr val="39A9DF"/>
                </a:solidFill>
                <a:highlight>
                  <a:srgbClr val="FFFF00"/>
                </a:highlight>
                <a:latin typeface="Noto Sans"/>
                <a:cs typeface="Noto Sans"/>
              </a:rPr>
              <a:t>tourist</a:t>
            </a:r>
            <a:r>
              <a:rPr sz="2400" b="1" spc="-5" dirty="0">
                <a:solidFill>
                  <a:srgbClr val="39A9DF"/>
                </a:solidFill>
                <a:latin typeface="Noto Sans"/>
                <a:cs typeface="Noto Sans"/>
              </a:rPr>
              <a:t> </a:t>
            </a:r>
            <a:r>
              <a:rPr sz="2400" b="1" spc="-5" dirty="0">
                <a:solidFill>
                  <a:srgbClr val="484948"/>
                </a:solidFill>
                <a:latin typeface="Noto Sans"/>
                <a:cs typeface="Noto Sans"/>
              </a:rPr>
              <a:t>has </a:t>
            </a:r>
            <a:r>
              <a:rPr sz="2400" b="1" dirty="0">
                <a:solidFill>
                  <a:srgbClr val="484948"/>
                </a:solidFill>
                <a:latin typeface="Noto Sans"/>
                <a:cs typeface="Noto Sans"/>
              </a:rPr>
              <a:t>a </a:t>
            </a:r>
            <a:r>
              <a:rPr sz="2400" b="1" spc="-5" dirty="0">
                <a:solidFill>
                  <a:srgbClr val="484948"/>
                </a:solidFill>
                <a:latin typeface="Noto Sans"/>
                <a:cs typeface="Noto Sans"/>
              </a:rPr>
              <a:t>selfie-stick these  days!</a:t>
            </a:r>
            <a:endParaRPr sz="2400" dirty="0">
              <a:latin typeface="Noto Sans"/>
              <a:cs typeface="Noto Sans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050" dirty="0">
              <a:latin typeface="Noto Sans"/>
              <a:cs typeface="Noto Sans"/>
            </a:endParaRPr>
          </a:p>
          <a:p>
            <a:pPr marR="868680" algn="r">
              <a:lnSpc>
                <a:spcPct val="100000"/>
              </a:lnSpc>
            </a:pPr>
            <a:r>
              <a:rPr sz="2400" b="1" spc="-140" dirty="0">
                <a:solidFill>
                  <a:srgbClr val="484948"/>
                </a:solidFill>
                <a:latin typeface="Noto Sans"/>
                <a:cs typeface="Noto Sans"/>
              </a:rPr>
              <a:t>I </a:t>
            </a:r>
            <a:r>
              <a:rPr sz="2400" b="1" spc="-5" dirty="0">
                <a:solidFill>
                  <a:srgbClr val="484948"/>
                </a:solidFill>
                <a:latin typeface="Noto Sans"/>
                <a:cs typeface="Noto Sans"/>
              </a:rPr>
              <a:t>always </a:t>
            </a:r>
            <a:r>
              <a:rPr sz="2400" b="1" spc="-85" dirty="0">
                <a:solidFill>
                  <a:srgbClr val="484948"/>
                </a:solidFill>
                <a:latin typeface="Noto Sans"/>
                <a:cs typeface="Noto Sans"/>
              </a:rPr>
              <a:t>go </a:t>
            </a:r>
            <a:r>
              <a:rPr sz="2400" b="1" spc="-35" dirty="0">
                <a:solidFill>
                  <a:srgbClr val="39A9DF"/>
                </a:solidFill>
                <a:highlight>
                  <a:srgbClr val="FFFF00"/>
                </a:highlight>
                <a:latin typeface="Noto Sans"/>
                <a:cs typeface="Noto Sans"/>
              </a:rPr>
              <a:t>sightseeing</a:t>
            </a:r>
            <a:r>
              <a:rPr sz="2400" b="1" spc="-35" dirty="0">
                <a:solidFill>
                  <a:srgbClr val="39A9DF"/>
                </a:solidFill>
                <a:latin typeface="Noto Sans"/>
                <a:cs typeface="Noto Sans"/>
              </a:rPr>
              <a:t> </a:t>
            </a:r>
            <a:r>
              <a:rPr sz="2400" b="1" dirty="0">
                <a:solidFill>
                  <a:srgbClr val="484948"/>
                </a:solidFill>
                <a:latin typeface="Noto Sans"/>
                <a:cs typeface="Noto Sans"/>
              </a:rPr>
              <a:t>on </a:t>
            </a:r>
            <a:r>
              <a:rPr sz="2400" b="1" spc="-5" dirty="0">
                <a:solidFill>
                  <a:srgbClr val="484948"/>
                </a:solidFill>
                <a:latin typeface="Noto Sans"/>
                <a:cs typeface="Noto Sans"/>
              </a:rPr>
              <a:t>the first</a:t>
            </a:r>
            <a:r>
              <a:rPr sz="2400" b="1" spc="165" dirty="0">
                <a:solidFill>
                  <a:srgbClr val="484948"/>
                </a:solidFill>
                <a:latin typeface="Noto Sans"/>
                <a:cs typeface="Noto Sans"/>
              </a:rPr>
              <a:t> </a:t>
            </a:r>
            <a:r>
              <a:rPr sz="2400" b="1" spc="-5" dirty="0">
                <a:solidFill>
                  <a:srgbClr val="484948"/>
                </a:solidFill>
                <a:latin typeface="Noto Sans"/>
                <a:cs typeface="Noto Sans"/>
              </a:rPr>
              <a:t>day</a:t>
            </a:r>
            <a:endParaRPr sz="2400" dirty="0">
              <a:latin typeface="Noto Sans"/>
              <a:cs typeface="Noto Sans"/>
            </a:endParaRPr>
          </a:p>
          <a:p>
            <a:pPr marR="867410" algn="r">
              <a:lnSpc>
                <a:spcPct val="100000"/>
              </a:lnSpc>
            </a:pPr>
            <a:r>
              <a:rPr sz="2400" b="1" dirty="0">
                <a:solidFill>
                  <a:srgbClr val="484948"/>
                </a:solidFill>
                <a:latin typeface="Noto Sans"/>
                <a:cs typeface="Noto Sans"/>
              </a:rPr>
              <a:t>of a</a:t>
            </a:r>
            <a:r>
              <a:rPr sz="2400" b="1" spc="-90" dirty="0">
                <a:solidFill>
                  <a:srgbClr val="484948"/>
                </a:solidFill>
                <a:latin typeface="Noto Sans"/>
                <a:cs typeface="Noto Sans"/>
              </a:rPr>
              <a:t> </a:t>
            </a:r>
            <a:r>
              <a:rPr sz="2400" b="1" spc="-5" dirty="0">
                <a:solidFill>
                  <a:srgbClr val="484948"/>
                </a:solidFill>
                <a:latin typeface="Noto Sans"/>
                <a:cs typeface="Noto Sans"/>
              </a:rPr>
              <a:t>trip.</a:t>
            </a:r>
            <a:endParaRPr sz="2400" dirty="0">
              <a:latin typeface="Noto Sans"/>
              <a:cs typeface="Noto Sans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317307" y="1119098"/>
            <a:ext cx="1350009" cy="135000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21313" y="1041400"/>
            <a:ext cx="7513205" cy="370080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649220" y="363220"/>
            <a:ext cx="4265930" cy="1031240"/>
          </a:xfrm>
          <a:prstGeom prst="rect">
            <a:avLst/>
          </a:prstGeom>
          <a:solidFill>
            <a:srgbClr val="DBF0F9"/>
          </a:solidFill>
          <a:ln w="38100">
            <a:solidFill>
              <a:srgbClr val="39A9D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5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800" b="1" spc="-5" dirty="0">
                <a:solidFill>
                  <a:srgbClr val="39A9DF"/>
                </a:solidFill>
                <a:latin typeface="Noto Sans"/>
                <a:cs typeface="Noto Sans"/>
              </a:rPr>
              <a:t>reception</a:t>
            </a:r>
            <a:endParaRPr sz="1800">
              <a:latin typeface="Noto Sans"/>
              <a:cs typeface="Noto Sans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12"/>
          </p:nvPr>
        </p:nvSpPr>
        <p:spPr>
          <a:xfrm>
            <a:off x="487725" y="798973"/>
            <a:ext cx="350475" cy="450123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50"/>
              </a:spcBef>
            </a:pPr>
            <a:fld id="{81D60167-4931-47E6-BA6A-407CBD079E47}" type="slidenum">
              <a:rPr spc="-5" dirty="0">
                <a:solidFill>
                  <a:schemeClr val="tx1"/>
                </a:solidFill>
              </a:rPr>
              <a:t>7</a:t>
            </a:fld>
            <a:endParaRPr spc="-5" dirty="0">
              <a:solidFill>
                <a:schemeClr val="tx1"/>
              </a:solidFill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006242" y="5426410"/>
            <a:ext cx="3550920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35" dirty="0">
                <a:solidFill>
                  <a:srgbClr val="484948"/>
                </a:solidFill>
                <a:latin typeface="Noto Sans"/>
                <a:cs typeface="Noto Sans"/>
              </a:rPr>
              <a:t>Ring </a:t>
            </a:r>
            <a:r>
              <a:rPr sz="1600" spc="-10" dirty="0">
                <a:solidFill>
                  <a:srgbClr val="484948"/>
                </a:solidFill>
                <a:latin typeface="Noto Sans"/>
                <a:cs typeface="Noto Sans"/>
              </a:rPr>
              <a:t>the bell </a:t>
            </a:r>
            <a:r>
              <a:rPr sz="1600" spc="-15" dirty="0">
                <a:solidFill>
                  <a:srgbClr val="484948"/>
                </a:solidFill>
                <a:latin typeface="Noto Sans"/>
                <a:cs typeface="Noto Sans"/>
              </a:rPr>
              <a:t>at </a:t>
            </a:r>
            <a:r>
              <a:rPr sz="1600" b="1" spc="-5" dirty="0">
                <a:solidFill>
                  <a:srgbClr val="39A9DF"/>
                </a:solidFill>
                <a:latin typeface="Noto Sans"/>
                <a:cs typeface="Noto Sans"/>
              </a:rPr>
              <a:t>reception </a:t>
            </a:r>
            <a:r>
              <a:rPr sz="1600" spc="-10" dirty="0">
                <a:solidFill>
                  <a:srgbClr val="484948"/>
                </a:solidFill>
                <a:latin typeface="Noto Sans"/>
                <a:cs typeface="Noto Sans"/>
              </a:rPr>
              <a:t>for</a:t>
            </a:r>
            <a:r>
              <a:rPr sz="1600" spc="10" dirty="0">
                <a:solidFill>
                  <a:srgbClr val="484948"/>
                </a:solidFill>
                <a:latin typeface="Noto Sans"/>
                <a:cs typeface="Noto Sans"/>
              </a:rPr>
              <a:t> </a:t>
            </a:r>
            <a:r>
              <a:rPr sz="1600" spc="-10" dirty="0">
                <a:solidFill>
                  <a:srgbClr val="484948"/>
                </a:solidFill>
                <a:latin typeface="Noto Sans"/>
                <a:cs typeface="Noto Sans"/>
              </a:rPr>
              <a:t>service.</a:t>
            </a:r>
            <a:endParaRPr sz="1600">
              <a:latin typeface="Noto Sans"/>
              <a:cs typeface="Noto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21313" y="1041400"/>
            <a:ext cx="7512672" cy="370080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649220" y="363220"/>
            <a:ext cx="4265930" cy="1031240"/>
          </a:xfrm>
          <a:prstGeom prst="rect">
            <a:avLst/>
          </a:prstGeom>
          <a:solidFill>
            <a:srgbClr val="DBF0F9"/>
          </a:solidFill>
          <a:ln w="38100">
            <a:solidFill>
              <a:srgbClr val="39A9D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5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800" b="1" spc="-30" dirty="0">
                <a:solidFill>
                  <a:srgbClr val="39A9DF"/>
                </a:solidFill>
                <a:latin typeface="Noto Sans"/>
                <a:cs typeface="Noto Sans"/>
              </a:rPr>
              <a:t>guest</a:t>
            </a:r>
            <a:endParaRPr sz="1800">
              <a:latin typeface="Noto Sans"/>
              <a:cs typeface="Noto Sans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12"/>
          </p:nvPr>
        </p:nvSpPr>
        <p:spPr>
          <a:xfrm>
            <a:off x="487725" y="798973"/>
            <a:ext cx="426675" cy="450123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50"/>
              </a:spcBef>
            </a:pPr>
            <a:fld id="{81D60167-4931-47E6-BA6A-407CBD079E47}" type="slidenum">
              <a:rPr spc="-5" dirty="0">
                <a:solidFill>
                  <a:schemeClr val="tx1"/>
                </a:solidFill>
              </a:rPr>
              <a:t>8</a:t>
            </a:fld>
            <a:endParaRPr spc="-5" dirty="0">
              <a:solidFill>
                <a:schemeClr val="tx1"/>
              </a:solidFill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872104" y="5426410"/>
            <a:ext cx="3818254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35" dirty="0">
                <a:solidFill>
                  <a:srgbClr val="484948"/>
                </a:solidFill>
                <a:latin typeface="Noto Sans"/>
                <a:cs typeface="Noto Sans"/>
              </a:rPr>
              <a:t>It’s </a:t>
            </a:r>
            <a:r>
              <a:rPr sz="1600" spc="-10" dirty="0">
                <a:solidFill>
                  <a:srgbClr val="484948"/>
                </a:solidFill>
                <a:latin typeface="Noto Sans"/>
                <a:cs typeface="Noto Sans"/>
              </a:rPr>
              <a:t>important to keep the </a:t>
            </a:r>
            <a:r>
              <a:rPr sz="1600" b="1" spc="-20" dirty="0">
                <a:solidFill>
                  <a:srgbClr val="39A9DF"/>
                </a:solidFill>
                <a:latin typeface="Noto Sans"/>
                <a:cs typeface="Noto Sans"/>
              </a:rPr>
              <a:t>guests </a:t>
            </a:r>
            <a:r>
              <a:rPr sz="1600" spc="-10" dirty="0">
                <a:solidFill>
                  <a:srgbClr val="484948"/>
                </a:solidFill>
                <a:latin typeface="Noto Sans"/>
                <a:cs typeface="Noto Sans"/>
              </a:rPr>
              <a:t>happy.</a:t>
            </a:r>
            <a:endParaRPr sz="1600">
              <a:latin typeface="Noto Sans"/>
              <a:cs typeface="Noto San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21313" y="1041400"/>
            <a:ext cx="7512672" cy="370080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649220" y="363220"/>
            <a:ext cx="4265930" cy="1031240"/>
          </a:xfrm>
          <a:prstGeom prst="rect">
            <a:avLst/>
          </a:prstGeom>
          <a:solidFill>
            <a:srgbClr val="DBF0F9"/>
          </a:solidFill>
          <a:ln w="38100">
            <a:solidFill>
              <a:srgbClr val="39A9D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5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800" b="1" spc="-5" dirty="0">
                <a:solidFill>
                  <a:srgbClr val="39A9DF"/>
                </a:solidFill>
                <a:latin typeface="Noto Sans"/>
                <a:cs typeface="Noto Sans"/>
              </a:rPr>
              <a:t>to check </a:t>
            </a:r>
            <a:r>
              <a:rPr sz="1800" b="1" dirty="0">
                <a:solidFill>
                  <a:srgbClr val="39A9DF"/>
                </a:solidFill>
                <a:latin typeface="Noto Sans"/>
                <a:cs typeface="Noto Sans"/>
              </a:rPr>
              <a:t>in</a:t>
            </a:r>
            <a:endParaRPr sz="1800">
              <a:latin typeface="Noto Sans"/>
              <a:cs typeface="Noto Sans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12"/>
          </p:nvPr>
        </p:nvSpPr>
        <p:spPr>
          <a:xfrm>
            <a:off x="192742" y="789611"/>
            <a:ext cx="795746" cy="450123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50"/>
              </a:spcBef>
            </a:pPr>
            <a:fld id="{81D60167-4931-47E6-BA6A-407CBD079E47}" type="slidenum">
              <a:rPr spc="-5" dirty="0">
                <a:solidFill>
                  <a:schemeClr val="tx1"/>
                </a:solidFill>
              </a:rPr>
              <a:t>9</a:t>
            </a:fld>
            <a:endParaRPr spc="-5" dirty="0">
              <a:solidFill>
                <a:schemeClr val="tx1"/>
              </a:solidFill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784475" y="5426410"/>
            <a:ext cx="3994150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5" dirty="0">
                <a:solidFill>
                  <a:srgbClr val="484948"/>
                </a:solidFill>
                <a:latin typeface="Noto Sans"/>
                <a:cs typeface="Noto Sans"/>
              </a:rPr>
              <a:t>The </a:t>
            </a:r>
            <a:r>
              <a:rPr sz="1600" spc="-10" dirty="0">
                <a:solidFill>
                  <a:srgbClr val="484948"/>
                </a:solidFill>
                <a:latin typeface="Noto Sans"/>
                <a:cs typeface="Noto Sans"/>
              </a:rPr>
              <a:t>receptionist will </a:t>
            </a:r>
            <a:r>
              <a:rPr sz="1600" spc="-5" dirty="0">
                <a:solidFill>
                  <a:srgbClr val="484948"/>
                </a:solidFill>
                <a:latin typeface="Noto Sans"/>
                <a:cs typeface="Noto Sans"/>
              </a:rPr>
              <a:t>help </a:t>
            </a:r>
            <a:r>
              <a:rPr sz="1600" spc="-10" dirty="0">
                <a:solidFill>
                  <a:srgbClr val="484948"/>
                </a:solidFill>
                <a:latin typeface="Noto Sans"/>
                <a:cs typeface="Noto Sans"/>
              </a:rPr>
              <a:t>you </a:t>
            </a:r>
            <a:r>
              <a:rPr sz="1600" b="1" dirty="0">
                <a:solidFill>
                  <a:srgbClr val="39A9DF"/>
                </a:solidFill>
                <a:latin typeface="Noto Sans"/>
                <a:cs typeface="Noto Sans"/>
              </a:rPr>
              <a:t>to </a:t>
            </a:r>
            <a:r>
              <a:rPr sz="1600" b="1" spc="-5" dirty="0">
                <a:solidFill>
                  <a:srgbClr val="39A9DF"/>
                </a:solidFill>
                <a:latin typeface="Noto Sans"/>
                <a:cs typeface="Noto Sans"/>
              </a:rPr>
              <a:t>check</a:t>
            </a:r>
            <a:r>
              <a:rPr sz="1600" b="1" spc="-75" dirty="0">
                <a:solidFill>
                  <a:srgbClr val="39A9DF"/>
                </a:solidFill>
                <a:latin typeface="Noto Sans"/>
                <a:cs typeface="Noto Sans"/>
              </a:rPr>
              <a:t> </a:t>
            </a:r>
            <a:r>
              <a:rPr sz="1600" b="1" spc="-5" dirty="0">
                <a:solidFill>
                  <a:srgbClr val="39A9DF"/>
                </a:solidFill>
                <a:latin typeface="Noto Sans"/>
                <a:cs typeface="Noto Sans"/>
              </a:rPr>
              <a:t>in</a:t>
            </a:r>
            <a:r>
              <a:rPr sz="1600" spc="-5" dirty="0">
                <a:solidFill>
                  <a:srgbClr val="484948"/>
                </a:solidFill>
                <a:latin typeface="Noto Sans"/>
                <a:cs typeface="Noto Sans"/>
              </a:rPr>
              <a:t>.</a:t>
            </a:r>
            <a:endParaRPr sz="1600">
              <a:latin typeface="Noto Sans"/>
              <a:cs typeface="Noto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299</TotalTime>
  <Words>709</Words>
  <Application>Microsoft Office PowerPoint</Application>
  <PresentationFormat>On-screen Show (4:3)</PresentationFormat>
  <Paragraphs>161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</vt:lpstr>
      <vt:lpstr>Arial</vt:lpstr>
      <vt:lpstr>Gill Sans MT</vt:lpstr>
      <vt:lpstr>Noto Sans</vt:lpstr>
      <vt:lpstr>Times New Roman</vt:lpstr>
      <vt:lpstr>Wingdings</vt:lpstr>
      <vt:lpstr>Gallery</vt:lpstr>
      <vt:lpstr>Checking - in</vt:lpstr>
      <vt:lpstr>Goals</vt:lpstr>
      <vt:lpstr>PowerPoint Presentation</vt:lpstr>
      <vt:lpstr>Vocabulary review</vt:lpstr>
      <vt:lpstr>Going on a trip</vt:lpstr>
      <vt:lpstr>On vacation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We hope you enjoy your stay</vt:lpstr>
      <vt:lpstr>Match the words</vt:lpstr>
      <vt:lpstr>PowerPoint Presentation</vt:lpstr>
      <vt:lpstr>PowerPoint Presentation</vt:lpstr>
      <vt:lpstr>PowerPoint Presentation</vt:lpstr>
      <vt:lpstr>PowerPoint Presentation</vt:lpstr>
      <vt:lpstr>Put these pictures in order</vt:lpstr>
      <vt:lpstr>PowerPoint Presentation</vt:lpstr>
      <vt:lpstr>PowerPoint Presentation</vt:lpstr>
      <vt:lpstr>Match the sentences</vt:lpstr>
      <vt:lpstr>Summarise our lesson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 vocabulary: Checking in</dc:title>
  <dc:subject>In this lesson, you will learn words and phrases related to checking in to a hotel.</dc:subject>
  <dc:creator>Lingoda GmbH</dc:creator>
  <cp:keywords>hotel, check in, reception, room, travel, key, safe, king size bed, bellboy, baggage</cp:keywords>
  <cp:lastModifiedBy>Anthony Moorhouse</cp:lastModifiedBy>
  <cp:revision>14</cp:revision>
  <dcterms:created xsi:type="dcterms:W3CDTF">2022-03-06T12:42:13Z</dcterms:created>
  <dcterms:modified xsi:type="dcterms:W3CDTF">2023-03-09T21:20:55Z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2020-09-22T00:00:00Z</vt:filetime>
  </property>
  <property fmtid="{D5CDD505-2E9C-101B-9397-08002B2CF9AE}" pid="3" name="Creator">
    <vt:lpwstr>Acrobat PDFMaker 11 for PowerPoint</vt:lpwstr>
  </property>
  <property fmtid="{D5CDD505-2E9C-101B-9397-08002B2CF9AE}" pid="4" name="LastSaved">
    <vt:filetime>2022-03-06T00:00:00Z</vt:filetime>
  </property>
</Properties>
</file>