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8" r:id="rId4"/>
    <p:sldId id="259" r:id="rId5"/>
    <p:sldId id="264" r:id="rId7"/>
    <p:sldId id="260" r:id="rId8"/>
    <p:sldId id="265" r:id="rId9"/>
    <p:sldId id="261" r:id="rId10"/>
    <p:sldId id="266" r:id="rId11"/>
    <p:sldId id="262" r:id="rId12"/>
    <p:sldId id="267" r:id="rId13"/>
    <p:sldId id="263" r:id="rId14"/>
    <p:sldId id="268" r:id="rId15"/>
    <p:sldId id="269" r:id="rId16"/>
    <p:sldId id="272" r:id="rId17"/>
    <p:sldId id="270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颜色变变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两个一练习</a:t>
            </a:r>
            <a:r>
              <a:rPr lang="en-US" altLang="zh-CN"/>
              <a:t>  </a:t>
            </a:r>
            <a:r>
              <a:rPr lang="zh-CN" altLang="en-US"/>
              <a:t>颜色变变，变什么颜色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image" Target="../media/image5.png"/><Relationship Id="rId6" Type="http://schemas.openxmlformats.org/officeDocument/2006/relationships/tags" Target="../tags/tag7.xml"/><Relationship Id="rId5" Type="http://schemas.openxmlformats.org/officeDocument/2006/relationships/image" Target="../media/image4.png"/><Relationship Id="rId4" Type="http://schemas.openxmlformats.org/officeDocument/2006/relationships/tags" Target="../tags/tag6.xml"/><Relationship Id="rId3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png"/><Relationship Id="rId6" Type="http://schemas.openxmlformats.org/officeDocument/2006/relationships/tags" Target="../tags/tag14.xml"/><Relationship Id="rId5" Type="http://schemas.openxmlformats.org/officeDocument/2006/relationships/image" Target="../media/image7.png"/><Relationship Id="rId4" Type="http://schemas.openxmlformats.org/officeDocument/2006/relationships/tags" Target="../tags/tag13.xml"/><Relationship Id="rId3" Type="http://schemas.openxmlformats.org/officeDocument/2006/relationships/image" Target="../media/image6.jpe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8.jpeg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image" Target="../media/image2.png"/><Relationship Id="rId2" Type="http://schemas.openxmlformats.org/officeDocument/2006/relationships/tags" Target="../tags/tag33.xml"/><Relationship Id="rId10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image" Target="../media/image2.png"/><Relationship Id="rId2" Type="http://schemas.openxmlformats.org/officeDocument/2006/relationships/tags" Target="../tags/tag41.xml"/><Relationship Id="rId10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image" Target="../media/image2.png"/><Relationship Id="rId2" Type="http://schemas.openxmlformats.org/officeDocument/2006/relationships/tags" Target="../tags/tag49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image" Target="../media/image2.png"/><Relationship Id="rId2" Type="http://schemas.openxmlformats.org/officeDocument/2006/relationships/tags" Target="../tags/tag5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卡通人物&#10;&#10;中度可信度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副标题 1"/>
          <p:cNvSpPr/>
          <p:nvPr>
            <p:ph type="subTitle" idx="1" hasCustomPrompt="1"/>
            <p:custDataLst>
              <p:tags r:id="rId4"/>
            </p:custDataLst>
          </p:nvPr>
        </p:nvSpPr>
        <p:spPr>
          <a:xfrm>
            <a:off x="4542887" y="3481469"/>
            <a:ext cx="3106225" cy="410006"/>
          </a:xfrm>
          <a:noFill/>
        </p:spPr>
        <p:txBody>
          <a:bodyPr vert="horz" wrap="square" lIns="101600" tIns="0" rIns="82550" bIns="0" rtlCol="0" anchor="b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200" b="0" i="0" u="none" strike="noStrike" kern="1200" cap="none" spc="20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4" name="标题 2"/>
          <p:cNvSpPr/>
          <p:nvPr>
            <p:ph type="ctrTitle" idx="2" hasCustomPrompt="1"/>
            <p:custDataLst>
              <p:tags r:id="rId5"/>
            </p:custDataLst>
          </p:nvPr>
        </p:nvSpPr>
        <p:spPr>
          <a:xfrm>
            <a:off x="2678747" y="1736090"/>
            <a:ext cx="6834505" cy="1677035"/>
          </a:xfrm>
          <a:noFill/>
        </p:spPr>
        <p:txBody>
          <a:bodyPr vert="horz" wrap="square" lIns="101600" tIns="0" rIns="762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9800" b="0" i="0" u="none" strike="noStrike" kern="1200" cap="none" spc="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糯米团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圆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21"/>
            <a:ext cx="12192000" cy="6858041"/>
          </a:xfrm>
          <a:prstGeom prst="rect">
            <a:avLst/>
          </a:prstGeom>
        </p:spPr>
      </p:pic>
      <p:pic>
        <p:nvPicPr>
          <p:cNvPr id="2" name="图片 1" descr="卡通人物&#10;&#10;低可信度描述已自动生成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0" y="3507700"/>
            <a:ext cx="5019040" cy="3350300"/>
          </a:xfrm>
          <a:custGeom>
            <a:avLst/>
            <a:gdLst>
              <a:gd name="connsiteX0" fmla="*/ 0 w 5019040"/>
              <a:gd name="connsiteY0" fmla="*/ 0 h 3349645"/>
              <a:gd name="connsiteX1" fmla="*/ 5019040 w 5019040"/>
              <a:gd name="connsiteY1" fmla="*/ 0 h 3349645"/>
              <a:gd name="connsiteX2" fmla="*/ 5019040 w 5019040"/>
              <a:gd name="connsiteY2" fmla="*/ 3349645 h 3349645"/>
              <a:gd name="connsiteX3" fmla="*/ 0 w 5019040"/>
              <a:gd name="connsiteY3" fmla="*/ 3349645 h 334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9040" h="3349645">
                <a:moveTo>
                  <a:pt x="0" y="0"/>
                </a:moveTo>
                <a:lnTo>
                  <a:pt x="5019040" y="0"/>
                </a:lnTo>
                <a:lnTo>
                  <a:pt x="5019040" y="3349645"/>
                </a:lnTo>
                <a:lnTo>
                  <a:pt x="0" y="3349645"/>
                </a:lnTo>
                <a:close/>
              </a:path>
            </a:pathLst>
          </a:custGeom>
        </p:spPr>
      </p:pic>
      <p:pic>
        <p:nvPicPr>
          <p:cNvPr id="7" name="图片 6" descr="黑白色的花&#10;&#10;中度可信度描述已自动生成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8750300" y="0"/>
            <a:ext cx="3441700" cy="3046772"/>
          </a:xfrm>
          <a:custGeom>
            <a:avLst/>
            <a:gdLst>
              <a:gd name="connsiteX0" fmla="*/ 0 w 3441065"/>
              <a:gd name="connsiteY0" fmla="*/ 0 h 3046116"/>
              <a:gd name="connsiteX1" fmla="*/ 3441065 w 3441065"/>
              <a:gd name="connsiteY1" fmla="*/ 0 h 3046116"/>
              <a:gd name="connsiteX2" fmla="*/ 3441065 w 3441065"/>
              <a:gd name="connsiteY2" fmla="*/ 3046116 h 3046116"/>
              <a:gd name="connsiteX3" fmla="*/ 0 w 3441065"/>
              <a:gd name="connsiteY3" fmla="*/ 3046116 h 304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1065" h="3046116">
                <a:moveTo>
                  <a:pt x="0" y="0"/>
                </a:moveTo>
                <a:lnTo>
                  <a:pt x="3441065" y="0"/>
                </a:lnTo>
                <a:lnTo>
                  <a:pt x="3441065" y="3046116"/>
                </a:lnTo>
                <a:lnTo>
                  <a:pt x="0" y="3046116"/>
                </a:lnTo>
                <a:close/>
              </a:path>
            </a:pathLst>
          </a:cu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副标题 2"/>
          <p:cNvSpPr/>
          <p:nvPr>
            <p:ph type="subTitle" idx="1" hasCustomPrompt="1"/>
            <p:custDataLst>
              <p:tags r:id="rId8"/>
            </p:custDataLst>
          </p:nvPr>
        </p:nvSpPr>
        <p:spPr>
          <a:xfrm>
            <a:off x="1987550" y="3300095"/>
            <a:ext cx="8179435" cy="1822437"/>
          </a:xfrm>
          <a:ln>
            <a:solidFill>
              <a:srgbClr val="FF0000">
                <a:alpha val="0"/>
              </a:srgbClr>
            </a:solidFill>
          </a:ln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800" cap="none" spc="10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Arial" panose="020B0604020202020204" pitchFamily="34" charset="0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ctrTitle" idx="2" hasCustomPrompt="1"/>
            <p:custDataLst>
              <p:tags r:id="rId9"/>
            </p:custDataLst>
          </p:nvPr>
        </p:nvSpPr>
        <p:spPr>
          <a:xfrm>
            <a:off x="2025015" y="1736090"/>
            <a:ext cx="8179435" cy="1322070"/>
          </a:xfrm>
          <a:ln>
            <a:solidFill>
              <a:srgbClr val="FF0000">
                <a:alpha val="0"/>
              </a:srgbClr>
            </a:solidFill>
          </a:ln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7400" b="0" i="0" u="none" strike="noStrike" kern="1200" cap="none" spc="154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糯米团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, 圆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pic>
        <p:nvPicPr>
          <p:cNvPr id="6" name="图片 5" descr="黑白色的花&#10;&#10;中度可信度描述已自动生成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0" y="3507700"/>
            <a:ext cx="5019040" cy="3350300"/>
          </a:xfrm>
          <a:custGeom>
            <a:avLst/>
            <a:gdLst>
              <a:gd name="connsiteX0" fmla="*/ 0 w 5019040"/>
              <a:gd name="connsiteY0" fmla="*/ 0 h 3349645"/>
              <a:gd name="connsiteX1" fmla="*/ 5019040 w 5019040"/>
              <a:gd name="connsiteY1" fmla="*/ 0 h 3349645"/>
              <a:gd name="connsiteX2" fmla="*/ 5019040 w 5019040"/>
              <a:gd name="connsiteY2" fmla="*/ 3349645 h 3349645"/>
              <a:gd name="connsiteX3" fmla="*/ 0 w 5019040"/>
              <a:gd name="connsiteY3" fmla="*/ 3349645 h 3349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9040" h="3349645">
                <a:moveTo>
                  <a:pt x="0" y="0"/>
                </a:moveTo>
                <a:lnTo>
                  <a:pt x="5019040" y="0"/>
                </a:lnTo>
                <a:lnTo>
                  <a:pt x="5019040" y="3349645"/>
                </a:lnTo>
                <a:lnTo>
                  <a:pt x="0" y="3349645"/>
                </a:lnTo>
                <a:close/>
              </a:path>
            </a:pathLst>
          </a:custGeom>
        </p:spPr>
      </p:pic>
      <p:pic>
        <p:nvPicPr>
          <p:cNvPr id="7" name="图片 6" descr="黑白色的花&#10;&#10;中度可信度描述已自动生成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8750300" y="0"/>
            <a:ext cx="3441700" cy="3046772"/>
          </a:xfrm>
          <a:custGeom>
            <a:avLst/>
            <a:gdLst>
              <a:gd name="connsiteX0" fmla="*/ 0 w 3441065"/>
              <a:gd name="connsiteY0" fmla="*/ 0 h 3046116"/>
              <a:gd name="connsiteX1" fmla="*/ 3441065 w 3441065"/>
              <a:gd name="connsiteY1" fmla="*/ 0 h 3046116"/>
              <a:gd name="connsiteX2" fmla="*/ 3441065 w 3441065"/>
              <a:gd name="connsiteY2" fmla="*/ 3046116 h 3046116"/>
              <a:gd name="connsiteX3" fmla="*/ 0 w 3441065"/>
              <a:gd name="connsiteY3" fmla="*/ 3046116 h 304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1065" h="3046116">
                <a:moveTo>
                  <a:pt x="0" y="0"/>
                </a:moveTo>
                <a:lnTo>
                  <a:pt x="3441065" y="0"/>
                </a:lnTo>
                <a:lnTo>
                  <a:pt x="3441065" y="3046116"/>
                </a:lnTo>
                <a:lnTo>
                  <a:pt x="0" y="3046116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21"/>
            <a:ext cx="12192000" cy="685804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占位符 1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2364160" y="3343275"/>
            <a:ext cx="7463680" cy="867537"/>
          </a:xfrm>
          <a:ln w="3175">
            <a:miter lim="400000"/>
          </a:ln>
        </p:spPr>
        <p:txBody>
          <a:bodyPr vert="horz" wrap="square" lIns="101600" tIns="38100" rIns="76200" bIns="3810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400" b="0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正圆 55简" panose="00020600040101010101" charset="-122"/>
                <a:cs typeface="YouSheBiaoTiHei"/>
                <a:sym typeface="YouSheBiaoTiHei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7" name="标题 2"/>
          <p:cNvSpPr/>
          <p:nvPr>
            <p:ph type="title" idx="2" hasCustomPrompt="1"/>
            <p:custDataLst>
              <p:tags r:id="rId5"/>
            </p:custDataLst>
          </p:nvPr>
        </p:nvSpPr>
        <p:spPr>
          <a:xfrm>
            <a:off x="2364795" y="1736090"/>
            <a:ext cx="7462410" cy="1583690"/>
          </a:xfrm>
          <a:ln w="3175">
            <a:miter lim="400000"/>
          </a:ln>
        </p:spPr>
        <p:txBody>
          <a:bodyPr vert="horz" wrap="square" lIns="101600" tIns="38100" rIns="63500" bIns="381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9200" b="0" i="0" u="none" strike="noStrike" kern="1200" cap="none" spc="3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糯米团简" panose="00020600040101010101" charset="-122"/>
                <a:cs typeface="YouSheBiaoTiHei"/>
                <a:sym typeface="YouSheBiaoTiHei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幻灯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2" Type="http://schemas.openxmlformats.org/officeDocument/2006/relationships/theme" Target="../theme/theme2.xml"/><Relationship Id="rId21" Type="http://schemas.openxmlformats.org/officeDocument/2006/relationships/tags" Target="../tags/tag76.xml"/><Relationship Id="rId20" Type="http://schemas.openxmlformats.org/officeDocument/2006/relationships/tags" Target="../tags/tag75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74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正圆 55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正圆 55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 55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 55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 55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 55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 55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78.xml"/><Relationship Id="rId2" Type="http://schemas.openxmlformats.org/officeDocument/2006/relationships/image" Target="../media/image9.png"/><Relationship Id="rId1" Type="http://schemas.openxmlformats.org/officeDocument/2006/relationships/tags" Target="../tags/tag7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8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tags" Target="../tags/tag89.xml"/><Relationship Id="rId2" Type="http://schemas.openxmlformats.org/officeDocument/2006/relationships/image" Target="../media/image1.sv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0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3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4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5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6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7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8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image" Target="../media/image5.svg"/><Relationship Id="rId7" Type="http://schemas.openxmlformats.org/officeDocument/2006/relationships/image" Target="../media/image20.png"/><Relationship Id="rId6" Type="http://schemas.openxmlformats.org/officeDocument/2006/relationships/image" Target="../media/image4.svg"/><Relationship Id="rId5" Type="http://schemas.openxmlformats.org/officeDocument/2006/relationships/image" Target="../media/image19.png"/><Relationship Id="rId4" Type="http://schemas.openxmlformats.org/officeDocument/2006/relationships/image" Target="../media/image3.svg"/><Relationship Id="rId3" Type="http://schemas.openxmlformats.org/officeDocument/2006/relationships/image" Target="../media/image18.png"/><Relationship Id="rId2" Type="http://schemas.openxmlformats.org/officeDocument/2006/relationships/image" Target="../media/image2.svg"/><Relationship Id="rId10" Type="http://schemas.openxmlformats.org/officeDocument/2006/relationships/slideLayout" Target="../slideLayouts/slideLayout17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0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2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4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6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178050" y="3714115"/>
            <a:ext cx="2082165" cy="177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汉仪正圆 55简" panose="0002060004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380" y="2113280"/>
            <a:ext cx="5920740" cy="3460115"/>
          </a:xfrm>
          <a:prstGeom prst="rect">
            <a:avLst/>
          </a:prstGeom>
        </p:spPr>
      </p:pic>
      <p:sp>
        <p:nvSpPr>
          <p:cNvPr id="3" name="云形 2"/>
          <p:cNvSpPr/>
          <p:nvPr/>
        </p:nvSpPr>
        <p:spPr>
          <a:xfrm>
            <a:off x="3297555" y="390525"/>
            <a:ext cx="4989195" cy="2106930"/>
          </a:xfrm>
          <a:prstGeom prst="cloud">
            <a:avLst/>
          </a:prstGeom>
          <a:gradFill>
            <a:gsLst>
              <a:gs pos="3896">
                <a:srgbClr val="F2E6CD"/>
              </a:gs>
              <a:gs pos="97000">
                <a:srgbClr val="E3B84B"/>
              </a:gs>
            </a:gsLst>
            <a:lin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400" b="1">
                <a:solidFill>
                  <a:schemeClr val="tx1"/>
                </a:solidFill>
              </a:rPr>
              <a:t>变色龙，</a:t>
            </a:r>
            <a:endParaRPr lang="zh-CN" altLang="en-US" sz="4400" b="1">
              <a:solidFill>
                <a:schemeClr val="tx1"/>
              </a:solidFill>
            </a:endParaRPr>
          </a:p>
          <a:p>
            <a:pPr algn="ctr"/>
            <a:r>
              <a:rPr lang="zh-CN" altLang="en-US" sz="4400" b="1">
                <a:solidFill>
                  <a:schemeClr val="tx1"/>
                </a:solidFill>
              </a:rPr>
              <a:t>变变变。</a:t>
            </a:r>
            <a:endParaRPr lang="zh-CN" altLang="en-US" sz="4400" b="1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变紫色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2160" y="330835"/>
            <a:ext cx="6116955" cy="56114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2303036343137323b32303130303834383bb2cabae7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18745" y="-892810"/>
            <a:ext cx="8643620" cy="8643620"/>
          </a:xfrm>
          <a:prstGeom prst="rect">
            <a:avLst/>
          </a:prstGeom>
        </p:spPr>
      </p:pic>
      <p:pic>
        <p:nvPicPr>
          <p:cNvPr id="4" name="图片 3" descr="32303036343137323b32303130303834383bb2cabae7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477895" y="-728980"/>
            <a:ext cx="7198995" cy="5721985"/>
          </a:xfrm>
          <a:prstGeom prst="rect">
            <a:avLst/>
          </a:prstGeom>
        </p:spPr>
      </p:pic>
      <p:pic>
        <p:nvPicPr>
          <p:cNvPr id="5" name="图片 4" descr="32303036343137323b32303130303834383bb2cabae7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672205" y="367030"/>
            <a:ext cx="7500620" cy="7500620"/>
          </a:xfrm>
          <a:prstGeom prst="rect">
            <a:avLst/>
          </a:prstGeom>
        </p:spPr>
      </p:pic>
      <p:sp>
        <p:nvSpPr>
          <p:cNvPr id="6" name="云形 5"/>
          <p:cNvSpPr/>
          <p:nvPr/>
        </p:nvSpPr>
        <p:spPr>
          <a:xfrm>
            <a:off x="2941955" y="2231390"/>
            <a:ext cx="6209665" cy="2446655"/>
          </a:xfrm>
          <a:prstGeom prst="cloud">
            <a:avLst/>
          </a:prstGeom>
          <a:gradFill>
            <a:gsLst>
              <a:gs pos="100000">
                <a:srgbClr val="F9F8CA"/>
              </a:gs>
              <a:gs pos="6000">
                <a:srgbClr val="4EAADD"/>
              </a:gs>
            </a:gsLst>
            <a:lin scaled="1"/>
          </a:gradFill>
          <a:ln>
            <a:gradFill>
              <a:gsLst>
                <a:gs pos="100000">
                  <a:srgbClr val="F9F8CA"/>
                </a:gs>
                <a:gs pos="6000">
                  <a:srgbClr val="4EAADD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6600" b="1">
                <a:solidFill>
                  <a:schemeClr val="bg1"/>
                </a:solidFill>
              </a:rPr>
              <a:t>五颜六色</a:t>
            </a:r>
            <a:endParaRPr lang="zh-CN" altLang="en-US" sz="6600" b="1">
              <a:solidFill>
                <a:schemeClr val="bg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625" y="459740"/>
            <a:ext cx="6609080" cy="59378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  <a:gradFill>
            <a:gsLst>
              <a:gs pos="100000">
                <a:srgbClr val="F9F8CA"/>
              </a:gs>
              <a:gs pos="6000">
                <a:srgbClr val="4EAADD"/>
              </a:gs>
            </a:gsLst>
            <a:lin scaled="1"/>
          </a:gradFill>
          <a:ln>
            <a:gradFill>
              <a:gsLst>
                <a:gs pos="100000">
                  <a:srgbClr val="F9F8CA"/>
                </a:gs>
                <a:gs pos="6000">
                  <a:srgbClr val="4EAADD"/>
                </a:gs>
              </a:gsLst>
              <a:lin ang="5400000" scaled="1"/>
            </a:gra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你说我变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6460" y="107950"/>
            <a:ext cx="7555230" cy="65100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0275" y="359410"/>
            <a:ext cx="7531735" cy="57664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2725" y="378460"/>
            <a:ext cx="6686550" cy="58896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635" y="449580"/>
            <a:ext cx="6348095" cy="57531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2160" y="330835"/>
            <a:ext cx="6116955" cy="56114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变绿色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625" y="459740"/>
            <a:ext cx="6609080" cy="59378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  <a:gradFill>
            <a:gsLst>
              <a:gs pos="100000">
                <a:srgbClr val="F9F8CA"/>
              </a:gs>
              <a:gs pos="6000">
                <a:srgbClr val="4EAADD"/>
              </a:gs>
            </a:gsLst>
            <a:lin scaled="1"/>
          </a:gradFill>
          <a:ln>
            <a:gradFill>
              <a:gsLst>
                <a:gs pos="100000">
                  <a:srgbClr val="F9F8CA"/>
                </a:gs>
                <a:gs pos="6000">
                  <a:srgbClr val="4EAADD"/>
                </a:gs>
              </a:gsLst>
              <a:lin ang="5400000" scaled="1"/>
            </a:gra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我变你说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351790" y="82550"/>
            <a:ext cx="11190605" cy="2521585"/>
          </a:xfrm>
          <a:prstGeom prst="cloud">
            <a:avLst/>
          </a:prstGeom>
          <a:gradFill>
            <a:gsLst>
              <a:gs pos="100000">
                <a:srgbClr val="F9F8CA"/>
              </a:gs>
              <a:gs pos="6000">
                <a:srgbClr val="4EAADD"/>
              </a:gs>
            </a:gsLst>
            <a:lin scaled="1"/>
          </a:gradFill>
          <a:ln>
            <a:gradFill>
              <a:gsLst>
                <a:gs pos="100000">
                  <a:srgbClr val="F9F8CA"/>
                </a:gs>
                <a:gs pos="6000">
                  <a:srgbClr val="4EAADD"/>
                </a:gs>
              </a:gsLst>
              <a:lin ang="5400000" scaled="1"/>
            </a:gra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 b="1">
                <a:solidFill>
                  <a:schemeClr val="bg1"/>
                </a:solidFill>
              </a:rPr>
              <a:t>他们是什么颜色？</a:t>
            </a:r>
            <a:endParaRPr lang="zh-CN" altLang="en-US" sz="4800" b="1">
              <a:solidFill>
                <a:schemeClr val="bg1"/>
              </a:solidFill>
            </a:endParaRPr>
          </a:p>
        </p:txBody>
      </p:sp>
      <p:pic>
        <p:nvPicPr>
          <p:cNvPr id="5" name="图片 4" descr="31393935333136393b343731333939383bb2a4c2dc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125855" y="2727325"/>
            <a:ext cx="2380615" cy="2380615"/>
          </a:xfrm>
          <a:prstGeom prst="rect">
            <a:avLst/>
          </a:prstGeom>
        </p:spPr>
      </p:pic>
      <p:pic>
        <p:nvPicPr>
          <p:cNvPr id="6" name="图片 5" descr="31393935333136393b343731333939313bd3a3ccd2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89985" y="3235960"/>
            <a:ext cx="2466340" cy="2466340"/>
          </a:xfrm>
          <a:prstGeom prst="rect">
            <a:avLst/>
          </a:prstGeom>
        </p:spPr>
      </p:pic>
      <p:pic>
        <p:nvPicPr>
          <p:cNvPr id="9" name="图片 8" descr="31393935333136393b343731333939303bc0e6d7d3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87390" y="3132455"/>
            <a:ext cx="3005455" cy="3005455"/>
          </a:xfrm>
          <a:prstGeom prst="rect">
            <a:avLst/>
          </a:prstGeom>
        </p:spPr>
      </p:pic>
      <p:pic>
        <p:nvPicPr>
          <p:cNvPr id="4" name="图片 3" descr="32303231353834333b32303231353738363bc6cfccd1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23605" y="2270125"/>
            <a:ext cx="3564890" cy="356489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6460" y="107950"/>
            <a:ext cx="7555230" cy="65100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变黄色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0275" y="359410"/>
            <a:ext cx="7531735" cy="57664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变红色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2725" y="378460"/>
            <a:ext cx="6686550" cy="58896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168910" y="190500"/>
            <a:ext cx="11309350" cy="6477635"/>
          </a:xfrm>
          <a:prstGeom prst="cloud">
            <a:avLst/>
          </a:prstGeom>
          <a:solidFill>
            <a:srgbClr val="0070C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bg1"/>
                </a:solidFill>
              </a:rPr>
              <a:t>变蓝色</a:t>
            </a:r>
            <a:endParaRPr lang="zh-CN" altLang="en-US" sz="9600" b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635" y="449580"/>
            <a:ext cx="6348095" cy="57531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1*i*1"/>
  <p:tag name="KSO_WM_BEAUTIFY_FLAG" val="#wm#"/>
  <p:tag name="KSO_WM_TAG_VERSION" val="1.0"/>
  <p:tag name="KSO_WM_CHIP_GROUPID" val="614d3c84044fdac0964eaa99"/>
  <p:tag name="KSO_WM_CHIP_XID" val="617a7dd3004054b232b8a2e3"/>
  <p:tag name="KSO_WM_UNIT_DEC_AREA_ID" val="f9563fe6777e4bd09450d4906b43e99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1049939da6549c5b5b00c56c21641ed"/>
</p:tagLst>
</file>

<file path=ppt/tags/tag10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</p:tagLst>
</file>

<file path=ppt/tags/tag11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</p:tagLst>
</file>

<file path=ppt/tags/tag12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2*i*1"/>
  <p:tag name="KSO_WM_BEAUTIFY_FLAG" val="#wm#"/>
  <p:tag name="KSO_WM_TAG_VERSION" val="1.0"/>
  <p:tag name="KSO_WM_CHIP_GROUPID" val="614d3c84044fdac0964eaa99"/>
  <p:tag name="KSO_WM_CHIP_XID" val="617a7dd3004054b232b8a2bb"/>
  <p:tag name="KSO_WM_UNIT_DEC_AREA_ID" val="6d280581a306424a829315ec3a1a006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7ac957db1664924a89e0e186a868634"/>
</p:tagLst>
</file>

<file path=ppt/tags/tag13.xml><?xml version="1.0" encoding="utf-8"?>
<p:tagLst xmlns:p="http://schemas.openxmlformats.org/presentationml/2006/main">
  <p:tag name="KSO_WM_UNIT_SUBTYPE" val="t"/>
  <p:tag name="KSO_WM_TEMPLATE_CATEGORY" val="chip"/>
  <p:tag name="KSO_WM_TEMPLATE_INDEX" val="20220553"/>
  <p:tag name="KSO_WM_UNIT_TYPE" val="i"/>
  <p:tag name="KSO_WM_UNIT_INDEX" val="1"/>
  <p:tag name="KSO_WM_UNIT_ID" val="chip20220553_4*i*1"/>
  <p:tag name="KSO_WM_BEAUTIFY_FLAG" val="#wm#"/>
  <p:tag name="KSO_WM_TAG_VERSION" val="1.0"/>
  <p:tag name="KSO_WM_CHIP_GROUPID" val="614d3c84044fdac0964eaa99"/>
  <p:tag name="KSO_WM_CHIP_XID" val="617a7dd3004054b232b8a2b5"/>
  <p:tag name="KSO_WM_UNIT_DEC_AREA_ID" val="384e2483c41244e59d9ab65567daf718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03f8fc514f74c0da4876e85f13e2af2"/>
</p:tagLst>
</file>

<file path=ppt/tags/tag14.xml><?xml version="1.0" encoding="utf-8"?>
<p:tagLst xmlns:p="http://schemas.openxmlformats.org/presentationml/2006/main">
  <p:tag name="KSO_WM_UNIT_SUBTYPE" val="t"/>
  <p:tag name="KSO_WM_TEMPLATE_CATEGORY" val="chip"/>
  <p:tag name="KSO_WM_TEMPLATE_INDEX" val="20220553"/>
  <p:tag name="KSO_WM_UNIT_TYPE" val="i"/>
  <p:tag name="KSO_WM_UNIT_INDEX" val="1"/>
  <p:tag name="KSO_WM_UNIT_ID" val="chip20220553_3*i*1"/>
  <p:tag name="KSO_WM_BEAUTIFY_FLAG" val="#wm#"/>
  <p:tag name="KSO_WM_TAG_VERSION" val="1.0"/>
  <p:tag name="KSO_WM_CHIP_GROUPID" val="614d3c84044fdac0964eaa99"/>
  <p:tag name="KSO_WM_CHIP_XID" val="617a7dd3004054b232b8a2b3"/>
  <p:tag name="KSO_WM_UNIT_DEC_AREA_ID" val="3e92af653e7a4270b87064d07028bdd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f06cd999b774ad48820ab9fc6dcc2fe"/>
</p:tagLst>
</file>

<file path=ppt/tags/tag15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</p:tagLst>
</file>

<file path=ppt/tags/tag17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</p:tagLst>
</file>

<file path=ppt/tags/tag18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9*i*1"/>
  <p:tag name="KSO_WM_BEAUTIFY_FLAG" val="#wm#"/>
  <p:tag name="KSO_WM_TAG_VERSION" val="1.0"/>
  <p:tag name="KSO_WM_CHIP_GROUPID" val="614d3c84044fdac0964eaa99"/>
  <p:tag name="KSO_WM_CHIP_XID" val="617a7dd3004054b232b8a2cc"/>
  <p:tag name="KSO_WM_UNIT_DEC_AREA_ID" val="442e39f9a16b4136947c9d2c3cdcae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f3ff019ccd14ebd937deb5416770003"/>
</p:tagLst>
</file>

<file path=ppt/tags/tag19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58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553_1*b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UNIT_DEFAULT_FONT" val="20;24;2"/>
  <p:tag name="KSO_WM_UNIT_BLOCK" val="0"/>
  <p:tag name="KSO_WM_UNIT_DEC_AREA_ID" val="8a2be1361b00488c92ded23ee664ea55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3b66da1cfa9a47db81a1da019872cb34"/>
  <p:tag name="KSO_WM_UNIT_TEXT_FILL_FORE_SCHEMECOLOR_INDEX_BRIGHTNESS" val="0"/>
  <p:tag name="KSO_WM_UNIT_TEXT_FILL_FORE_SCHEMECOLOR_INDEX" val="5"/>
  <p:tag name="KSO_WM_UNIT_TEXT_FILL_TYPE" val="1"/>
  <p:tag name="KSO_WM_TEMPLATE_ASSEMBLE_XID" val="617a7e840692455894c27948"/>
  <p:tag name="KSO_WM_TEMPLATE_ASSEMBLE_GROUPID" val="614d3c84044fdac0964eaa99"/>
</p:tagLst>
</file>

<file path=ppt/tags/tag2.xml><?xml version="1.0" encoding="utf-8"?>
<p:tagLst xmlns:p="http://schemas.openxmlformats.org/presentationml/2006/main">
  <p:tag name="KSO_WM_UNIT_BLOCK" val="0"/>
  <p:tag name="KSO_WM_UNIT_DEC_AREA_ID" val="dd3186d43f214bd5a356249d812f9f63"/>
  <p:tag name="KSO_WM_UNIT_DEFAULT_FONT" val="20;26;2"/>
  <p:tag name="KSO_WM_UNIT_ISCONTENTSTITLE" val="0"/>
  <p:tag name="KSO_WM_UNIT_ISNUMDGMTITLE" val="0"/>
  <p:tag name="KSO_WM_UNIT_PRESET_TEXT" val="单击此处添加副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553_1*b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CHIP_GROUPID" val="6172782254cda7cf43af41cf"/>
  <p:tag name="KSO_WM_CHIP_XID" val="6172782254cda7cf43af41cd"/>
  <p:tag name="KSO_WM_CHIP_FILLAREA_FILL_RULE" val="{&quot;fill_align&quot;:&quot;cm&quot;,&quot;fill_mode&quot;:&quot;adaptive&quot;,&quot;sacle_strategy&quot;:&quot;smart&quot;}"/>
  <p:tag name="KSO_WM_ASSEMBLE_CHIP_INDEX" val="046c645c481740d49ea12c5aa93767a8"/>
  <p:tag name="KSO_WM_UNIT_TEXT_FILL_FORE_SCHEMECOLOR_INDEX_BRIGHTNESS" val="0"/>
  <p:tag name="KSO_WM_UNIT_TEXT_FILL_FORE_SCHEMECOLOR_INDEX" val="14"/>
  <p:tag name="KSO_WM_UNIT_TEXT_FILL_TYPE" val="1"/>
  <p:tag name="KSO_WM_TEMPLATE_ASSEMBLE_XID" val="617a7e84004054b232b8a78b"/>
  <p:tag name="KSO_WM_TEMPLATE_ASSEMBLE_GROUPID" val="614d3c84044fdac0964eaa99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您的欣赏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553_1*a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UNIT_DEFAULT_FONT" val="66;96;2"/>
  <p:tag name="KSO_WM_UNIT_BLOCK" val="0"/>
  <p:tag name="KSO_WM_UNIT_DEC_AREA_ID" val="9f32e604ed9148e39b04e6b03ca9320f"/>
  <p:tag name="KSO_WM_CHIP_GROUPID" val="612dfa25eaa89fd2fb383638"/>
  <p:tag name="KSO_WM_CHIP_XID" val="612dfa25eaa89fd2fb383639"/>
  <p:tag name="KSO_WM_CHIP_FILLAREA_FILL_RULE" val="{&quot;fill_align&quot;:&quot;cm&quot;,&quot;fill_mode&quot;:&quot;adaptive&quot;,&quot;sacle_strategy&quot;:&quot;smart&quot;}"/>
  <p:tag name="KSO_WM_ASSEMBLE_CHIP_INDEX" val="3b66da1cfa9a47db81a1da019872cb34"/>
  <p:tag name="KSO_WM_UNIT_TEXT_FILL_FORE_SCHEMECOLOR_INDEX_BRIGHTNESS" val="0"/>
  <p:tag name="KSO_WM_UNIT_TEXT_FILL_FORE_SCHEMECOLOR_INDEX" val="5"/>
  <p:tag name="KSO_WM_UNIT_TEXT_FILL_TYPE" val="1"/>
  <p:tag name="KSO_WM_TEMPLATE_ASSEMBLE_XID" val="617a7e840692455894c27948"/>
  <p:tag name="KSO_WM_TEMPLATE_ASSEMBLE_GROUPID" val="614d3c84044fdac0964eaa99"/>
</p:tagLst>
</file>

<file path=ppt/tags/tag21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  <p:tag name="KSO_WM_SLIDE_BACKGROUND_TYPE" val="general"/>
</p:tagLst>
</file>

<file path=ppt/tags/tag22.xml><?xml version="1.0" encoding="utf-8"?>
<p:tagLst xmlns:p="http://schemas.openxmlformats.org/presentationml/2006/main">
  <p:tag name="KSO_WM_SLIDE_BACKGROUND_TYPE" val="general"/>
</p:tagLst>
</file>

<file path=ppt/tags/tag23.xml><?xml version="1.0" encoding="utf-8"?>
<p:tagLst xmlns:p="http://schemas.openxmlformats.org/presentationml/2006/main">
  <p:tag name="KSO_WM_SLIDE_BACKGROUND_TYPE" val="general"/>
</p:tagLst>
</file>

<file path=ppt/tags/tag24.xml><?xml version="1.0" encoding="utf-8"?>
<p:tagLst xmlns:p="http://schemas.openxmlformats.org/presentationml/2006/main">
  <p:tag name="KSO_WM_SLIDE_BACKGROUND_TYPE" val="general"/>
</p:tagLst>
</file>

<file path=ppt/tags/tag25.xml><?xml version="1.0" encoding="utf-8"?>
<p:tagLst xmlns:p="http://schemas.openxmlformats.org/presentationml/2006/main">
  <p:tag name="KSO_WM_SLIDE_BACKGROUND_TYPE" val="general"/>
</p:tagLst>
</file>

<file path=ppt/tags/tag26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aacb4b8cd10a46bc8b6bdcde800b819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02af77cd6084eeda1eac38ce3d13820"/>
  <p:tag name="KSO_WM_SLIDE_BACKGROUND_TYPE" val="frame"/>
</p:tagLst>
</file>

<file path=ppt/tags/tag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SLIDE_BACKGROUND_TYPE" val="frame"/>
</p:tagLst>
</file>

<file path=ppt/tags/tag29.xml><?xml version="1.0" encoding="utf-8"?>
<p:tagLst xmlns:p="http://schemas.openxmlformats.org/presentationml/2006/main">
  <p:tag name="KSO_WM_SLIDE_BACKGROUND_TYPE" val="frame"/>
</p:tagLst>
</file>

<file path=ppt/tags/tag3.xml><?xml version="1.0" encoding="utf-8"?>
<p:tagLst xmlns:p="http://schemas.openxmlformats.org/presentationml/2006/main">
  <p:tag name="KSO_WM_UNIT_DEFAULT_FONT" val="98;118;2"/>
  <p:tag name="KSO_WM_UNIT_BLOCK" val="0"/>
  <p:tag name="KSO_WM_UNIT_DEC_AREA_ID" val="3bfed05806794354907c662b2e50b1b0"/>
  <p:tag name="KSO_WM_UNIT_ISCONTENTSTITLE" val="0"/>
  <p:tag name="KSO_WM_UNIT_ISNUMDGMTITLE" val="0"/>
  <p:tag name="KSO_WM_UNIT_PRESET_TEXT" val="儿童画册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553_1*a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CHIP_GROUPID" val="6172782254cda7cf43af41cf"/>
  <p:tag name="KSO_WM_CHIP_XID" val="6172782254cda7cf43af41cd"/>
  <p:tag name="KSO_WM_CHIP_FILLAREA_FILL_RULE" val="{&quot;fill_align&quot;:&quot;cm&quot;,&quot;fill_mode&quot;:&quot;adaptive&quot;,&quot;sacle_strategy&quot;:&quot;smart&quot;}"/>
  <p:tag name="KSO_WM_ASSEMBLE_CHIP_INDEX" val="046c645c481740d49ea12c5aa93767a8"/>
  <p:tag name="KSO_WM_UNIT_TEXT_FILL_FORE_SCHEMECOLOR_INDEX_BRIGHTNESS" val="0"/>
  <p:tag name="KSO_WM_UNIT_TEXT_FILL_FORE_SCHEMECOLOR_INDEX" val="14"/>
  <p:tag name="KSO_WM_UNIT_TEXT_FILL_TYPE" val="1"/>
  <p:tag name="KSO_WM_TEMPLATE_ASSEMBLE_XID" val="617a7e84004054b232b8a78b"/>
  <p:tag name="KSO_WM_TEMPLATE_ASSEMBLE_GROUPID" val="614d3c84044fdac0964eaa99"/>
</p:tagLst>
</file>

<file path=ppt/tags/tag30.xml><?xml version="1.0" encoding="utf-8"?>
<p:tagLst xmlns:p="http://schemas.openxmlformats.org/presentationml/2006/main">
  <p:tag name="KSO_WM_SLIDE_BACKGROUND_TYPE" val="frame"/>
</p:tagLst>
</file>

<file path=ppt/tags/tag31.xml><?xml version="1.0" encoding="utf-8"?>
<p:tagLst xmlns:p="http://schemas.openxmlformats.org/presentationml/2006/main">
  <p:tag name="KSO_WM_SLIDE_BACKGROUND_TYPE" val="frame"/>
</p:tagLst>
</file>

<file path=ppt/tags/tag32.xml><?xml version="1.0" encoding="utf-8"?>
<p:tagLst xmlns:p="http://schemas.openxmlformats.org/presentationml/2006/main">
  <p:tag name="KSO_WM_SLIDE_BACKGROUND_TYPE" val="frame"/>
</p:tagLst>
</file>

<file path=ppt/tags/tag33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5af7fb08035f455a9aa07bddc3342a3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15fe83bc646e0b2a3e3236c6685d4"/>
  <p:tag name="KSO_WM_SLIDE_BACKGROUND_TYPE" val="leftRight"/>
</p:tagLst>
</file>

<file path=ppt/tags/tag3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.xml><?xml version="1.0" encoding="utf-8"?>
<p:tagLst xmlns:p="http://schemas.openxmlformats.org/presentationml/2006/main">
  <p:tag name="KSO_WM_SLIDE_BACKGROUND_TYPE" val="leftRight"/>
</p:tagLst>
</file>

<file path=ppt/tags/tag36.xml><?xml version="1.0" encoding="utf-8"?>
<p:tagLst xmlns:p="http://schemas.openxmlformats.org/presentationml/2006/main">
  <p:tag name="KSO_WM_SLIDE_BACKGROUND_TYPE" val="leftRight"/>
</p:tagLst>
</file>

<file path=ppt/tags/tag37.xml><?xml version="1.0" encoding="utf-8"?>
<p:tagLst xmlns:p="http://schemas.openxmlformats.org/presentationml/2006/main">
  <p:tag name="KSO_WM_SLIDE_BACKGROUND_TYPE" val="leftRight"/>
</p:tagLst>
</file>

<file path=ppt/tags/tag38.xml><?xml version="1.0" encoding="utf-8"?>
<p:tagLst xmlns:p="http://schemas.openxmlformats.org/presentationml/2006/main">
  <p:tag name="KSO_WM_SLIDE_BACKGROUND_TYPE" val="leftRight"/>
</p:tagLst>
</file>

<file path=ppt/tags/tag39.xml><?xml version="1.0" encoding="utf-8"?>
<p:tagLst xmlns:p="http://schemas.openxmlformats.org/presentationml/2006/main">
  <p:tag name="KSO_WM_SLIDE_BACKGROUND_TYPE" val="leftRight"/>
</p:tagLst>
</file>

<file path=ppt/tags/tag4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7c18d1923fd34f8e91085edaed4c3e8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421e064ac004f4a91239a035e560b69"/>
</p:tagLst>
</file>

<file path=ppt/tags/tag40.xml><?xml version="1.0" encoding="utf-8"?>
<p:tagLst xmlns:p="http://schemas.openxmlformats.org/presentationml/2006/main">
  <p:tag name="KSO_WM_SLIDE_BACKGROUND_TYPE" val="leftRight"/>
</p:tagLst>
</file>

<file path=ppt/tags/tag41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d61a88ad7827456a8416a44cc3497a97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219b9ae17954a6492f81c500ca84baf"/>
  <p:tag name="KSO_WM_SLIDE_BACKGROUND_TYPE" val="topBottom"/>
</p:tagLst>
</file>

<file path=ppt/tags/tag4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M_SLIDE_BACKGROUND_TYPE" val="topBottom"/>
</p:tagLst>
</file>

<file path=ppt/tags/tag44.xml><?xml version="1.0" encoding="utf-8"?>
<p:tagLst xmlns:p="http://schemas.openxmlformats.org/presentationml/2006/main">
  <p:tag name="KSO_WM_SLIDE_BACKGROUND_TYPE" val="topBottom"/>
</p:tagLst>
</file>

<file path=ppt/tags/tag45.xml><?xml version="1.0" encoding="utf-8"?>
<p:tagLst xmlns:p="http://schemas.openxmlformats.org/presentationml/2006/main">
  <p:tag name="KSO_WM_SLIDE_BACKGROUND_TYPE" val="topBottom"/>
</p:tagLst>
</file>

<file path=ppt/tags/tag46.xml><?xml version="1.0" encoding="utf-8"?>
<p:tagLst xmlns:p="http://schemas.openxmlformats.org/presentationml/2006/main">
  <p:tag name="KSO_WM_SLIDE_BACKGROUND_TYPE" val="topBottom"/>
</p:tagLst>
</file>

<file path=ppt/tags/tag47.xml><?xml version="1.0" encoding="utf-8"?>
<p:tagLst xmlns:p="http://schemas.openxmlformats.org/presentationml/2006/main">
  <p:tag name="KSO_WM_SLIDE_BACKGROUND_TYPE" val="topBottom"/>
</p:tagLst>
</file>

<file path=ppt/tags/tag48.xml><?xml version="1.0" encoding="utf-8"?>
<p:tagLst xmlns:p="http://schemas.openxmlformats.org/presentationml/2006/main">
  <p:tag name="KSO_WM_SLIDE_BACKGROUND_TYPE" val="topBottom"/>
</p:tagLst>
</file>

<file path=ppt/tags/tag49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919c3469d9e845e1abc1288a111ea71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d621ab26f914da1b035476e64685a11"/>
  <p:tag name="KSO_WM_SLIDE_BACKGROUND_TYPE" val="bottomTop"/>
</p:tagLst>
</file>

<file path=ppt/tags/tag5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5*i*1"/>
  <p:tag name="KSO_WM_BEAUTIFY_FLAG" val="#wm#"/>
  <p:tag name="KSO_WM_TAG_VERSION" val="1.0"/>
  <p:tag name="KSO_WM_CHIP_GROUPID" val="614d3c84044fdac0964eaa99"/>
  <p:tag name="KSO_WM_CHIP_XID" val="617a7dd3004054b232b8a2db"/>
  <p:tag name="KSO_WM_UNIT_DEC_AREA_ID" val="20f33ae509f846ab8f417c1f1d0fed2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3cf07d26a6049a792dd6c480ed02c26"/>
</p:tagLst>
</file>

<file path=ppt/tags/tag5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1.xml><?xml version="1.0" encoding="utf-8"?>
<p:tagLst xmlns:p="http://schemas.openxmlformats.org/presentationml/2006/main">
  <p:tag name="KSO_WM_SLIDE_BACKGROUND_TYPE" val="bottomTop"/>
</p:tagLst>
</file>

<file path=ppt/tags/tag52.xml><?xml version="1.0" encoding="utf-8"?>
<p:tagLst xmlns:p="http://schemas.openxmlformats.org/presentationml/2006/main">
  <p:tag name="KSO_WM_SLIDE_BACKGROUND_TYPE" val="bottomTop"/>
</p:tagLst>
</file>

<file path=ppt/tags/tag53.xml><?xml version="1.0" encoding="utf-8"?>
<p:tagLst xmlns:p="http://schemas.openxmlformats.org/presentationml/2006/main">
  <p:tag name="KSO_WM_SLIDE_BACKGROUND_TYPE" val="bottomTop"/>
</p:tagLst>
</file>

<file path=ppt/tags/tag54.xml><?xml version="1.0" encoding="utf-8"?>
<p:tagLst xmlns:p="http://schemas.openxmlformats.org/presentationml/2006/main">
  <p:tag name="KSO_WM_SLIDE_BACKGROUND_TYPE" val="bottomTop"/>
</p:tagLst>
</file>

<file path=ppt/tags/tag55.xml><?xml version="1.0" encoding="utf-8"?>
<p:tagLst xmlns:p="http://schemas.openxmlformats.org/presentationml/2006/main">
  <p:tag name="KSO_WM_SLIDE_BACKGROUND_TYPE" val="bottomTop"/>
</p:tagLst>
</file>

<file path=ppt/tags/tag56.xml><?xml version="1.0" encoding="utf-8"?>
<p:tagLst xmlns:p="http://schemas.openxmlformats.org/presentationml/2006/main">
  <p:tag name="KSO_WM_SLIDE_BACKGROUND_TYPE" val="bottomTop"/>
</p:tagLst>
</file>

<file path=ppt/tags/tag57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ac29d4a236f04d7c9b6dafbb4c0790a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dd165e5ab764b7e8ee523de81b94894"/>
  <p:tag name="KSO_WM_SLIDE_BACKGROUND_TYPE" val="navigation"/>
</p:tagLst>
</file>

<file path=ppt/tags/tag5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SLIDE_BACKGROUND_TYPE" val="navigation"/>
</p:tagLst>
</file>

<file path=ppt/tags/tag6.xml><?xml version="1.0" encoding="utf-8"?>
<p:tagLst xmlns:p="http://schemas.openxmlformats.org/presentationml/2006/main">
  <p:tag name="KSO_WM_UNIT_SUBTYPE" val="t"/>
  <p:tag name="KSO_WM_TEMPLATE_CATEGORY" val="chip"/>
  <p:tag name="KSO_WM_TEMPLATE_INDEX" val="20220553"/>
  <p:tag name="KSO_WM_UNIT_TYPE" val="i"/>
  <p:tag name="KSO_WM_UNIT_INDEX" val="1"/>
  <p:tag name="KSO_WM_UNIT_ID" val="chip20220553_7*i*1"/>
  <p:tag name="KSO_WM_BEAUTIFY_FLAG" val="#wm#"/>
  <p:tag name="KSO_WM_TAG_VERSION" val="1.0"/>
  <p:tag name="KSO_WM_CHIP_GROUPID" val="614d3c84044fdac0964eaa99"/>
  <p:tag name="KSO_WM_CHIP_XID" val="617a7dd3004054b232b8a2d4"/>
  <p:tag name="KSO_WM_UNIT_DEC_AREA_ID" val="0a8ba550508342e9a43488aa45405bff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9af4e1f2a98409fadea84fe1394d2a4"/>
</p:tagLst>
</file>

<file path=ppt/tags/tag60.xml><?xml version="1.0" encoding="utf-8"?>
<p:tagLst xmlns:p="http://schemas.openxmlformats.org/presentationml/2006/main">
  <p:tag name="KSO_WM_SLIDE_BACKGROUND_TYPE" val="navigation"/>
</p:tagLst>
</file>

<file path=ppt/tags/tag61.xml><?xml version="1.0" encoding="utf-8"?>
<p:tagLst xmlns:p="http://schemas.openxmlformats.org/presentationml/2006/main">
  <p:tag name="KSO_WM_SLIDE_BACKGROUND_TYPE" val="navigation"/>
</p:tagLst>
</file>

<file path=ppt/tags/tag62.xml><?xml version="1.0" encoding="utf-8"?>
<p:tagLst xmlns:p="http://schemas.openxmlformats.org/presentationml/2006/main">
  <p:tag name="KSO_WM_SLIDE_BACKGROUND_TYPE" val="navigation"/>
</p:tagLst>
</file>

<file path=ppt/tags/tag63.xml><?xml version="1.0" encoding="utf-8"?>
<p:tagLst xmlns:p="http://schemas.openxmlformats.org/presentationml/2006/main">
  <p:tag name="KSO_WM_SLIDE_BACKGROUND_TYPE" val="navigation"/>
</p:tagLst>
</file>

<file path=ppt/tags/tag64.xml><?xml version="1.0" encoding="utf-8"?>
<p:tagLst xmlns:p="http://schemas.openxmlformats.org/presentationml/2006/main">
  <p:tag name="KSO_WM_SLIDE_BACKGROUND_TYPE" val="navigation"/>
</p:tagLst>
</file>

<file path=ppt/tags/tag65.xml><?xml version="1.0" encoding="utf-8"?>
<p:tagLst xmlns:p="http://schemas.openxmlformats.org/presentationml/2006/main">
  <p:tag name="KSO_WM_SLIDE_BACKGROUND_TYPE" val="navigation"/>
</p:tagLst>
</file>

<file path=ppt/tags/tag66.xml><?xml version="1.0" encoding="utf-8"?>
<p:tagLst xmlns:p="http://schemas.openxmlformats.org/presentationml/2006/main">
  <p:tag name="KSO_WM_SLIDE_BACKGROUND_TYPE" val="navigation"/>
</p:tagLst>
</file>

<file path=ppt/tags/tag67.xml><?xml version="1.0" encoding="utf-8"?>
<p:tagLst xmlns:p="http://schemas.openxmlformats.org/presentationml/2006/main">
  <p:tag name="KSO_WM_UNIT_SUBTYPE" val="v"/>
  <p:tag name="KSO_WM_TEMPLATE_CATEGORY" val="chip"/>
  <p:tag name="KSO_WM_TEMPLATE_INDEX" val="20220553"/>
  <p:tag name="KSO_WM_UNIT_TYPE" val="i"/>
  <p:tag name="KSO_WM_UNIT_INDEX" val="1"/>
  <p:tag name="KSO_WM_UNIT_ID" val="chip20220553_8*i*1"/>
  <p:tag name="KSO_WM_BEAUTIFY_FLAG" val="#wm#"/>
  <p:tag name="KSO_WM_TAG_VERSION" val="1.0"/>
  <p:tag name="KSO_WM_CHIP_GROUPID" val="614d3c84044fdac0964eaa99"/>
  <p:tag name="KSO_WM_CHIP_XID" val="617a7dd3004054b232b8a2dd"/>
  <p:tag name="KSO_WM_UNIT_DEC_AREA_ID" val="9c1d7273907b4d48b08ac2bfc074bfc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bfaedcaffd241f5a47ab125080215c6"/>
  <p:tag name="KSO_WM_SLIDE_BACKGROUND_TYPE" val="belt"/>
</p:tagLst>
</file>

<file path=ppt/tags/tag6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9.xml><?xml version="1.0" encoding="utf-8"?>
<p:tagLst xmlns:p="http://schemas.openxmlformats.org/presentationml/2006/main">
  <p:tag name="KSO_WM_SLIDE_BACKGROUND_TYPE" val="belt"/>
</p:tagLst>
</file>

<file path=ppt/tags/tag7.xml><?xml version="1.0" encoding="utf-8"?>
<p:tagLst xmlns:p="http://schemas.openxmlformats.org/presentationml/2006/main">
  <p:tag name="KSO_WM_UNIT_SUBTYPE" val="t"/>
  <p:tag name="KSO_WM_TEMPLATE_CATEGORY" val="chip"/>
  <p:tag name="KSO_WM_TEMPLATE_INDEX" val="20220553"/>
  <p:tag name="KSO_WM_UNIT_TYPE" val="i"/>
  <p:tag name="KSO_WM_UNIT_INDEX" val="1"/>
  <p:tag name="KSO_WM_UNIT_ID" val="chip20220553_6*i*1"/>
  <p:tag name="KSO_WM_BEAUTIFY_FLAG" val="#wm#"/>
  <p:tag name="KSO_WM_TAG_VERSION" val="1.0"/>
  <p:tag name="KSO_WM_CHIP_GROUPID" val="614d3c84044fdac0964eaa99"/>
  <p:tag name="KSO_WM_CHIP_XID" val="617a7dd3004054b232b8a2d1"/>
  <p:tag name="KSO_WM_UNIT_DEC_AREA_ID" val="19d97732f7d54973b349dcf2876cdde9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57a39e9b3cc4cb29ba59f087b649ac4"/>
</p:tagLst>
</file>

<file path=ppt/tags/tag70.xml><?xml version="1.0" encoding="utf-8"?>
<p:tagLst xmlns:p="http://schemas.openxmlformats.org/presentationml/2006/main">
  <p:tag name="KSO_WM_SLIDE_BACKGROUND_TYPE" val="belt"/>
</p:tagLst>
</file>

<file path=ppt/tags/tag71.xml><?xml version="1.0" encoding="utf-8"?>
<p:tagLst xmlns:p="http://schemas.openxmlformats.org/presentationml/2006/main">
  <p:tag name="KSO_WM_SLIDE_BACKGROUND_TYPE" val="belt"/>
</p:tagLst>
</file>

<file path=ppt/tags/tag72.xml><?xml version="1.0" encoding="utf-8"?>
<p:tagLst xmlns:p="http://schemas.openxmlformats.org/presentationml/2006/main">
  <p:tag name="KSO_WM_SLIDE_BACKGROUND_TYPE" val="belt"/>
</p:tagLst>
</file>

<file path=ppt/tags/tag73.xml><?xml version="1.0" encoding="utf-8"?>
<p:tagLst xmlns:p="http://schemas.openxmlformats.org/presentationml/2006/main">
  <p:tag name="KSO_WM_SLIDE_BACKGROUND_TYPE" val="belt"/>
</p:tagLst>
</file>

<file path=ppt/tags/tag74.xml><?xml version="1.0" encoding="utf-8"?>
<p:tagLst xmlns:p="http://schemas.openxmlformats.org/presentationml/2006/main">
  <p:tag name="KSO_WM_TEMPLATE_CATEGORY" val="custom"/>
  <p:tag name="KSO_WM_TEMPLATE_INDEX" val="20220553"/>
</p:tagLst>
</file>

<file path=ppt/tags/tag75.xml><?xml version="1.0" encoding="utf-8"?>
<p:tagLst xmlns:p="http://schemas.openxmlformats.org/presentationml/2006/main">
  <p:tag name="KSO_WM_TEMPLATE_CATEGORY" val="custom"/>
  <p:tag name="KSO_WM_TEMPLATE_INDEX" val="20220553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0553"/>
  <p:tag name="KSO_WM_CHIP_COLORING" val="3"/>
</p:tagLst>
</file>

<file path=ppt/tags/tag77.xml><?xml version="1.0" encoding="utf-8"?>
<p:tagLst xmlns:p="http://schemas.openxmlformats.org/presentationml/2006/main">
  <p:tag name="KSO_WM_UNIT_SM_LIMIT_TYPE" val="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553_1*i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CHIP_GROUPID" val="6172782254cda7cf43af41cf"/>
  <p:tag name="KSO_WM_CHIP_XID" val="6172782254cda7cf43af41cd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9"/>
</p:tagLst>
</file>

<file path=ppt/tags/tag78.xml><?xml version="1.0" encoding="utf-8"?>
<p:tagLst xmlns:p="http://schemas.openxmlformats.org/presentationml/2006/main">
  <p:tag name="KSO_WM_SLIDE_ID" val="custom20220553_1"/>
  <p:tag name="KSO_WM_TEMPLATE_SUBCATEGORY" val="21"/>
  <p:tag name="KSO_WM_TEMPLATE_MASTER_TYPE" val="1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0553"/>
  <p:tag name="KSO_WM_SLIDE_LAYOUT" val="a_b_f"/>
  <p:tag name="KSO_WM_SLIDE_LAYOUT_CNT" val="1_1_2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2bc37455bdf62aa281"/>
  <p:tag name="KSO_WM_CHIP_GROUPID" val="6130962bc37455bdf62aa280"/>
  <p:tag name="KSO_WM_SLIDE_LAYOUT_INFO" val="{&quot;id&quot;:&quot;2021-10-28T18:43:13&quot;,&quot;margin&quot;:{&quot;bottom&quot;:4.8207435607910156,&quot;left&quot;:7.4409637451171875,&quot;right&quot;:7.4409670829772949,&quot;top&quot;:4.822472095489502},&quot;type&quot;:0}"/>
  <p:tag name="KSO_WM_SLIDE_BK_DARK_LIGHT" val="2"/>
  <p:tag name="KSO_WM_SLIDE_BACKGROUND_TYPE" val="general"/>
  <p:tag name="KSO_WM_SLIDE_SUPPORT_FEATURE_TYPE" val="0"/>
  <p:tag name="KSO_WM_SLIDE_TYPE" val="title"/>
  <p:tag name="KSO_WM_TEMPLATE_MASTER_THUMB_INDEX" val="13"/>
  <p:tag name="KSO_WM_CHIP_COLORING" val="3"/>
  <p:tag name="KSO_WM_SLIDE_SUBTYPE" val="pureTxt"/>
  <p:tag name="KSO_WM_TEMPLATE_ASSEMBLE_XID" val="617a7e84004054b232b8a78b"/>
  <p:tag name="KSO_WM_TEMPLATE_ASSEMBLE_GROUPID" val="614d3c84044fdac0964eaa99"/>
  <p:tag name="KSO_WM_TEMPLATE_THUMBS_INDEX" val="1、5、6、7、8、29"/>
</p:tagLst>
</file>

<file path=ppt/tags/tag79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553_1*b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UNIT_DEFAULT_FONT" val="14;20;2"/>
  <p:tag name="KSO_WM_UNIT_BLOCK" val="0"/>
  <p:tag name="KSO_WM_UNIT_DEC_AREA_ID" val="25a2e6bde0804042ad63f649454ca930"/>
  <p:tag name="KSO_WM_CHIP_GROUPID" val="612ee07e8ebfb23103c99f7c"/>
  <p:tag name="KSO_WM_CHIP_XID" val="612ee07e8ebfb23103c99f7d"/>
  <p:tag name="KSO_WM_CHIP_FILLAREA_FILL_RULE" val="{&quot;fill_align&quot;:&quot;cm&quot;,&quot;fill_mode&quot;:&quot;full&quot;,&quot;sacle_strategy&quot;:&quot;smart&quot;}"/>
  <p:tag name="KSO_WM_ASSEMBLE_CHIP_INDEX" val="8e44c45e34cc44c3aee309550a824e8b"/>
  <p:tag name="KSO_WM_UNIT_TEXT_FILL_FORE_SCHEMECOLOR_INDEX_BRIGHTNESS" val="0"/>
  <p:tag name="KSO_WM_UNIT_TEXT_FILL_FORE_SCHEMECOLOR_INDEX" val="5"/>
  <p:tag name="KSO_WM_UNIT_TEXT_FILL_TYPE" val="1"/>
  <p:tag name="KSO_WM_TEMPLATE_ASSEMBLE_XID" val="617a7e830692455894c2790f"/>
  <p:tag name="KSO_WM_TEMPLATE_ASSEMBLE_GROUPID" val="614d3c84044fdac0964eaa99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81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83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85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87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89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553_1*a*1"/>
  <p:tag name="KSO_WM_TEMPLATE_CATEGORY" val="custom"/>
  <p:tag name="KSO_WM_TEMPLATE_INDEX" val="20220553"/>
  <p:tag name="KSO_WM_UNIT_LAYERLEVEL" val="1"/>
  <p:tag name="KSO_WM_TAG_VERSION" val="1.0"/>
  <p:tag name="KSO_WM_BEAUTIFY_FLAG" val="#wm#"/>
  <p:tag name="KSO_WM_UNIT_DEFAULT_FONT" val="66;80;2"/>
  <p:tag name="KSO_WM_UNIT_BLOCK" val="0"/>
  <p:tag name="KSO_WM_UNIT_DEC_AREA_ID" val="bff4626a00c64468a113ba2fac731427"/>
  <p:tag name="KSO_WM_CHIP_GROUPID" val="612ee07e8ebfb23103c99f7c"/>
  <p:tag name="KSO_WM_CHIP_XID" val="612ee07e8ebfb23103c99f7d"/>
  <p:tag name="KSO_WM_CHIP_FILLAREA_FILL_RULE" val="{&quot;fill_align&quot;:&quot;cm&quot;,&quot;fill_mode&quot;:&quot;full&quot;,&quot;sacle_strategy&quot;:&quot;smart&quot;}"/>
  <p:tag name="KSO_WM_ASSEMBLE_CHIP_INDEX" val="8e44c45e34cc44c3aee309550a824e8b"/>
  <p:tag name="KSO_WM_UNIT_TEXT_FILL_FORE_SCHEMECOLOR_INDEX_BRIGHTNESS" val="0"/>
  <p:tag name="KSO_WM_UNIT_TEXT_FILL_FORE_SCHEMECOLOR_INDEX" val="5"/>
  <p:tag name="KSO_WM_UNIT_TEXT_FILL_TYPE" val="1"/>
  <p:tag name="KSO_WM_TEMPLATE_ASSEMBLE_XID" val="617a7e830692455894c2790f"/>
  <p:tag name="KSO_WM_TEMPLATE_ASSEMBLE_GROUPID" val="614d3c84044fdac0964eaa99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1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20553"/>
</p:tagLst>
</file>

<file path=ppt/tags/tag98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ags/tag99.xml><?xml version="1.0" encoding="utf-8"?>
<p:tagLst xmlns:p="http://schemas.openxmlformats.org/presentationml/2006/main">
  <p:tag name="KSO_WM_SLIDE_ID" val="custom20220553_2"/>
  <p:tag name="KSO_WM_TEMPLATE_SUBCATEGORY" val="21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0553"/>
  <p:tag name="KSO_WM_CHIP_INFOS" val="{&quot;type&quot;:0,&quot;layout_type&quot;:&quot;1_NF_C_2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contents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6a207adb2ada4173be4a5d0b23402037&quot;,&quot;fill_align&quot;:&quot;lm&quot;,&quot;chip_types&quot;:[&quot;diagram&quot;,&quot;wordpuzzle&quot;]}],[{&quot;text_align&quot;:&quot;cm&quot;,&quot;text_direction&quot;:&quot;horizontal&quot;,&quot;support_big_font&quot;:false,&quot;picture_toward&quot;:0,&quot;picture_dockside&quot;:[],&quot;fill_id&quot;:&quot;6a207adb2ada4173be4a5d0b23402037&quot;,&quot;fill_align&quot;:&quot;cm&quot;,&quot;chip_types&quot;:[&quot;diagram&quot;,&quot;wordpuzzle&quot;]}]]"/>
  <p:tag name="KSO_WM_CHIP_DECFILLPROP" val="[]"/>
  <p:tag name="KSO_WM_SLIDE_LAYOUT" val="a_l"/>
  <p:tag name="KSO_WM_SLIDE_LAYOUT_CNT" val="1_1"/>
  <p:tag name="KSO_WM_CHIP_XID" val="6130974bc37455bdf62aa2bf"/>
  <p:tag name="KSO_WM_CHIP_GROUPID" val="6130974bc37455bdf62aa2be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SLIDE_TYPE" val="contents"/>
  <p:tag name="KSO_WM_CHIP_COLORING" val="3"/>
  <p:tag name="KSO_WM_SLIDE_SUBTYPE" val="diag"/>
  <p:tag name="KSO_WM_TEMPLATE_ASSEMBLE_XID" val="617a7e830692455894c27931"/>
  <p:tag name="KSO_WM_TEMPLATE_ASSEMBLE_GROUPID" val="614d3c84044fdac0964eaa9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Adjacency">
      <a:dk1>
        <a:srgbClr val="000000"/>
      </a:dk1>
      <a:lt1>
        <a:srgbClr val="FFFFFF"/>
      </a:lt1>
      <a:dk2>
        <a:srgbClr val="EDDDD4"/>
      </a:dk2>
      <a:lt2>
        <a:srgbClr val="F5EEEA"/>
      </a:lt2>
      <a:accent1>
        <a:srgbClr val="8F5430"/>
      </a:accent1>
      <a:accent2>
        <a:srgbClr val="866129"/>
      </a:accent2>
      <a:accent3>
        <a:srgbClr val="796E2A"/>
      </a:accent3>
      <a:accent4>
        <a:srgbClr val="677A35"/>
      </a:accent4>
      <a:accent5>
        <a:srgbClr val="518449"/>
      </a:accent5>
      <a:accent6>
        <a:srgbClr val="308D63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WPS 演示</Application>
  <PresentationFormat>宽屏</PresentationFormat>
  <Paragraphs>21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Arial Unicode MS</vt:lpstr>
      <vt:lpstr>Calibri</vt:lpstr>
      <vt:lpstr>微软雅黑</vt:lpstr>
      <vt:lpstr>汉仪正圆 55简</vt:lpstr>
      <vt:lpstr>汉仪糯米团简</vt:lpstr>
      <vt:lpstr>YouSheBiaoTiHei</vt:lpstr>
      <vt:lpstr>Segoe Print</vt:lpstr>
      <vt:lpstr>Office 主题</vt:lpstr>
      <vt:lpstr>2_Office 主题​​</vt:lpstr>
      <vt:lpstr>儿童画册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xin chen</dc:creator>
  <cp:lastModifiedBy>Bert</cp:lastModifiedBy>
  <cp:revision>23</cp:revision>
  <dcterms:created xsi:type="dcterms:W3CDTF">2022-01-18T12:15:00Z</dcterms:created>
  <dcterms:modified xsi:type="dcterms:W3CDTF">2022-01-18T12:50:02Z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A3E4F96117AA4DDCB5AEDAEDECB091CB</vt:lpwstr>
  </property>
  <property fmtid="{D5CDD505-2E9C-101B-9397-08002B2CF9AE}" pid="3" name="KSOProductBuildVer">
    <vt:lpwstr>2052-11.1.0.11294</vt:lpwstr>
  </property>
</Properties>
</file>