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5.jpg" ContentType="image/jpg"/>
  <Override PartName="/ppt/media/image6.jpg" ContentType="image/jpg"/>
  <Override PartName="/ppt/media/image7.jpg" ContentType="image/jpg"/>
  <Override PartName="/ppt/media/image28.jpg" ContentType="image/jpg"/>
  <Override PartName="/ppt/media/image29.jpg" ContentType="image/jpg"/>
  <Override PartName="/ppt/media/image3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8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81" r:id="rId20"/>
    <p:sldId id="282" r:id="rId21"/>
    <p:sldId id="284" r:id="rId22"/>
    <p:sldId id="289" r:id="rId23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44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03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</p:spTree>
    <p:extLst>
      <p:ext uri="{BB962C8B-B14F-4D97-AF65-F5344CB8AC3E}">
        <p14:creationId xmlns:p14="http://schemas.microsoft.com/office/powerpoint/2010/main" val="3839780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6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96060" y="431796"/>
            <a:ext cx="6151879" cy="314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‹#›</a:t>
            </a:fld>
            <a:endParaRPr spc="-80" dirty="0"/>
          </a:p>
        </p:txBody>
      </p:sp>
    </p:spTree>
    <p:extLst>
      <p:ext uri="{BB962C8B-B14F-4D97-AF65-F5344CB8AC3E}">
        <p14:creationId xmlns:p14="http://schemas.microsoft.com/office/powerpoint/2010/main" val="361594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05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20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</p:spTree>
    <p:extLst>
      <p:ext uri="{BB962C8B-B14F-4D97-AF65-F5344CB8AC3E}">
        <p14:creationId xmlns:p14="http://schemas.microsoft.com/office/powerpoint/2010/main" val="368776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</p:spTree>
    <p:extLst>
      <p:ext uri="{BB962C8B-B14F-4D97-AF65-F5344CB8AC3E}">
        <p14:creationId xmlns:p14="http://schemas.microsoft.com/office/powerpoint/2010/main" val="3296123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</p:spTree>
    <p:extLst>
      <p:ext uri="{BB962C8B-B14F-4D97-AF65-F5344CB8AC3E}">
        <p14:creationId xmlns:p14="http://schemas.microsoft.com/office/powerpoint/2010/main" val="2982036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88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15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lang="en-MY" spc="-80" smtClean="0"/>
              <a:t>‹#›</a:t>
            </a:fld>
            <a:endParaRPr lang="en-MY" spc="-80" dirty="0"/>
          </a:p>
        </p:txBody>
      </p:sp>
    </p:spTree>
    <p:extLst>
      <p:ext uri="{BB962C8B-B14F-4D97-AF65-F5344CB8AC3E}">
        <p14:creationId xmlns:p14="http://schemas.microsoft.com/office/powerpoint/2010/main" val="101299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24" Type="http://schemas.openxmlformats.org/officeDocument/2006/relationships/image" Target="../media/image58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23" Type="http://schemas.openxmlformats.org/officeDocument/2006/relationships/image" Target="../media/image57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810C1-D1A3-7907-2C1F-8E04FE5C2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Passive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FF4A2-C4F6-7ACD-8B1E-AF11C0036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209800"/>
            <a:ext cx="6262234" cy="3256546"/>
          </a:xfrm>
        </p:spPr>
        <p:txBody>
          <a:bodyPr>
            <a:normAutofit/>
          </a:bodyPr>
          <a:lstStyle/>
          <a:p>
            <a:r>
              <a:rPr lang="en-US" dirty="0"/>
              <a:t>Grammar</a:t>
            </a:r>
          </a:p>
          <a:p>
            <a:r>
              <a:rPr lang="en-US" dirty="0"/>
              <a:t>Level: A2 – Grade 7/8</a:t>
            </a:r>
          </a:p>
          <a:p>
            <a:pPr marL="538480" marR="221615" indent="-358775">
              <a:lnSpc>
                <a:spcPct val="100000"/>
              </a:lnSpc>
              <a:spcBef>
                <a:spcPts val="1985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lang="en-US" sz="2400" b="1" dirty="0"/>
              <a:t>Goals: </a:t>
            </a: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Can </a:t>
            </a:r>
            <a:r>
              <a:rPr lang="en-US" sz="2000" spc="-190" dirty="0">
                <a:solidFill>
                  <a:srgbClr val="4A4A4A"/>
                </a:solidFill>
                <a:latin typeface="Arial Black"/>
                <a:cs typeface="Arial Black"/>
              </a:rPr>
              <a:t>explain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difference  </a:t>
            </a:r>
            <a:r>
              <a:rPr lang="en-US" sz="2000" spc="-200" dirty="0">
                <a:solidFill>
                  <a:srgbClr val="4A4A4A"/>
                </a:solidFill>
                <a:latin typeface="Arial Black"/>
                <a:cs typeface="Arial Black"/>
              </a:rPr>
              <a:t>between </a:t>
            </a:r>
            <a:r>
              <a:rPr lang="en-US" sz="2000" spc="-235" dirty="0">
                <a:solidFill>
                  <a:srgbClr val="4A4A4A"/>
                </a:solidFill>
                <a:latin typeface="Arial Black"/>
                <a:cs typeface="Arial Black"/>
              </a:rPr>
              <a:t>active </a:t>
            </a:r>
            <a:r>
              <a:rPr lang="en-US" sz="2000" spc="-150" dirty="0">
                <a:solidFill>
                  <a:srgbClr val="4A4A4A"/>
                </a:solidFill>
                <a:latin typeface="Arial Black"/>
                <a:cs typeface="Arial Black"/>
              </a:rPr>
              <a:t>and </a:t>
            </a:r>
            <a:r>
              <a:rPr lang="en-US" sz="2000" spc="-215" dirty="0">
                <a:solidFill>
                  <a:srgbClr val="4A4A4A"/>
                </a:solidFill>
                <a:latin typeface="Arial Black"/>
                <a:cs typeface="Arial Black"/>
              </a:rPr>
              <a:t>passive  </a:t>
            </a: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voice.</a:t>
            </a:r>
            <a:endParaRPr lang="en-US" sz="2000" dirty="0">
              <a:latin typeface="Arial Black"/>
              <a:cs typeface="Arial Black"/>
            </a:endParaRPr>
          </a:p>
          <a:p>
            <a:pPr marL="538480" marR="197485" indent="-358775">
              <a:lnSpc>
                <a:spcPct val="100000"/>
              </a:lnSpc>
              <a:spcBef>
                <a:spcPts val="1800"/>
              </a:spcBef>
              <a:buClr>
                <a:srgbClr val="8BEFC9"/>
              </a:buClr>
              <a:buSzPct val="150000"/>
              <a:buFont typeface="Arial"/>
              <a:buChar char="■"/>
              <a:tabLst>
                <a:tab pos="539115" algn="l"/>
              </a:tabLst>
            </a:pP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Can </a:t>
            </a:r>
            <a:r>
              <a:rPr lang="en-US" sz="2000" spc="-225" dirty="0">
                <a:solidFill>
                  <a:srgbClr val="4A4A4A"/>
                </a:solidFill>
                <a:latin typeface="Arial Black"/>
                <a:cs typeface="Arial Black"/>
              </a:rPr>
              <a:t>accurately </a:t>
            </a:r>
            <a:r>
              <a:rPr lang="en-US" sz="2000" spc="-200" dirty="0">
                <a:solidFill>
                  <a:srgbClr val="4A4A4A"/>
                </a:solidFill>
                <a:latin typeface="Arial Black"/>
                <a:cs typeface="Arial Black"/>
              </a:rPr>
              <a:t>use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 </a:t>
            </a:r>
            <a:r>
              <a:rPr lang="en-US" sz="2000" spc="-215" dirty="0">
                <a:solidFill>
                  <a:srgbClr val="4A4A4A"/>
                </a:solidFill>
                <a:latin typeface="Arial Black"/>
                <a:cs typeface="Arial Black"/>
              </a:rPr>
              <a:t>passive </a:t>
            </a:r>
            <a:r>
              <a:rPr lang="en-US" sz="2000" spc="-225" dirty="0">
                <a:solidFill>
                  <a:srgbClr val="4A4A4A"/>
                </a:solidFill>
                <a:latin typeface="Arial Black"/>
                <a:cs typeface="Arial Black"/>
              </a:rPr>
              <a:t>voice </a:t>
            </a:r>
            <a:r>
              <a:rPr lang="en-US" sz="2000" spc="-140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present  </a:t>
            </a:r>
            <a:r>
              <a:rPr lang="en-US" sz="2000" spc="-150" dirty="0">
                <a:solidFill>
                  <a:srgbClr val="4A4A4A"/>
                </a:solidFill>
                <a:latin typeface="Arial Black"/>
                <a:cs typeface="Arial Black"/>
              </a:rPr>
              <a:t>and </a:t>
            </a:r>
            <a:r>
              <a:rPr lang="en-US" sz="2000" spc="-180" dirty="0">
                <a:solidFill>
                  <a:srgbClr val="4A4A4A"/>
                </a:solidFill>
                <a:latin typeface="Arial Black"/>
                <a:cs typeface="Arial Black"/>
              </a:rPr>
              <a:t>simple</a:t>
            </a:r>
            <a:r>
              <a:rPr lang="en-US" sz="2000" spc="-14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lang="en-US" sz="2000" spc="-190" dirty="0">
                <a:solidFill>
                  <a:srgbClr val="4A4A4A"/>
                </a:solidFill>
                <a:latin typeface="Arial Black"/>
                <a:cs typeface="Arial Black"/>
              </a:rPr>
              <a:t>past.</a:t>
            </a:r>
            <a:endParaRPr lang="en-US" sz="2000" dirty="0">
              <a:latin typeface="Arial Black"/>
              <a:cs typeface="Arial Black"/>
            </a:endParaRPr>
          </a:p>
          <a:p>
            <a:endParaRPr lang="en-US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35243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587" y="0"/>
            <a:ext cx="9145905" cy="6860540"/>
            <a:chOff x="-1587" y="0"/>
            <a:chExt cx="9145905" cy="6860540"/>
          </a:xfrm>
        </p:grpSpPr>
        <p:sp>
          <p:nvSpPr>
            <p:cNvPr id="3" name="object 3"/>
            <p:cNvSpPr/>
            <p:nvPr/>
          </p:nvSpPr>
          <p:spPr>
            <a:xfrm>
              <a:off x="-1587" y="0"/>
              <a:ext cx="603885" cy="6859905"/>
            </a:xfrm>
            <a:custGeom>
              <a:avLst/>
              <a:gdLst/>
              <a:ahLst/>
              <a:cxnLst/>
              <a:rect l="l" t="t" r="r" b="b"/>
              <a:pathLst>
                <a:path w="603885" h="6859905">
                  <a:moveTo>
                    <a:pt x="327252" y="0"/>
                  </a:moveTo>
                  <a:lnTo>
                    <a:pt x="0" y="0"/>
                  </a:lnTo>
                  <a:lnTo>
                    <a:pt x="0" y="6859591"/>
                  </a:lnTo>
                  <a:lnTo>
                    <a:pt x="603669" y="6859591"/>
                  </a:lnTo>
                  <a:lnTo>
                    <a:pt x="327252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-1587" y="6433050"/>
              <a:ext cx="9145905" cy="426084"/>
            </a:xfrm>
            <a:custGeom>
              <a:avLst/>
              <a:gdLst/>
              <a:ahLst/>
              <a:cxnLst/>
              <a:rect l="l" t="t" r="r" b="b"/>
              <a:pathLst>
                <a:path w="9145905" h="426084">
                  <a:moveTo>
                    <a:pt x="9145587" y="0"/>
                  </a:moveTo>
                  <a:lnTo>
                    <a:pt x="0" y="0"/>
                  </a:lnTo>
                  <a:lnTo>
                    <a:pt x="0" y="425746"/>
                  </a:lnTo>
                  <a:lnTo>
                    <a:pt x="9145587" y="425746"/>
                  </a:lnTo>
                  <a:lnTo>
                    <a:pt x="9145587" y="0"/>
                  </a:lnTo>
                  <a:close/>
                </a:path>
              </a:pathLst>
            </a:custGeom>
            <a:solidFill>
              <a:srgbClr val="3649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1354137" y="241300"/>
            <a:ext cx="7781925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273632" y="1125219"/>
            <a:ext cx="7620000" cy="932180"/>
          </a:xfrm>
          <a:prstGeom prst="rect">
            <a:avLst/>
          </a:prstGeom>
          <a:solidFill>
            <a:srgbClr val="B9F5DF"/>
          </a:solidFill>
        </p:spPr>
        <p:txBody>
          <a:bodyPr vert="horz" wrap="square" lIns="0" tIns="173355" rIns="0" bIns="0" rtlCol="0">
            <a:spAutoFit/>
          </a:bodyPr>
          <a:lstStyle/>
          <a:p>
            <a:pPr marL="1874520" marR="197485" indent="-1670050">
              <a:lnSpc>
                <a:spcPct val="101899"/>
              </a:lnSpc>
              <a:spcBef>
                <a:spcPts val="1365"/>
              </a:spcBef>
            </a:pP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Look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30" dirty="0">
                <a:solidFill>
                  <a:srgbClr val="4A4A4A"/>
                </a:solidFill>
                <a:latin typeface="Arial"/>
                <a:cs typeface="Arial"/>
              </a:rPr>
              <a:t>at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picture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below.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95" dirty="0">
                <a:solidFill>
                  <a:srgbClr val="4A4A4A"/>
                </a:solidFill>
                <a:latin typeface="Arial"/>
                <a:cs typeface="Arial"/>
              </a:rPr>
              <a:t>What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is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5" dirty="0">
                <a:solidFill>
                  <a:srgbClr val="4A4A4A"/>
                </a:solidFill>
                <a:latin typeface="Arial"/>
                <a:cs typeface="Arial"/>
              </a:rPr>
              <a:t>happening?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Can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you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0" dirty="0">
                <a:solidFill>
                  <a:srgbClr val="4A4A4A"/>
                </a:solidFill>
                <a:latin typeface="Arial"/>
                <a:cs typeface="Arial"/>
              </a:rPr>
              <a:t>think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of 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more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than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one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80" dirty="0">
                <a:solidFill>
                  <a:srgbClr val="4A4A4A"/>
                </a:solidFill>
                <a:latin typeface="Arial"/>
                <a:cs typeface="Arial"/>
              </a:rPr>
              <a:t>way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0" dirty="0">
                <a:solidFill>
                  <a:srgbClr val="4A4A4A"/>
                </a:solidFill>
                <a:latin typeface="Arial"/>
                <a:cs typeface="Arial"/>
              </a:rPr>
              <a:t>to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20" dirty="0">
                <a:solidFill>
                  <a:srgbClr val="4A4A4A"/>
                </a:solidFill>
                <a:latin typeface="Arial"/>
                <a:cs typeface="Arial"/>
              </a:rPr>
              <a:t>describe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4A4A4A"/>
                </a:solidFill>
                <a:latin typeface="Arial"/>
                <a:cs typeface="Arial"/>
              </a:rPr>
              <a:t>it?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29000" y="406766"/>
            <a:ext cx="246507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20" dirty="0">
                <a:solidFill>
                  <a:srgbClr val="4A4A4A"/>
                </a:solidFill>
                <a:latin typeface="Arial"/>
                <a:cs typeface="Arial"/>
              </a:rPr>
              <a:t>Describe </a:t>
            </a:r>
            <a:r>
              <a:rPr sz="1900" b="1" spc="114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900" b="1" spc="-17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900" b="1" spc="65" dirty="0">
                <a:solidFill>
                  <a:srgbClr val="4A4A4A"/>
                </a:solidFill>
                <a:latin typeface="Arial"/>
                <a:cs typeface="Arial"/>
              </a:rPr>
              <a:t>picture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106383" y="2540126"/>
            <a:ext cx="5741416" cy="3596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10</a:t>
            </a:fld>
            <a:endParaRPr spc="-8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19400" y="0"/>
            <a:ext cx="6324600" cy="6431280"/>
            <a:chOff x="2819400" y="0"/>
            <a:chExt cx="6324600" cy="6431280"/>
          </a:xfrm>
        </p:grpSpPr>
        <p:sp>
          <p:nvSpPr>
            <p:cNvPr id="3" name="object 3"/>
            <p:cNvSpPr/>
            <p:nvPr/>
          </p:nvSpPr>
          <p:spPr>
            <a:xfrm>
              <a:off x="5943600" y="0"/>
              <a:ext cx="3200400" cy="6431280"/>
            </a:xfrm>
            <a:custGeom>
              <a:avLst/>
              <a:gdLst/>
              <a:ahLst/>
              <a:cxnLst/>
              <a:rect l="l" t="t" r="r" b="b"/>
              <a:pathLst>
                <a:path w="3200400" h="6431280">
                  <a:moveTo>
                    <a:pt x="3200400" y="0"/>
                  </a:moveTo>
                  <a:lnTo>
                    <a:pt x="670559" y="0"/>
                  </a:lnTo>
                  <a:lnTo>
                    <a:pt x="0" y="6431280"/>
                  </a:lnTo>
                  <a:lnTo>
                    <a:pt x="3200400" y="6431280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chemeClr val="bg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2819400" y="241300"/>
              <a:ext cx="3955822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200400" y="273124"/>
            <a:ext cx="32004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Fill </a:t>
            </a:r>
            <a:r>
              <a:rPr spc="65" dirty="0"/>
              <a:t>in </a:t>
            </a:r>
            <a:r>
              <a:rPr spc="114" dirty="0"/>
              <a:t>the</a:t>
            </a:r>
            <a:r>
              <a:rPr spc="-260" dirty="0"/>
              <a:t> </a:t>
            </a:r>
            <a:r>
              <a:rPr spc="-20" dirty="0"/>
              <a:t>gaps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09687" y="1125219"/>
            <a:ext cx="7583805" cy="8826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b="1" spc="5" dirty="0">
                <a:solidFill>
                  <a:srgbClr val="4A4A4A"/>
                </a:solidFill>
                <a:latin typeface="Arial"/>
                <a:cs typeface="Arial"/>
              </a:rPr>
              <a:t>Fill</a:t>
            </a:r>
            <a:r>
              <a:rPr sz="16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55" dirty="0">
                <a:solidFill>
                  <a:srgbClr val="4A4A4A"/>
                </a:solidFill>
                <a:latin typeface="Arial"/>
                <a:cs typeface="Arial"/>
              </a:rPr>
              <a:t>in</a:t>
            </a:r>
            <a:r>
              <a:rPr sz="16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95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4A4A4A"/>
                </a:solidFill>
                <a:latin typeface="Arial"/>
                <a:cs typeface="Arial"/>
              </a:rPr>
              <a:t>gaps.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4A4A4A"/>
                </a:solidFill>
                <a:latin typeface="Arial"/>
                <a:cs typeface="Arial"/>
              </a:rPr>
              <a:t>Use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95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35" dirty="0">
                <a:solidFill>
                  <a:srgbClr val="4A4A4A"/>
                </a:solidFill>
                <a:latin typeface="Arial"/>
                <a:cs typeface="Arial"/>
              </a:rPr>
              <a:t>words</a:t>
            </a:r>
            <a:r>
              <a:rPr sz="16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55" dirty="0">
                <a:solidFill>
                  <a:srgbClr val="4A4A4A"/>
                </a:solidFill>
                <a:latin typeface="Arial"/>
                <a:cs typeface="Arial"/>
              </a:rPr>
              <a:t>in</a:t>
            </a:r>
            <a:r>
              <a:rPr sz="16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95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45" dirty="0">
                <a:solidFill>
                  <a:srgbClr val="4A4A4A"/>
                </a:solidFill>
                <a:latin typeface="Arial"/>
                <a:cs typeface="Arial"/>
              </a:rPr>
              <a:t>column</a:t>
            </a:r>
            <a:r>
              <a:rPr sz="16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40" dirty="0">
                <a:solidFill>
                  <a:srgbClr val="4A4A4A"/>
                </a:solidFill>
                <a:latin typeface="Arial"/>
                <a:cs typeface="Arial"/>
              </a:rPr>
              <a:t>on</a:t>
            </a:r>
            <a:r>
              <a:rPr sz="16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95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6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600" b="1" spc="50" dirty="0">
                <a:solidFill>
                  <a:srgbClr val="4A4A4A"/>
                </a:solidFill>
                <a:latin typeface="Arial"/>
                <a:cs typeface="Arial"/>
              </a:rPr>
              <a:t>right.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302156" y="2142197"/>
            <a:ext cx="5492115" cy="4142104"/>
            <a:chOff x="1302156" y="2142197"/>
            <a:chExt cx="5492115" cy="4142104"/>
          </a:xfrm>
        </p:grpSpPr>
        <p:sp>
          <p:nvSpPr>
            <p:cNvPr id="10" name="object 10"/>
            <p:cNvSpPr/>
            <p:nvPr/>
          </p:nvSpPr>
          <p:spPr>
            <a:xfrm>
              <a:off x="1321206" y="2161247"/>
              <a:ext cx="5454015" cy="4104004"/>
            </a:xfrm>
            <a:custGeom>
              <a:avLst/>
              <a:gdLst/>
              <a:ahLst/>
              <a:cxnLst/>
              <a:rect l="l" t="t" r="r" b="b"/>
              <a:pathLst>
                <a:path w="5454015" h="4104004">
                  <a:moveTo>
                    <a:pt x="5453989" y="0"/>
                  </a:moveTo>
                  <a:lnTo>
                    <a:pt x="0" y="0"/>
                  </a:lnTo>
                  <a:lnTo>
                    <a:pt x="0" y="4103580"/>
                  </a:lnTo>
                  <a:lnTo>
                    <a:pt x="5453989" y="4103580"/>
                  </a:lnTo>
                  <a:lnTo>
                    <a:pt x="54539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21206" y="2161247"/>
              <a:ext cx="5454015" cy="4104004"/>
            </a:xfrm>
            <a:custGeom>
              <a:avLst/>
              <a:gdLst/>
              <a:ahLst/>
              <a:cxnLst/>
              <a:rect l="l" t="t" r="r" b="b"/>
              <a:pathLst>
                <a:path w="5454015" h="4104004">
                  <a:moveTo>
                    <a:pt x="0" y="0"/>
                  </a:moveTo>
                  <a:lnTo>
                    <a:pt x="5454003" y="0"/>
                  </a:lnTo>
                  <a:lnTo>
                    <a:pt x="5454003" y="4103582"/>
                  </a:lnTo>
                  <a:lnTo>
                    <a:pt x="0" y="4103582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560499" y="2468025"/>
            <a:ext cx="4664075" cy="294513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469900" marR="102235" indent="-457200">
              <a:lnSpc>
                <a:spcPts val="1870"/>
              </a:lnSpc>
              <a:spcBef>
                <a:spcPts val="204"/>
              </a:spcBef>
              <a:buAutoNum type="arabicPeriod"/>
              <a:tabLst>
                <a:tab pos="469265" algn="l"/>
                <a:tab pos="469900" algn="l"/>
                <a:tab pos="3041650" algn="l"/>
              </a:tabLst>
            </a:pP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The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internet</a:t>
            </a:r>
            <a:r>
              <a:rPr sz="1600" u="heavy" spc="-125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r>
              <a:rPr sz="1600" spc="-140" dirty="0">
                <a:solidFill>
                  <a:srgbClr val="4A4A4A"/>
                </a:solidFill>
                <a:latin typeface="Arial Black"/>
                <a:cs typeface="Arial Black"/>
              </a:rPr>
              <a:t>used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by 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billions  </a:t>
            </a:r>
            <a:r>
              <a:rPr sz="1600" spc="-95" dirty="0">
                <a:solidFill>
                  <a:srgbClr val="4A4A4A"/>
                </a:solidFill>
                <a:latin typeface="Arial Black"/>
                <a:cs typeface="Arial Black"/>
              </a:rPr>
              <a:t>of </a:t>
            </a:r>
            <a:r>
              <a:rPr sz="1600" spc="-130" dirty="0">
                <a:solidFill>
                  <a:srgbClr val="4A4A4A"/>
                </a:solidFill>
                <a:latin typeface="Arial Black"/>
                <a:cs typeface="Arial Black"/>
              </a:rPr>
              <a:t>people </a:t>
            </a:r>
            <a:r>
              <a:rPr sz="1600" spc="-105" dirty="0">
                <a:solidFill>
                  <a:srgbClr val="4A4A4A"/>
                </a:solidFill>
                <a:latin typeface="Arial Black"/>
                <a:cs typeface="Arial Black"/>
              </a:rPr>
              <a:t>around 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the</a:t>
            </a:r>
            <a:r>
              <a:rPr sz="1600" spc="-18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30" dirty="0">
                <a:solidFill>
                  <a:srgbClr val="4A4A4A"/>
                </a:solidFill>
                <a:latin typeface="Arial Black"/>
                <a:cs typeface="Arial Black"/>
              </a:rPr>
              <a:t>world.</a:t>
            </a:r>
            <a:endParaRPr sz="1600">
              <a:latin typeface="Arial Black"/>
              <a:cs typeface="Arial Black"/>
            </a:endParaRPr>
          </a:p>
          <a:p>
            <a:pPr marL="469900" indent="-457200">
              <a:lnSpc>
                <a:spcPct val="100000"/>
              </a:lnSpc>
              <a:spcBef>
                <a:spcPts val="355"/>
              </a:spcBef>
              <a:buAutoNum type="arabicPeriod"/>
              <a:tabLst>
                <a:tab pos="469265" algn="l"/>
                <a:tab pos="469900" algn="l"/>
                <a:tab pos="3596640" algn="l"/>
              </a:tabLst>
            </a:pPr>
            <a:r>
              <a:rPr sz="1600" spc="-200" dirty="0">
                <a:solidFill>
                  <a:srgbClr val="4A4A4A"/>
                </a:solidFill>
                <a:latin typeface="Arial Black"/>
                <a:cs typeface="Arial Black"/>
              </a:rPr>
              <a:t>New</a:t>
            </a:r>
            <a:r>
              <a:rPr sz="1600" spc="-11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technology</a:t>
            </a:r>
            <a:r>
              <a:rPr sz="1600" spc="-10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is</a:t>
            </a:r>
            <a:r>
              <a:rPr sz="1600" u="heavy" spc="-175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every</a:t>
            </a: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day.</a:t>
            </a:r>
            <a:endParaRPr sz="1600">
              <a:latin typeface="Arial Black"/>
              <a:cs typeface="Arial Black"/>
            </a:endParaRPr>
          </a:p>
          <a:p>
            <a:pPr marL="469900" marR="27940" indent="-457200">
              <a:lnSpc>
                <a:spcPct val="104200"/>
              </a:lnSpc>
              <a:spcBef>
                <a:spcPts val="265"/>
              </a:spcBef>
              <a:buAutoNum type="arabicPeriod"/>
              <a:tabLst>
                <a:tab pos="469265" algn="l"/>
                <a:tab pos="469900" algn="l"/>
                <a:tab pos="4627880" algn="l"/>
              </a:tabLst>
            </a:pP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Many </a:t>
            </a:r>
            <a:r>
              <a:rPr sz="1600" spc="-165" dirty="0">
                <a:solidFill>
                  <a:srgbClr val="4A4A4A"/>
                </a:solidFill>
                <a:latin typeface="Arial Black"/>
                <a:cs typeface="Arial Black"/>
              </a:rPr>
              <a:t>electronic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45" dirty="0">
                <a:solidFill>
                  <a:srgbClr val="4A4A4A"/>
                </a:solidFill>
                <a:latin typeface="Arial Black"/>
                <a:cs typeface="Arial Black"/>
              </a:rPr>
              <a:t>products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are 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u="heavy" spc="-120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</a:t>
            </a:r>
            <a:r>
              <a:rPr sz="1600" u="heavy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	</a:t>
            </a:r>
            <a:r>
              <a:rPr sz="160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85" dirty="0">
                <a:solidFill>
                  <a:srgbClr val="4A4A4A"/>
                </a:solidFill>
                <a:latin typeface="Arial Black"/>
                <a:cs typeface="Arial Black"/>
              </a:rPr>
              <a:t>                              </a:t>
            </a:r>
            <a:r>
              <a:rPr sz="1600" spc="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10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Asia.</a:t>
            </a:r>
            <a:endParaRPr sz="1600">
              <a:latin typeface="Arial Black"/>
              <a:cs typeface="Arial Black"/>
            </a:endParaRPr>
          </a:p>
          <a:p>
            <a:pPr marL="469900" marR="929005" indent="-457200">
              <a:lnSpc>
                <a:spcPts val="1870"/>
              </a:lnSpc>
              <a:spcBef>
                <a:spcPts val="515"/>
              </a:spcBef>
              <a:buAutoNum type="arabicPeriod"/>
              <a:tabLst>
                <a:tab pos="469265" algn="l"/>
                <a:tab pos="469900" algn="l"/>
                <a:tab pos="2879090" algn="l"/>
              </a:tabLst>
            </a:pPr>
            <a:r>
              <a:rPr sz="1600" spc="-95" dirty="0">
                <a:solidFill>
                  <a:srgbClr val="4A4A4A"/>
                </a:solidFill>
                <a:latin typeface="Arial Black"/>
                <a:cs typeface="Arial Black"/>
              </a:rPr>
              <a:t>M</a:t>
            </a:r>
            <a:r>
              <a:rPr sz="1600" spc="-75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600" spc="-220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240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600" spc="-100" dirty="0">
                <a:solidFill>
                  <a:srgbClr val="4A4A4A"/>
                </a:solidFill>
                <a:latin typeface="Arial Black"/>
                <a:cs typeface="Arial Black"/>
              </a:rPr>
              <a:t>pp</a:t>
            </a:r>
            <a:r>
              <a:rPr sz="1600" spc="-215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u="heavy" spc="-120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</a:t>
            </a:r>
            <a:r>
              <a:rPr sz="1600" u="heavy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	</a:t>
            </a:r>
            <a:r>
              <a:rPr sz="1600" spc="-13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85" dirty="0">
                <a:solidFill>
                  <a:srgbClr val="4A4A4A"/>
                </a:solidFill>
                <a:latin typeface="Arial Black"/>
                <a:cs typeface="Arial Black"/>
              </a:rPr>
              <a:t>u</a:t>
            </a:r>
            <a:r>
              <a:rPr sz="1600" spc="-100" dirty="0">
                <a:solidFill>
                  <a:srgbClr val="4A4A4A"/>
                </a:solidFill>
                <a:latin typeface="Arial Black"/>
                <a:cs typeface="Arial Black"/>
              </a:rPr>
              <a:t>pd</a:t>
            </a:r>
            <a:r>
              <a:rPr sz="1600" spc="-18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600" spc="-17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600" spc="-60" dirty="0">
                <a:solidFill>
                  <a:srgbClr val="4A4A4A"/>
                </a:solidFill>
                <a:latin typeface="Arial Black"/>
                <a:cs typeface="Arial Black"/>
              </a:rPr>
              <a:t>d  </a:t>
            </a:r>
            <a:r>
              <a:rPr sz="1600" spc="-130" dirty="0">
                <a:solidFill>
                  <a:srgbClr val="4A4A4A"/>
                </a:solidFill>
                <a:latin typeface="Arial Black"/>
                <a:cs typeface="Arial Black"/>
              </a:rPr>
              <a:t>frequently.</a:t>
            </a:r>
            <a:endParaRPr sz="1600">
              <a:latin typeface="Arial Black"/>
              <a:cs typeface="Arial Black"/>
            </a:endParaRPr>
          </a:p>
          <a:p>
            <a:pPr marL="469900" indent="-457200">
              <a:lnSpc>
                <a:spcPts val="1895"/>
              </a:lnSpc>
              <a:spcBef>
                <a:spcPts val="359"/>
              </a:spcBef>
              <a:buAutoNum type="arabicPeriod"/>
              <a:tabLst>
                <a:tab pos="469265" algn="l"/>
                <a:tab pos="469900" algn="l"/>
              </a:tabLst>
            </a:pPr>
            <a:r>
              <a:rPr sz="1600" spc="-180" dirty="0">
                <a:solidFill>
                  <a:srgbClr val="4A4A4A"/>
                </a:solidFill>
                <a:latin typeface="Arial Black"/>
                <a:cs typeface="Arial Black"/>
              </a:rPr>
              <a:t>Physical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books 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and </a:t>
            </a:r>
            <a:r>
              <a:rPr sz="1600" spc="-105" dirty="0">
                <a:solidFill>
                  <a:srgbClr val="4A4A4A"/>
                </a:solidFill>
                <a:latin typeface="Arial Black"/>
                <a:cs typeface="Arial Black"/>
              </a:rPr>
              <a:t>print </a:t>
            </a:r>
            <a:r>
              <a:rPr sz="1600" spc="-140" dirty="0">
                <a:solidFill>
                  <a:srgbClr val="4A4A4A"/>
                </a:solidFill>
                <a:latin typeface="Arial Black"/>
                <a:cs typeface="Arial Black"/>
              </a:rPr>
              <a:t>media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are</a:t>
            </a:r>
            <a:r>
              <a:rPr sz="1600" spc="-7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still</a:t>
            </a:r>
            <a:endParaRPr sz="1600">
              <a:latin typeface="Arial Black"/>
              <a:cs typeface="Arial Black"/>
            </a:endParaRPr>
          </a:p>
          <a:p>
            <a:pPr marL="469900">
              <a:lnSpc>
                <a:spcPts val="1895"/>
              </a:lnSpc>
              <a:tabLst>
                <a:tab pos="1826260" algn="l"/>
              </a:tabLst>
            </a:pPr>
            <a:r>
              <a:rPr sz="1600" u="heavy" spc="-120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10" dirty="0">
                <a:solidFill>
                  <a:srgbClr val="4A4A4A"/>
                </a:solidFill>
                <a:latin typeface="Arial Black"/>
                <a:cs typeface="Arial Black"/>
              </a:rPr>
              <a:t>.</a:t>
            </a:r>
            <a:endParaRPr sz="1600">
              <a:latin typeface="Arial Black"/>
              <a:cs typeface="Arial Black"/>
            </a:endParaRPr>
          </a:p>
          <a:p>
            <a:pPr marL="469900" marR="381635" indent="-457200">
              <a:lnSpc>
                <a:spcPts val="1870"/>
              </a:lnSpc>
              <a:spcBef>
                <a:spcPts val="515"/>
              </a:spcBef>
              <a:buAutoNum type="arabicPeriod" startAt="6"/>
              <a:tabLst>
                <a:tab pos="469265" algn="l"/>
                <a:tab pos="469900" algn="l"/>
                <a:tab pos="4027804" algn="l"/>
              </a:tabLst>
            </a:pPr>
            <a:r>
              <a:rPr sz="1600" spc="-275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600" spc="-25" dirty="0">
                <a:solidFill>
                  <a:srgbClr val="4A4A4A"/>
                </a:solidFill>
                <a:latin typeface="Arial Black"/>
                <a:cs typeface="Arial Black"/>
              </a:rPr>
              <a:t>-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1600" spc="-14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600" spc="-18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600" spc="-100" dirty="0">
                <a:solidFill>
                  <a:srgbClr val="4A4A4A"/>
                </a:solidFill>
                <a:latin typeface="Arial Black"/>
                <a:cs typeface="Arial Black"/>
              </a:rPr>
              <a:t>d</a:t>
            </a:r>
            <a:r>
              <a:rPr sz="1600" spc="-17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600" spc="-65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1600" spc="-215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8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1600" spc="-14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85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1600" spc="-145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600" spc="-270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8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l</a:t>
            </a:r>
            <a:r>
              <a:rPr sz="1600" spc="-220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600" spc="-105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u="heavy" spc="-120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</a:t>
            </a:r>
            <a:r>
              <a:rPr sz="1600" u="heavy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	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600" spc="-70" dirty="0">
                <a:solidFill>
                  <a:srgbClr val="4A4A4A"/>
                </a:solidFill>
                <a:latin typeface="Arial Black"/>
                <a:cs typeface="Arial Black"/>
              </a:rPr>
              <a:t>o  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read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books</a:t>
            </a:r>
            <a:r>
              <a:rPr sz="1600" spc="-12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digitally.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10590" y="2207336"/>
            <a:ext cx="1983105" cy="23837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vert="horz" wrap="square" lIns="0" tIns="1123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85"/>
              </a:spcBef>
            </a:pPr>
            <a:r>
              <a:rPr sz="1000" b="1" spc="45" dirty="0">
                <a:solidFill>
                  <a:srgbClr val="4A4A4A"/>
                </a:solidFill>
                <a:latin typeface="Arial"/>
                <a:cs typeface="Arial"/>
              </a:rPr>
              <a:t>made</a:t>
            </a:r>
            <a:endParaRPr sz="1000" dirty="0">
              <a:latin typeface="Arial"/>
              <a:cs typeface="Arial"/>
            </a:endParaRPr>
          </a:p>
          <a:p>
            <a:pPr marL="887094" marR="879475" indent="-1270" algn="ctr">
              <a:lnSpc>
                <a:spcPct val="266700"/>
              </a:lnSpc>
            </a:pPr>
            <a:r>
              <a:rPr sz="1000" b="1" spc="-15" dirty="0">
                <a:solidFill>
                  <a:srgbClr val="4A4A4A"/>
                </a:solidFill>
                <a:latin typeface="Arial"/>
                <a:cs typeface="Arial"/>
              </a:rPr>
              <a:t>Is  </a:t>
            </a:r>
            <a:r>
              <a:rPr sz="1000" b="1" spc="40" dirty="0">
                <a:solidFill>
                  <a:srgbClr val="4A4A4A"/>
                </a:solidFill>
                <a:latin typeface="Arial"/>
                <a:cs typeface="Arial"/>
              </a:rPr>
              <a:t>are</a:t>
            </a:r>
            <a:endParaRPr sz="1000" dirty="0">
              <a:latin typeface="Arial"/>
              <a:cs typeface="Arial"/>
            </a:endParaRPr>
          </a:p>
          <a:p>
            <a:pPr marL="662305" marR="655320" algn="ctr">
              <a:lnSpc>
                <a:spcPct val="247200"/>
              </a:lnSpc>
              <a:spcBef>
                <a:spcPts val="300"/>
              </a:spcBef>
            </a:pPr>
            <a:r>
              <a:rPr sz="1000" b="1" spc="25" dirty="0">
                <a:solidFill>
                  <a:srgbClr val="4A4A4A"/>
                </a:solidFill>
                <a:latin typeface="Arial"/>
                <a:cs typeface="Arial"/>
              </a:rPr>
              <a:t>d</a:t>
            </a:r>
            <a:r>
              <a:rPr sz="1000" b="1" spc="20" dirty="0">
                <a:solidFill>
                  <a:srgbClr val="4A4A4A"/>
                </a:solidFill>
                <a:latin typeface="Arial"/>
                <a:cs typeface="Arial"/>
              </a:rPr>
              <a:t>e</a:t>
            </a:r>
            <a:r>
              <a:rPr sz="1000" b="1" spc="15" dirty="0">
                <a:solidFill>
                  <a:srgbClr val="4A4A4A"/>
                </a:solidFill>
                <a:latin typeface="Arial"/>
                <a:cs typeface="Arial"/>
              </a:rPr>
              <a:t>v</a:t>
            </a:r>
            <a:r>
              <a:rPr sz="1000" b="1" spc="25" dirty="0">
                <a:solidFill>
                  <a:srgbClr val="4A4A4A"/>
                </a:solidFill>
                <a:latin typeface="Arial"/>
                <a:cs typeface="Arial"/>
              </a:rPr>
              <a:t>e</a:t>
            </a:r>
            <a:r>
              <a:rPr sz="1000" b="1" spc="15" dirty="0">
                <a:solidFill>
                  <a:srgbClr val="4A4A4A"/>
                </a:solidFill>
                <a:latin typeface="Arial"/>
                <a:cs typeface="Arial"/>
              </a:rPr>
              <a:t>l</a:t>
            </a:r>
            <a:r>
              <a:rPr sz="1000" b="1" spc="10" dirty="0">
                <a:solidFill>
                  <a:srgbClr val="4A4A4A"/>
                </a:solidFill>
                <a:latin typeface="Arial"/>
                <a:cs typeface="Arial"/>
              </a:rPr>
              <a:t>o</a:t>
            </a:r>
            <a:r>
              <a:rPr sz="1000" b="1" spc="25" dirty="0">
                <a:solidFill>
                  <a:srgbClr val="4A4A4A"/>
                </a:solidFill>
                <a:latin typeface="Arial"/>
                <a:cs typeface="Arial"/>
              </a:rPr>
              <a:t>p</a:t>
            </a:r>
            <a:r>
              <a:rPr sz="1000" b="1" spc="20" dirty="0">
                <a:solidFill>
                  <a:srgbClr val="4A4A4A"/>
                </a:solidFill>
                <a:latin typeface="Arial"/>
                <a:cs typeface="Arial"/>
              </a:rPr>
              <a:t>e</a:t>
            </a:r>
            <a:r>
              <a:rPr sz="1000" b="1" spc="10" dirty="0">
                <a:solidFill>
                  <a:srgbClr val="4A4A4A"/>
                </a:solidFill>
                <a:latin typeface="Arial"/>
                <a:cs typeface="Arial"/>
              </a:rPr>
              <a:t>d  </a:t>
            </a:r>
            <a:r>
              <a:rPr sz="1000" b="1" spc="15" dirty="0">
                <a:solidFill>
                  <a:srgbClr val="4A4A4A"/>
                </a:solidFill>
                <a:latin typeface="Arial"/>
                <a:cs typeface="Arial"/>
              </a:rPr>
              <a:t>published  </a:t>
            </a:r>
            <a:r>
              <a:rPr sz="1000" b="1" spc="10" dirty="0">
                <a:solidFill>
                  <a:srgbClr val="4A4A4A"/>
                </a:solidFill>
                <a:latin typeface="Arial"/>
                <a:cs typeface="Arial"/>
              </a:rPr>
              <a:t>used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587" y="0"/>
            <a:ext cx="9145905" cy="6860540"/>
            <a:chOff x="-1587" y="0"/>
            <a:chExt cx="9145905" cy="6860540"/>
          </a:xfrm>
        </p:grpSpPr>
        <p:sp>
          <p:nvSpPr>
            <p:cNvPr id="3" name="object 3"/>
            <p:cNvSpPr/>
            <p:nvPr/>
          </p:nvSpPr>
          <p:spPr>
            <a:xfrm>
              <a:off x="-1587" y="0"/>
              <a:ext cx="603885" cy="6859905"/>
            </a:xfrm>
            <a:custGeom>
              <a:avLst/>
              <a:gdLst/>
              <a:ahLst/>
              <a:cxnLst/>
              <a:rect l="l" t="t" r="r" b="b"/>
              <a:pathLst>
                <a:path w="603885" h="6859905">
                  <a:moveTo>
                    <a:pt x="327252" y="0"/>
                  </a:moveTo>
                  <a:lnTo>
                    <a:pt x="0" y="0"/>
                  </a:lnTo>
                  <a:lnTo>
                    <a:pt x="0" y="6859591"/>
                  </a:lnTo>
                  <a:lnTo>
                    <a:pt x="603669" y="6859591"/>
                  </a:lnTo>
                  <a:lnTo>
                    <a:pt x="32725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-1587" y="6433050"/>
              <a:ext cx="9145905" cy="426084"/>
            </a:xfrm>
            <a:custGeom>
              <a:avLst/>
              <a:gdLst/>
              <a:ahLst/>
              <a:cxnLst/>
              <a:rect l="l" t="t" r="r" b="b"/>
              <a:pathLst>
                <a:path w="9145905" h="426084">
                  <a:moveTo>
                    <a:pt x="9145587" y="0"/>
                  </a:moveTo>
                  <a:lnTo>
                    <a:pt x="0" y="0"/>
                  </a:lnTo>
                  <a:lnTo>
                    <a:pt x="0" y="425746"/>
                  </a:lnTo>
                  <a:lnTo>
                    <a:pt x="9145587" y="425746"/>
                  </a:lnTo>
                  <a:lnTo>
                    <a:pt x="91455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0" name="object 10"/>
          <p:cNvSpPr/>
          <p:nvPr/>
        </p:nvSpPr>
        <p:spPr>
          <a:xfrm>
            <a:off x="1354137" y="241300"/>
            <a:ext cx="7781925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1290637" y="4509998"/>
            <a:ext cx="2400300" cy="1750695"/>
            <a:chOff x="1290637" y="4509998"/>
            <a:chExt cx="2400300" cy="1750695"/>
          </a:xfrm>
        </p:grpSpPr>
        <p:sp>
          <p:nvSpPr>
            <p:cNvPr id="13" name="object 13"/>
            <p:cNvSpPr/>
            <p:nvPr/>
          </p:nvSpPr>
          <p:spPr>
            <a:xfrm>
              <a:off x="1309687" y="4529048"/>
              <a:ext cx="2272665" cy="1370965"/>
            </a:xfrm>
            <a:custGeom>
              <a:avLst/>
              <a:gdLst/>
              <a:ahLst/>
              <a:cxnLst/>
              <a:rect l="l" t="t" r="r" b="b"/>
              <a:pathLst>
                <a:path w="2272665" h="1370964">
                  <a:moveTo>
                    <a:pt x="0" y="261340"/>
                  </a:moveTo>
                  <a:lnTo>
                    <a:pt x="2136323" y="0"/>
                  </a:lnTo>
                  <a:lnTo>
                    <a:pt x="2272059" y="1109568"/>
                  </a:lnTo>
                  <a:lnTo>
                    <a:pt x="135735" y="1370908"/>
                  </a:lnTo>
                  <a:lnTo>
                    <a:pt x="0" y="261340"/>
                  </a:lnTo>
                  <a:close/>
                </a:path>
              </a:pathLst>
            </a:custGeom>
            <a:ln w="38099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56842" y="4727447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276618" y="0"/>
                  </a:moveTo>
                  <a:lnTo>
                    <a:pt x="0" y="1312964"/>
                  </a:lnTo>
                  <a:lnTo>
                    <a:pt x="1794840" y="1513771"/>
                  </a:lnTo>
                  <a:lnTo>
                    <a:pt x="2069350" y="200799"/>
                  </a:lnTo>
                  <a:lnTo>
                    <a:pt x="276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56842" y="4727447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1794841" y="1513780"/>
                  </a:moveTo>
                  <a:lnTo>
                    <a:pt x="0" y="1312970"/>
                  </a:lnTo>
                  <a:lnTo>
                    <a:pt x="276617" y="0"/>
                  </a:lnTo>
                  <a:lnTo>
                    <a:pt x="2069351" y="200807"/>
                  </a:lnTo>
                  <a:lnTo>
                    <a:pt x="1794841" y="151378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56842" y="4689068"/>
              <a:ext cx="2045335" cy="1351915"/>
            </a:xfrm>
            <a:custGeom>
              <a:avLst/>
              <a:gdLst/>
              <a:ahLst/>
              <a:cxnLst/>
              <a:rect l="l" t="t" r="r" b="b"/>
              <a:pathLst>
                <a:path w="2045335" h="1351914">
                  <a:moveTo>
                    <a:pt x="2044852" y="0"/>
                  </a:moveTo>
                  <a:lnTo>
                    <a:pt x="0" y="0"/>
                  </a:lnTo>
                  <a:lnTo>
                    <a:pt x="0" y="1351638"/>
                  </a:lnTo>
                  <a:lnTo>
                    <a:pt x="2044852" y="1351638"/>
                  </a:lnTo>
                  <a:lnTo>
                    <a:pt x="20448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56842" y="4689068"/>
              <a:ext cx="2045335" cy="1351915"/>
            </a:xfrm>
            <a:custGeom>
              <a:avLst/>
              <a:gdLst/>
              <a:ahLst/>
              <a:cxnLst/>
              <a:rect l="l" t="t" r="r" b="b"/>
              <a:pathLst>
                <a:path w="2045335" h="1351914">
                  <a:moveTo>
                    <a:pt x="0" y="0"/>
                  </a:moveTo>
                  <a:lnTo>
                    <a:pt x="2044851" y="0"/>
                  </a:lnTo>
                  <a:lnTo>
                    <a:pt x="2044851" y="1351630"/>
                  </a:lnTo>
                  <a:lnTo>
                    <a:pt x="0" y="1351630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85265" y="4534547"/>
              <a:ext cx="2305570" cy="140363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1290637" y="2650807"/>
            <a:ext cx="2310765" cy="1750695"/>
            <a:chOff x="1290637" y="2650807"/>
            <a:chExt cx="2310765" cy="1750695"/>
          </a:xfrm>
        </p:grpSpPr>
        <p:sp>
          <p:nvSpPr>
            <p:cNvPr id="20" name="object 20"/>
            <p:cNvSpPr/>
            <p:nvPr/>
          </p:nvSpPr>
          <p:spPr>
            <a:xfrm>
              <a:off x="1309687" y="2669857"/>
              <a:ext cx="2272665" cy="1370965"/>
            </a:xfrm>
            <a:custGeom>
              <a:avLst/>
              <a:gdLst/>
              <a:ahLst/>
              <a:cxnLst/>
              <a:rect l="l" t="t" r="r" b="b"/>
              <a:pathLst>
                <a:path w="2272665" h="1370964">
                  <a:moveTo>
                    <a:pt x="0" y="261340"/>
                  </a:moveTo>
                  <a:lnTo>
                    <a:pt x="2136323" y="0"/>
                  </a:lnTo>
                  <a:lnTo>
                    <a:pt x="2272059" y="1109568"/>
                  </a:lnTo>
                  <a:lnTo>
                    <a:pt x="135735" y="1370908"/>
                  </a:lnTo>
                  <a:lnTo>
                    <a:pt x="0" y="261340"/>
                  </a:lnTo>
                  <a:close/>
                </a:path>
              </a:pathLst>
            </a:custGeom>
            <a:ln w="38099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456842" y="2868256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276618" y="0"/>
                  </a:moveTo>
                  <a:lnTo>
                    <a:pt x="0" y="1312964"/>
                  </a:lnTo>
                  <a:lnTo>
                    <a:pt x="1794840" y="1513776"/>
                  </a:lnTo>
                  <a:lnTo>
                    <a:pt x="2069350" y="200799"/>
                  </a:lnTo>
                  <a:lnTo>
                    <a:pt x="276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456842" y="2868256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1794841" y="1513780"/>
                  </a:moveTo>
                  <a:lnTo>
                    <a:pt x="0" y="1312970"/>
                  </a:lnTo>
                  <a:lnTo>
                    <a:pt x="276617" y="0"/>
                  </a:lnTo>
                  <a:lnTo>
                    <a:pt x="2069351" y="200807"/>
                  </a:lnTo>
                  <a:lnTo>
                    <a:pt x="1794841" y="151378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37792" y="2810827"/>
              <a:ext cx="2136889" cy="14084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3888600" y="2650807"/>
            <a:ext cx="2310765" cy="1750695"/>
            <a:chOff x="3888600" y="2650807"/>
            <a:chExt cx="2310765" cy="1750695"/>
          </a:xfrm>
        </p:grpSpPr>
        <p:sp>
          <p:nvSpPr>
            <p:cNvPr id="25" name="object 25"/>
            <p:cNvSpPr/>
            <p:nvPr/>
          </p:nvSpPr>
          <p:spPr>
            <a:xfrm>
              <a:off x="3907650" y="2669857"/>
              <a:ext cx="2272665" cy="1370965"/>
            </a:xfrm>
            <a:custGeom>
              <a:avLst/>
              <a:gdLst/>
              <a:ahLst/>
              <a:cxnLst/>
              <a:rect l="l" t="t" r="r" b="b"/>
              <a:pathLst>
                <a:path w="2272665" h="1370964">
                  <a:moveTo>
                    <a:pt x="0" y="261340"/>
                  </a:moveTo>
                  <a:lnTo>
                    <a:pt x="2136323" y="0"/>
                  </a:lnTo>
                  <a:lnTo>
                    <a:pt x="2272059" y="1109568"/>
                  </a:lnTo>
                  <a:lnTo>
                    <a:pt x="135735" y="1370908"/>
                  </a:lnTo>
                  <a:lnTo>
                    <a:pt x="0" y="261340"/>
                  </a:lnTo>
                  <a:close/>
                </a:path>
              </a:pathLst>
            </a:custGeom>
            <a:ln w="38099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054805" y="2868256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276618" y="0"/>
                  </a:moveTo>
                  <a:lnTo>
                    <a:pt x="0" y="1312964"/>
                  </a:lnTo>
                  <a:lnTo>
                    <a:pt x="1794840" y="1513776"/>
                  </a:lnTo>
                  <a:lnTo>
                    <a:pt x="2069350" y="200799"/>
                  </a:lnTo>
                  <a:lnTo>
                    <a:pt x="276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054805" y="2868256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1794841" y="1513780"/>
                  </a:moveTo>
                  <a:lnTo>
                    <a:pt x="0" y="1312970"/>
                  </a:lnTo>
                  <a:lnTo>
                    <a:pt x="276617" y="0"/>
                  </a:lnTo>
                  <a:lnTo>
                    <a:pt x="2069351" y="200807"/>
                  </a:lnTo>
                  <a:lnTo>
                    <a:pt x="1794841" y="151378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035755" y="2810827"/>
              <a:ext cx="2082951" cy="1389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3888600" y="4509998"/>
            <a:ext cx="2310765" cy="1750695"/>
            <a:chOff x="3888600" y="4509998"/>
            <a:chExt cx="2310765" cy="1750695"/>
          </a:xfrm>
        </p:grpSpPr>
        <p:sp>
          <p:nvSpPr>
            <p:cNvPr id="30" name="object 30"/>
            <p:cNvSpPr/>
            <p:nvPr/>
          </p:nvSpPr>
          <p:spPr>
            <a:xfrm>
              <a:off x="3907650" y="4529048"/>
              <a:ext cx="2272665" cy="1370965"/>
            </a:xfrm>
            <a:custGeom>
              <a:avLst/>
              <a:gdLst/>
              <a:ahLst/>
              <a:cxnLst/>
              <a:rect l="l" t="t" r="r" b="b"/>
              <a:pathLst>
                <a:path w="2272665" h="1370964">
                  <a:moveTo>
                    <a:pt x="0" y="261340"/>
                  </a:moveTo>
                  <a:lnTo>
                    <a:pt x="2136323" y="0"/>
                  </a:lnTo>
                  <a:lnTo>
                    <a:pt x="2272059" y="1109568"/>
                  </a:lnTo>
                  <a:lnTo>
                    <a:pt x="135735" y="1370908"/>
                  </a:lnTo>
                  <a:lnTo>
                    <a:pt x="0" y="261340"/>
                  </a:lnTo>
                  <a:close/>
                </a:path>
              </a:pathLst>
            </a:custGeom>
            <a:ln w="38099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054805" y="4727447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276618" y="0"/>
                  </a:moveTo>
                  <a:lnTo>
                    <a:pt x="0" y="1312964"/>
                  </a:lnTo>
                  <a:lnTo>
                    <a:pt x="1794840" y="1513771"/>
                  </a:lnTo>
                  <a:lnTo>
                    <a:pt x="2069350" y="200799"/>
                  </a:lnTo>
                  <a:lnTo>
                    <a:pt x="276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054805" y="4727447"/>
              <a:ext cx="2069464" cy="1513840"/>
            </a:xfrm>
            <a:custGeom>
              <a:avLst/>
              <a:gdLst/>
              <a:ahLst/>
              <a:cxnLst/>
              <a:rect l="l" t="t" r="r" b="b"/>
              <a:pathLst>
                <a:path w="2069464" h="1513839">
                  <a:moveTo>
                    <a:pt x="1794841" y="1513780"/>
                  </a:moveTo>
                  <a:lnTo>
                    <a:pt x="0" y="1312970"/>
                  </a:lnTo>
                  <a:lnTo>
                    <a:pt x="276617" y="0"/>
                  </a:lnTo>
                  <a:lnTo>
                    <a:pt x="2069351" y="200807"/>
                  </a:lnTo>
                  <a:lnTo>
                    <a:pt x="1794841" y="151378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054805" y="4689068"/>
              <a:ext cx="2044852" cy="135163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035755" y="4670018"/>
              <a:ext cx="2083435" cy="1390015"/>
            </a:xfrm>
            <a:custGeom>
              <a:avLst/>
              <a:gdLst/>
              <a:ahLst/>
              <a:cxnLst/>
              <a:rect l="l" t="t" r="r" b="b"/>
              <a:pathLst>
                <a:path w="2083435" h="1390014">
                  <a:moveTo>
                    <a:pt x="0" y="0"/>
                  </a:moveTo>
                  <a:lnTo>
                    <a:pt x="2082951" y="0"/>
                  </a:lnTo>
                  <a:lnTo>
                    <a:pt x="2082951" y="1389730"/>
                  </a:lnTo>
                  <a:lnTo>
                    <a:pt x="0" y="1389730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6612470" y="2803931"/>
            <a:ext cx="2413000" cy="3427729"/>
            <a:chOff x="6612470" y="2803931"/>
            <a:chExt cx="2413000" cy="3427729"/>
          </a:xfrm>
        </p:grpSpPr>
        <p:sp>
          <p:nvSpPr>
            <p:cNvPr id="40" name="object 40"/>
            <p:cNvSpPr/>
            <p:nvPr/>
          </p:nvSpPr>
          <p:spPr>
            <a:xfrm>
              <a:off x="6612470" y="4588937"/>
              <a:ext cx="2294470" cy="16425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615531" y="4556874"/>
              <a:ext cx="2288540" cy="1640205"/>
            </a:xfrm>
            <a:custGeom>
              <a:avLst/>
              <a:gdLst/>
              <a:ahLst/>
              <a:cxnLst/>
              <a:rect l="l" t="t" r="r" b="b"/>
              <a:pathLst>
                <a:path w="2288540" h="1640204">
                  <a:moveTo>
                    <a:pt x="215557" y="0"/>
                  </a:moveTo>
                  <a:lnTo>
                    <a:pt x="0" y="1308647"/>
                  </a:lnTo>
                  <a:lnTo>
                    <a:pt x="520" y="1305510"/>
                  </a:lnTo>
                  <a:lnTo>
                    <a:pt x="660" y="1310044"/>
                  </a:lnTo>
                  <a:lnTo>
                    <a:pt x="2628" y="1314234"/>
                  </a:lnTo>
                  <a:lnTo>
                    <a:pt x="5460" y="1318567"/>
                  </a:lnTo>
                  <a:lnTo>
                    <a:pt x="9156" y="1323041"/>
                  </a:lnTo>
                  <a:lnTo>
                    <a:pt x="17233" y="1322439"/>
                  </a:lnTo>
                  <a:lnTo>
                    <a:pt x="27946" y="1320297"/>
                  </a:lnTo>
                  <a:lnTo>
                    <a:pt x="35939" y="1316499"/>
                  </a:lnTo>
                  <a:lnTo>
                    <a:pt x="43053" y="1314006"/>
                  </a:lnTo>
                  <a:lnTo>
                    <a:pt x="51130" y="1315778"/>
                  </a:lnTo>
                  <a:lnTo>
                    <a:pt x="57721" y="1318798"/>
                  </a:lnTo>
                  <a:lnTo>
                    <a:pt x="74422" y="1319616"/>
                  </a:lnTo>
                  <a:lnTo>
                    <a:pt x="77977" y="1319557"/>
                  </a:lnTo>
                  <a:lnTo>
                    <a:pt x="78879" y="1324861"/>
                  </a:lnTo>
                  <a:lnTo>
                    <a:pt x="85767" y="1329378"/>
                  </a:lnTo>
                  <a:lnTo>
                    <a:pt x="103162" y="1334176"/>
                  </a:lnTo>
                  <a:lnTo>
                    <a:pt x="128185" y="1338057"/>
                  </a:lnTo>
                  <a:lnTo>
                    <a:pt x="157962" y="1339820"/>
                  </a:lnTo>
                  <a:lnTo>
                    <a:pt x="207013" y="1333029"/>
                  </a:lnTo>
                  <a:lnTo>
                    <a:pt x="217951" y="1334155"/>
                  </a:lnTo>
                  <a:lnTo>
                    <a:pt x="213590" y="1340374"/>
                  </a:lnTo>
                  <a:lnTo>
                    <a:pt x="216750" y="1348858"/>
                  </a:lnTo>
                  <a:lnTo>
                    <a:pt x="222298" y="1350538"/>
                  </a:lnTo>
                  <a:lnTo>
                    <a:pt x="228033" y="1349590"/>
                  </a:lnTo>
                  <a:lnTo>
                    <a:pt x="233879" y="1346969"/>
                  </a:lnTo>
                  <a:lnTo>
                    <a:pt x="239763" y="1343629"/>
                  </a:lnTo>
                  <a:lnTo>
                    <a:pt x="245872" y="1338836"/>
                  </a:lnTo>
                  <a:lnTo>
                    <a:pt x="252742" y="1334811"/>
                  </a:lnTo>
                  <a:lnTo>
                    <a:pt x="263621" y="1337692"/>
                  </a:lnTo>
                  <a:lnTo>
                    <a:pt x="269206" y="1339779"/>
                  </a:lnTo>
                  <a:lnTo>
                    <a:pt x="283743" y="1345717"/>
                  </a:lnTo>
                  <a:lnTo>
                    <a:pt x="300098" y="1351925"/>
                  </a:lnTo>
                  <a:lnTo>
                    <a:pt x="316715" y="1356062"/>
                  </a:lnTo>
                  <a:lnTo>
                    <a:pt x="331585" y="1355682"/>
                  </a:lnTo>
                  <a:lnTo>
                    <a:pt x="342696" y="1348341"/>
                  </a:lnTo>
                  <a:lnTo>
                    <a:pt x="352281" y="1337727"/>
                  </a:lnTo>
                  <a:lnTo>
                    <a:pt x="360340" y="1335379"/>
                  </a:lnTo>
                  <a:lnTo>
                    <a:pt x="367489" y="1338560"/>
                  </a:lnTo>
                  <a:lnTo>
                    <a:pt x="374345" y="1344532"/>
                  </a:lnTo>
                  <a:lnTo>
                    <a:pt x="379492" y="1349589"/>
                  </a:lnTo>
                  <a:lnTo>
                    <a:pt x="384854" y="1353352"/>
                  </a:lnTo>
                  <a:lnTo>
                    <a:pt x="390682" y="1354292"/>
                  </a:lnTo>
                  <a:lnTo>
                    <a:pt x="397230" y="1350879"/>
                  </a:lnTo>
                  <a:lnTo>
                    <a:pt x="419486" y="1346924"/>
                  </a:lnTo>
                  <a:lnTo>
                    <a:pt x="450570" y="1349919"/>
                  </a:lnTo>
                  <a:lnTo>
                    <a:pt x="481130" y="1356091"/>
                  </a:lnTo>
                  <a:lnTo>
                    <a:pt x="501815" y="1361663"/>
                  </a:lnTo>
                  <a:lnTo>
                    <a:pt x="515776" y="1354528"/>
                  </a:lnTo>
                  <a:lnTo>
                    <a:pt x="529056" y="1353021"/>
                  </a:lnTo>
                  <a:lnTo>
                    <a:pt x="541470" y="1357774"/>
                  </a:lnTo>
                  <a:lnTo>
                    <a:pt x="552830" y="1369423"/>
                  </a:lnTo>
                  <a:lnTo>
                    <a:pt x="559487" y="1372583"/>
                  </a:lnTo>
                  <a:lnTo>
                    <a:pt x="569556" y="1374190"/>
                  </a:lnTo>
                  <a:lnTo>
                    <a:pt x="582102" y="1374878"/>
                  </a:lnTo>
                  <a:lnTo>
                    <a:pt x="614084" y="1375927"/>
                  </a:lnTo>
                  <a:lnTo>
                    <a:pt x="630818" y="1377596"/>
                  </a:lnTo>
                  <a:lnTo>
                    <a:pt x="644537" y="1381426"/>
                  </a:lnTo>
                  <a:lnTo>
                    <a:pt x="653389" y="1388563"/>
                  </a:lnTo>
                  <a:lnTo>
                    <a:pt x="664816" y="1396688"/>
                  </a:lnTo>
                  <a:lnTo>
                    <a:pt x="676678" y="1403193"/>
                  </a:lnTo>
                  <a:lnTo>
                    <a:pt x="689897" y="1401464"/>
                  </a:lnTo>
                  <a:lnTo>
                    <a:pt x="705396" y="1384888"/>
                  </a:lnTo>
                  <a:lnTo>
                    <a:pt x="718395" y="1383514"/>
                  </a:lnTo>
                  <a:lnTo>
                    <a:pt x="730904" y="1386108"/>
                  </a:lnTo>
                  <a:lnTo>
                    <a:pt x="742422" y="1394701"/>
                  </a:lnTo>
                  <a:lnTo>
                    <a:pt x="752449" y="1411325"/>
                  </a:lnTo>
                  <a:lnTo>
                    <a:pt x="785636" y="1423255"/>
                  </a:lnTo>
                  <a:lnTo>
                    <a:pt x="828568" y="1433528"/>
                  </a:lnTo>
                  <a:lnTo>
                    <a:pt x="868083" y="1440338"/>
                  </a:lnTo>
                  <a:lnTo>
                    <a:pt x="891019" y="1441880"/>
                  </a:lnTo>
                  <a:lnTo>
                    <a:pt x="897909" y="1456527"/>
                  </a:lnTo>
                  <a:lnTo>
                    <a:pt x="906449" y="1461176"/>
                  </a:lnTo>
                  <a:lnTo>
                    <a:pt x="916076" y="1459238"/>
                  </a:lnTo>
                  <a:lnTo>
                    <a:pt x="926223" y="1454124"/>
                  </a:lnTo>
                  <a:lnTo>
                    <a:pt x="932153" y="1450499"/>
                  </a:lnTo>
                  <a:lnTo>
                    <a:pt x="938018" y="1447770"/>
                  </a:lnTo>
                  <a:lnTo>
                    <a:pt x="943793" y="1446597"/>
                  </a:lnTo>
                  <a:lnTo>
                    <a:pt x="949451" y="1447639"/>
                  </a:lnTo>
                  <a:lnTo>
                    <a:pt x="956144" y="1450031"/>
                  </a:lnTo>
                  <a:lnTo>
                    <a:pt x="962952" y="1451796"/>
                  </a:lnTo>
                  <a:lnTo>
                    <a:pt x="976184" y="1454087"/>
                  </a:lnTo>
                  <a:lnTo>
                    <a:pt x="995540" y="1458452"/>
                  </a:lnTo>
                  <a:lnTo>
                    <a:pt x="1009831" y="1461290"/>
                  </a:lnTo>
                  <a:lnTo>
                    <a:pt x="1023718" y="1463578"/>
                  </a:lnTo>
                  <a:lnTo>
                    <a:pt x="1036181" y="1464423"/>
                  </a:lnTo>
                  <a:lnTo>
                    <a:pt x="1046200" y="1462933"/>
                  </a:lnTo>
                  <a:lnTo>
                    <a:pt x="1053630" y="1460933"/>
                  </a:lnTo>
                  <a:lnTo>
                    <a:pt x="1063015" y="1463123"/>
                  </a:lnTo>
                  <a:lnTo>
                    <a:pt x="1082700" y="1478982"/>
                  </a:lnTo>
                  <a:lnTo>
                    <a:pt x="1097249" y="1488013"/>
                  </a:lnTo>
                  <a:lnTo>
                    <a:pt x="1111287" y="1490074"/>
                  </a:lnTo>
                  <a:lnTo>
                    <a:pt x="1123149" y="1480117"/>
                  </a:lnTo>
                  <a:lnTo>
                    <a:pt x="1145672" y="1480585"/>
                  </a:lnTo>
                  <a:lnTo>
                    <a:pt x="1168373" y="1479995"/>
                  </a:lnTo>
                  <a:lnTo>
                    <a:pt x="1190413" y="1483404"/>
                  </a:lnTo>
                  <a:lnTo>
                    <a:pt x="1210957" y="1495870"/>
                  </a:lnTo>
                  <a:lnTo>
                    <a:pt x="1234289" y="1490621"/>
                  </a:lnTo>
                  <a:lnTo>
                    <a:pt x="1256672" y="1490110"/>
                  </a:lnTo>
                  <a:lnTo>
                    <a:pt x="1278067" y="1495597"/>
                  </a:lnTo>
                  <a:lnTo>
                    <a:pt x="1298435" y="1508344"/>
                  </a:lnTo>
                  <a:lnTo>
                    <a:pt x="1309662" y="1504305"/>
                  </a:lnTo>
                  <a:lnTo>
                    <a:pt x="1325056" y="1504756"/>
                  </a:lnTo>
                  <a:lnTo>
                    <a:pt x="1342471" y="1508078"/>
                  </a:lnTo>
                  <a:lnTo>
                    <a:pt x="1368161" y="1514968"/>
                  </a:lnTo>
                  <a:lnTo>
                    <a:pt x="1381514" y="1518316"/>
                  </a:lnTo>
                  <a:lnTo>
                    <a:pt x="1386204" y="1518937"/>
                  </a:lnTo>
                  <a:lnTo>
                    <a:pt x="1398452" y="1513212"/>
                  </a:lnTo>
                  <a:lnTo>
                    <a:pt x="1410011" y="1511662"/>
                  </a:lnTo>
                  <a:lnTo>
                    <a:pt x="1420541" y="1516346"/>
                  </a:lnTo>
                  <a:lnTo>
                    <a:pt x="1429702" y="1529323"/>
                  </a:lnTo>
                  <a:lnTo>
                    <a:pt x="1439789" y="1519960"/>
                  </a:lnTo>
                  <a:lnTo>
                    <a:pt x="1452667" y="1518366"/>
                  </a:lnTo>
                  <a:lnTo>
                    <a:pt x="1467178" y="1521995"/>
                  </a:lnTo>
                  <a:lnTo>
                    <a:pt x="1482166" y="1528300"/>
                  </a:lnTo>
                  <a:lnTo>
                    <a:pt x="1493035" y="1533271"/>
                  </a:lnTo>
                  <a:lnTo>
                    <a:pt x="1503127" y="1536907"/>
                  </a:lnTo>
                  <a:lnTo>
                    <a:pt x="1511991" y="1537923"/>
                  </a:lnTo>
                  <a:lnTo>
                    <a:pt x="1519174" y="1535038"/>
                  </a:lnTo>
                  <a:lnTo>
                    <a:pt x="1529782" y="1539213"/>
                  </a:lnTo>
                  <a:lnTo>
                    <a:pt x="1541005" y="1539683"/>
                  </a:lnTo>
                  <a:lnTo>
                    <a:pt x="1552599" y="1537918"/>
                  </a:lnTo>
                  <a:lnTo>
                    <a:pt x="1564322" y="1535388"/>
                  </a:lnTo>
                  <a:lnTo>
                    <a:pt x="1574275" y="1536645"/>
                  </a:lnTo>
                  <a:lnTo>
                    <a:pt x="1587547" y="1540986"/>
                  </a:lnTo>
                  <a:lnTo>
                    <a:pt x="1603463" y="1547453"/>
                  </a:lnTo>
                  <a:lnTo>
                    <a:pt x="1621345" y="1555090"/>
                  </a:lnTo>
                  <a:lnTo>
                    <a:pt x="1651441" y="1567257"/>
                  </a:lnTo>
                  <a:lnTo>
                    <a:pt x="1681311" y="1575762"/>
                  </a:lnTo>
                  <a:lnTo>
                    <a:pt x="1707852" y="1576227"/>
                  </a:lnTo>
                  <a:lnTo>
                    <a:pt x="1727961" y="1564276"/>
                  </a:lnTo>
                  <a:lnTo>
                    <a:pt x="1739373" y="1559572"/>
                  </a:lnTo>
                  <a:lnTo>
                    <a:pt x="1749836" y="1560630"/>
                  </a:lnTo>
                  <a:lnTo>
                    <a:pt x="1759639" y="1565688"/>
                  </a:lnTo>
                  <a:lnTo>
                    <a:pt x="1769071" y="1572981"/>
                  </a:lnTo>
                  <a:lnTo>
                    <a:pt x="1785676" y="1580659"/>
                  </a:lnTo>
                  <a:lnTo>
                    <a:pt x="1811134" y="1588044"/>
                  </a:lnTo>
                  <a:lnTo>
                    <a:pt x="1836973" y="1595130"/>
                  </a:lnTo>
                  <a:lnTo>
                    <a:pt x="1854720" y="1601909"/>
                  </a:lnTo>
                  <a:lnTo>
                    <a:pt x="1868027" y="1592925"/>
                  </a:lnTo>
                  <a:lnTo>
                    <a:pt x="1881774" y="1580268"/>
                  </a:lnTo>
                  <a:lnTo>
                    <a:pt x="1893507" y="1579845"/>
                  </a:lnTo>
                  <a:lnTo>
                    <a:pt x="1900770" y="1607560"/>
                  </a:lnTo>
                  <a:lnTo>
                    <a:pt x="1906192" y="1615008"/>
                  </a:lnTo>
                  <a:lnTo>
                    <a:pt x="1912435" y="1617456"/>
                  </a:lnTo>
                  <a:lnTo>
                    <a:pt x="1919241" y="1616493"/>
                  </a:lnTo>
                  <a:lnTo>
                    <a:pt x="1926348" y="1613707"/>
                  </a:lnTo>
                  <a:lnTo>
                    <a:pt x="1933867" y="1611080"/>
                  </a:lnTo>
                  <a:lnTo>
                    <a:pt x="1940534" y="1608311"/>
                  </a:lnTo>
                  <a:lnTo>
                    <a:pt x="1946821" y="1613212"/>
                  </a:lnTo>
                  <a:lnTo>
                    <a:pt x="1961129" y="1598131"/>
                  </a:lnTo>
                  <a:lnTo>
                    <a:pt x="1972524" y="1599727"/>
                  </a:lnTo>
                  <a:lnTo>
                    <a:pt x="1982602" y="1609321"/>
                  </a:lnTo>
                  <a:lnTo>
                    <a:pt x="1992960" y="1618236"/>
                  </a:lnTo>
                  <a:lnTo>
                    <a:pt x="2005055" y="1617479"/>
                  </a:lnTo>
                  <a:lnTo>
                    <a:pt x="2017312" y="1615722"/>
                  </a:lnTo>
                  <a:lnTo>
                    <a:pt x="2029121" y="1616671"/>
                  </a:lnTo>
                  <a:lnTo>
                    <a:pt x="2039874" y="1624030"/>
                  </a:lnTo>
                  <a:lnTo>
                    <a:pt x="2047163" y="1637786"/>
                  </a:lnTo>
                  <a:lnTo>
                    <a:pt x="2053896" y="1639791"/>
                  </a:lnTo>
                  <a:lnTo>
                    <a:pt x="2063946" y="1627723"/>
                  </a:lnTo>
                  <a:lnTo>
                    <a:pt x="2081187" y="1599260"/>
                  </a:lnTo>
                  <a:lnTo>
                    <a:pt x="2288374" y="341439"/>
                  </a:lnTo>
                  <a:lnTo>
                    <a:pt x="215557" y="0"/>
                  </a:lnTo>
                  <a:close/>
                </a:path>
              </a:pathLst>
            </a:custGeom>
            <a:solidFill>
              <a:srgbClr val="FEF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281837" y="4485030"/>
              <a:ext cx="1261745" cy="384175"/>
            </a:xfrm>
            <a:custGeom>
              <a:avLst/>
              <a:gdLst/>
              <a:ahLst/>
              <a:cxnLst/>
              <a:rect l="l" t="t" r="r" b="b"/>
              <a:pathLst>
                <a:path w="1261745" h="384175">
                  <a:moveTo>
                    <a:pt x="23990" y="0"/>
                  </a:moveTo>
                  <a:lnTo>
                    <a:pt x="14897" y="82181"/>
                  </a:lnTo>
                  <a:lnTo>
                    <a:pt x="0" y="217690"/>
                  </a:lnTo>
                  <a:lnTo>
                    <a:pt x="1237170" y="384149"/>
                  </a:lnTo>
                  <a:lnTo>
                    <a:pt x="1247533" y="285216"/>
                  </a:lnTo>
                  <a:lnTo>
                    <a:pt x="1261148" y="166458"/>
                  </a:lnTo>
                  <a:lnTo>
                    <a:pt x="23990" y="0"/>
                  </a:lnTo>
                  <a:close/>
                </a:path>
              </a:pathLst>
            </a:custGeom>
            <a:solidFill>
              <a:srgbClr val="E9B82F">
                <a:alpha val="250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730999" y="2912529"/>
              <a:ext cx="2294470" cy="163407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734644" y="2875787"/>
              <a:ext cx="2288540" cy="1640205"/>
            </a:xfrm>
            <a:custGeom>
              <a:avLst/>
              <a:gdLst/>
              <a:ahLst/>
              <a:cxnLst/>
              <a:rect l="l" t="t" r="r" b="b"/>
              <a:pathLst>
                <a:path w="2288540" h="1640204">
                  <a:moveTo>
                    <a:pt x="215557" y="0"/>
                  </a:moveTo>
                  <a:lnTo>
                    <a:pt x="0" y="1308646"/>
                  </a:lnTo>
                  <a:lnTo>
                    <a:pt x="520" y="1305509"/>
                  </a:lnTo>
                  <a:lnTo>
                    <a:pt x="660" y="1310043"/>
                  </a:lnTo>
                  <a:lnTo>
                    <a:pt x="2628" y="1314221"/>
                  </a:lnTo>
                  <a:lnTo>
                    <a:pt x="5460" y="1318564"/>
                  </a:lnTo>
                  <a:lnTo>
                    <a:pt x="9143" y="1323035"/>
                  </a:lnTo>
                  <a:lnTo>
                    <a:pt x="17233" y="1322438"/>
                  </a:lnTo>
                  <a:lnTo>
                    <a:pt x="27941" y="1320291"/>
                  </a:lnTo>
                  <a:lnTo>
                    <a:pt x="35933" y="1316489"/>
                  </a:lnTo>
                  <a:lnTo>
                    <a:pt x="43046" y="1313996"/>
                  </a:lnTo>
                  <a:lnTo>
                    <a:pt x="51117" y="1315770"/>
                  </a:lnTo>
                  <a:lnTo>
                    <a:pt x="57708" y="1318793"/>
                  </a:lnTo>
                  <a:lnTo>
                    <a:pt x="74422" y="1319606"/>
                  </a:lnTo>
                  <a:lnTo>
                    <a:pt x="77977" y="1319555"/>
                  </a:lnTo>
                  <a:lnTo>
                    <a:pt x="78866" y="1324851"/>
                  </a:lnTo>
                  <a:lnTo>
                    <a:pt x="85755" y="1329371"/>
                  </a:lnTo>
                  <a:lnTo>
                    <a:pt x="103149" y="1334169"/>
                  </a:lnTo>
                  <a:lnTo>
                    <a:pt x="128173" y="1338049"/>
                  </a:lnTo>
                  <a:lnTo>
                    <a:pt x="157949" y="1339811"/>
                  </a:lnTo>
                  <a:lnTo>
                    <a:pt x="207006" y="1333023"/>
                  </a:lnTo>
                  <a:lnTo>
                    <a:pt x="217943" y="1334150"/>
                  </a:lnTo>
                  <a:lnTo>
                    <a:pt x="213580" y="1340369"/>
                  </a:lnTo>
                  <a:lnTo>
                    <a:pt x="216738" y="1348854"/>
                  </a:lnTo>
                  <a:lnTo>
                    <a:pt x="222293" y="1350535"/>
                  </a:lnTo>
                  <a:lnTo>
                    <a:pt x="228031" y="1349586"/>
                  </a:lnTo>
                  <a:lnTo>
                    <a:pt x="233879" y="1346962"/>
                  </a:lnTo>
                  <a:lnTo>
                    <a:pt x="239763" y="1343621"/>
                  </a:lnTo>
                  <a:lnTo>
                    <a:pt x="245872" y="1338834"/>
                  </a:lnTo>
                  <a:lnTo>
                    <a:pt x="252729" y="1334808"/>
                  </a:lnTo>
                  <a:lnTo>
                    <a:pt x="263621" y="1337687"/>
                  </a:lnTo>
                  <a:lnTo>
                    <a:pt x="269205" y="1339772"/>
                  </a:lnTo>
                  <a:lnTo>
                    <a:pt x="283730" y="1345704"/>
                  </a:lnTo>
                  <a:lnTo>
                    <a:pt x="300091" y="1351914"/>
                  </a:lnTo>
                  <a:lnTo>
                    <a:pt x="316707" y="1356053"/>
                  </a:lnTo>
                  <a:lnTo>
                    <a:pt x="331574" y="1355675"/>
                  </a:lnTo>
                  <a:lnTo>
                    <a:pt x="342684" y="1348333"/>
                  </a:lnTo>
                  <a:lnTo>
                    <a:pt x="352276" y="1337719"/>
                  </a:lnTo>
                  <a:lnTo>
                    <a:pt x="360337" y="1335370"/>
                  </a:lnTo>
                  <a:lnTo>
                    <a:pt x="367483" y="1338550"/>
                  </a:lnTo>
                  <a:lnTo>
                    <a:pt x="374332" y="1344523"/>
                  </a:lnTo>
                  <a:lnTo>
                    <a:pt x="379487" y="1349578"/>
                  </a:lnTo>
                  <a:lnTo>
                    <a:pt x="384851" y="1353342"/>
                  </a:lnTo>
                  <a:lnTo>
                    <a:pt x="390677" y="1354283"/>
                  </a:lnTo>
                  <a:lnTo>
                    <a:pt x="397217" y="1350873"/>
                  </a:lnTo>
                  <a:lnTo>
                    <a:pt x="419479" y="1346920"/>
                  </a:lnTo>
                  <a:lnTo>
                    <a:pt x="450564" y="1349916"/>
                  </a:lnTo>
                  <a:lnTo>
                    <a:pt x="481124" y="1356086"/>
                  </a:lnTo>
                  <a:lnTo>
                    <a:pt x="501815" y="1361655"/>
                  </a:lnTo>
                  <a:lnTo>
                    <a:pt x="515771" y="1354522"/>
                  </a:lnTo>
                  <a:lnTo>
                    <a:pt x="529051" y="1353015"/>
                  </a:lnTo>
                  <a:lnTo>
                    <a:pt x="541468" y="1357767"/>
                  </a:lnTo>
                  <a:lnTo>
                    <a:pt x="552830" y="1369415"/>
                  </a:lnTo>
                  <a:lnTo>
                    <a:pt x="559480" y="1372573"/>
                  </a:lnTo>
                  <a:lnTo>
                    <a:pt x="569547" y="1374181"/>
                  </a:lnTo>
                  <a:lnTo>
                    <a:pt x="582095" y="1374869"/>
                  </a:lnTo>
                  <a:lnTo>
                    <a:pt x="614082" y="1375920"/>
                  </a:lnTo>
                  <a:lnTo>
                    <a:pt x="630812" y="1377588"/>
                  </a:lnTo>
                  <a:lnTo>
                    <a:pt x="644526" y="1381417"/>
                  </a:lnTo>
                  <a:lnTo>
                    <a:pt x="653376" y="1388554"/>
                  </a:lnTo>
                  <a:lnTo>
                    <a:pt x="664810" y="1396682"/>
                  </a:lnTo>
                  <a:lnTo>
                    <a:pt x="676676" y="1403188"/>
                  </a:lnTo>
                  <a:lnTo>
                    <a:pt x="689897" y="1401459"/>
                  </a:lnTo>
                  <a:lnTo>
                    <a:pt x="705396" y="1384884"/>
                  </a:lnTo>
                  <a:lnTo>
                    <a:pt x="718389" y="1383505"/>
                  </a:lnTo>
                  <a:lnTo>
                    <a:pt x="730899" y="1386097"/>
                  </a:lnTo>
                  <a:lnTo>
                    <a:pt x="742420" y="1394688"/>
                  </a:lnTo>
                  <a:lnTo>
                    <a:pt x="752449" y="1411312"/>
                  </a:lnTo>
                  <a:lnTo>
                    <a:pt x="785636" y="1423247"/>
                  </a:lnTo>
                  <a:lnTo>
                    <a:pt x="828567" y="1433520"/>
                  </a:lnTo>
                  <a:lnTo>
                    <a:pt x="868078" y="1440329"/>
                  </a:lnTo>
                  <a:lnTo>
                    <a:pt x="891006" y="1441869"/>
                  </a:lnTo>
                  <a:lnTo>
                    <a:pt x="897902" y="1456517"/>
                  </a:lnTo>
                  <a:lnTo>
                    <a:pt x="906443" y="1461168"/>
                  </a:lnTo>
                  <a:lnTo>
                    <a:pt x="916070" y="1459230"/>
                  </a:lnTo>
                  <a:lnTo>
                    <a:pt x="926223" y="1454111"/>
                  </a:lnTo>
                  <a:lnTo>
                    <a:pt x="932146" y="1450490"/>
                  </a:lnTo>
                  <a:lnTo>
                    <a:pt x="938007" y="1447763"/>
                  </a:lnTo>
                  <a:lnTo>
                    <a:pt x="943781" y="1446591"/>
                  </a:lnTo>
                  <a:lnTo>
                    <a:pt x="949439" y="1447634"/>
                  </a:lnTo>
                  <a:lnTo>
                    <a:pt x="956144" y="1450022"/>
                  </a:lnTo>
                  <a:lnTo>
                    <a:pt x="962939" y="1451787"/>
                  </a:lnTo>
                  <a:lnTo>
                    <a:pt x="977607" y="1454200"/>
                  </a:lnTo>
                  <a:lnTo>
                    <a:pt x="995527" y="1458442"/>
                  </a:lnTo>
                  <a:lnTo>
                    <a:pt x="1009824" y="1461282"/>
                  </a:lnTo>
                  <a:lnTo>
                    <a:pt x="1023712" y="1463570"/>
                  </a:lnTo>
                  <a:lnTo>
                    <a:pt x="1036175" y="1464414"/>
                  </a:lnTo>
                  <a:lnTo>
                    <a:pt x="1046200" y="1462925"/>
                  </a:lnTo>
                  <a:lnTo>
                    <a:pt x="1053617" y="1460919"/>
                  </a:lnTo>
                  <a:lnTo>
                    <a:pt x="1063015" y="1463116"/>
                  </a:lnTo>
                  <a:lnTo>
                    <a:pt x="1082692" y="1478976"/>
                  </a:lnTo>
                  <a:lnTo>
                    <a:pt x="1097241" y="1488008"/>
                  </a:lnTo>
                  <a:lnTo>
                    <a:pt x="1111276" y="1490067"/>
                  </a:lnTo>
                  <a:lnTo>
                    <a:pt x="1123137" y="1480108"/>
                  </a:lnTo>
                  <a:lnTo>
                    <a:pt x="1145665" y="1480578"/>
                  </a:lnTo>
                  <a:lnTo>
                    <a:pt x="1168366" y="1479988"/>
                  </a:lnTo>
                  <a:lnTo>
                    <a:pt x="1190408" y="1483398"/>
                  </a:lnTo>
                  <a:lnTo>
                    <a:pt x="1210957" y="1495869"/>
                  </a:lnTo>
                  <a:lnTo>
                    <a:pt x="1234284" y="1490617"/>
                  </a:lnTo>
                  <a:lnTo>
                    <a:pt x="1256666" y="1490103"/>
                  </a:lnTo>
                  <a:lnTo>
                    <a:pt x="1278060" y="1495590"/>
                  </a:lnTo>
                  <a:lnTo>
                    <a:pt x="1298422" y="1508340"/>
                  </a:lnTo>
                  <a:lnTo>
                    <a:pt x="1309657" y="1504298"/>
                  </a:lnTo>
                  <a:lnTo>
                    <a:pt x="1325054" y="1504749"/>
                  </a:lnTo>
                  <a:lnTo>
                    <a:pt x="1342470" y="1508073"/>
                  </a:lnTo>
                  <a:lnTo>
                    <a:pt x="1381514" y="1518309"/>
                  </a:lnTo>
                  <a:lnTo>
                    <a:pt x="1386204" y="1518932"/>
                  </a:lnTo>
                  <a:lnTo>
                    <a:pt x="1398444" y="1513208"/>
                  </a:lnTo>
                  <a:lnTo>
                    <a:pt x="1410000" y="1511658"/>
                  </a:lnTo>
                  <a:lnTo>
                    <a:pt x="1420528" y="1516343"/>
                  </a:lnTo>
                  <a:lnTo>
                    <a:pt x="1429689" y="1529321"/>
                  </a:lnTo>
                  <a:lnTo>
                    <a:pt x="1439778" y="1519957"/>
                  </a:lnTo>
                  <a:lnTo>
                    <a:pt x="1452659" y="1518362"/>
                  </a:lnTo>
                  <a:lnTo>
                    <a:pt x="1467171" y="1521990"/>
                  </a:lnTo>
                  <a:lnTo>
                    <a:pt x="1482153" y="1528292"/>
                  </a:lnTo>
                  <a:lnTo>
                    <a:pt x="1493029" y="1533262"/>
                  </a:lnTo>
                  <a:lnTo>
                    <a:pt x="1503124" y="1536898"/>
                  </a:lnTo>
                  <a:lnTo>
                    <a:pt x="1511985" y="1537917"/>
                  </a:lnTo>
                  <a:lnTo>
                    <a:pt x="1519161" y="1535036"/>
                  </a:lnTo>
                  <a:lnTo>
                    <a:pt x="1529776" y="1539208"/>
                  </a:lnTo>
                  <a:lnTo>
                    <a:pt x="1541002" y="1539674"/>
                  </a:lnTo>
                  <a:lnTo>
                    <a:pt x="1552594" y="1537908"/>
                  </a:lnTo>
                  <a:lnTo>
                    <a:pt x="1564309" y="1535379"/>
                  </a:lnTo>
                  <a:lnTo>
                    <a:pt x="1574267" y="1536639"/>
                  </a:lnTo>
                  <a:lnTo>
                    <a:pt x="1587539" y="1540981"/>
                  </a:lnTo>
                  <a:lnTo>
                    <a:pt x="1603452" y="1547450"/>
                  </a:lnTo>
                  <a:lnTo>
                    <a:pt x="1621332" y="1555089"/>
                  </a:lnTo>
                  <a:lnTo>
                    <a:pt x="1651436" y="1567252"/>
                  </a:lnTo>
                  <a:lnTo>
                    <a:pt x="1681310" y="1575754"/>
                  </a:lnTo>
                  <a:lnTo>
                    <a:pt x="1707852" y="1576219"/>
                  </a:lnTo>
                  <a:lnTo>
                    <a:pt x="1727961" y="1564271"/>
                  </a:lnTo>
                  <a:lnTo>
                    <a:pt x="1739373" y="1559567"/>
                  </a:lnTo>
                  <a:lnTo>
                    <a:pt x="1749836" y="1560625"/>
                  </a:lnTo>
                  <a:lnTo>
                    <a:pt x="1759639" y="1565680"/>
                  </a:lnTo>
                  <a:lnTo>
                    <a:pt x="1769071" y="1572971"/>
                  </a:lnTo>
                  <a:lnTo>
                    <a:pt x="1785670" y="1580647"/>
                  </a:lnTo>
                  <a:lnTo>
                    <a:pt x="1811129" y="1588031"/>
                  </a:lnTo>
                  <a:lnTo>
                    <a:pt x="1836971" y="1595118"/>
                  </a:lnTo>
                  <a:lnTo>
                    <a:pt x="1854720" y="1601901"/>
                  </a:lnTo>
                  <a:lnTo>
                    <a:pt x="1868025" y="1592915"/>
                  </a:lnTo>
                  <a:lnTo>
                    <a:pt x="1881768" y="1580257"/>
                  </a:lnTo>
                  <a:lnTo>
                    <a:pt x="1893496" y="1579834"/>
                  </a:lnTo>
                  <a:lnTo>
                    <a:pt x="1900758" y="1607553"/>
                  </a:lnTo>
                  <a:lnTo>
                    <a:pt x="1906181" y="1615002"/>
                  </a:lnTo>
                  <a:lnTo>
                    <a:pt x="1912427" y="1617451"/>
                  </a:lnTo>
                  <a:lnTo>
                    <a:pt x="1919233" y="1616488"/>
                  </a:lnTo>
                  <a:lnTo>
                    <a:pt x="1926335" y="1613700"/>
                  </a:lnTo>
                  <a:lnTo>
                    <a:pt x="1933867" y="1611071"/>
                  </a:lnTo>
                  <a:lnTo>
                    <a:pt x="1940521" y="1608302"/>
                  </a:lnTo>
                  <a:lnTo>
                    <a:pt x="1946808" y="1613204"/>
                  </a:lnTo>
                  <a:lnTo>
                    <a:pt x="1961118" y="1598126"/>
                  </a:lnTo>
                  <a:lnTo>
                    <a:pt x="1972517" y="1599722"/>
                  </a:lnTo>
                  <a:lnTo>
                    <a:pt x="1982600" y="1609316"/>
                  </a:lnTo>
                  <a:lnTo>
                    <a:pt x="1992960" y="1618234"/>
                  </a:lnTo>
                  <a:lnTo>
                    <a:pt x="2005048" y="1617472"/>
                  </a:lnTo>
                  <a:lnTo>
                    <a:pt x="2017302" y="1615714"/>
                  </a:lnTo>
                  <a:lnTo>
                    <a:pt x="2029114" y="1616664"/>
                  </a:lnTo>
                  <a:lnTo>
                    <a:pt x="2039874" y="1624025"/>
                  </a:lnTo>
                  <a:lnTo>
                    <a:pt x="2047163" y="1637782"/>
                  </a:lnTo>
                  <a:lnTo>
                    <a:pt x="2053894" y="1639787"/>
                  </a:lnTo>
                  <a:lnTo>
                    <a:pt x="2063941" y="1627716"/>
                  </a:lnTo>
                  <a:lnTo>
                    <a:pt x="2081174" y="1599247"/>
                  </a:lnTo>
                  <a:lnTo>
                    <a:pt x="2288362" y="341426"/>
                  </a:lnTo>
                  <a:lnTo>
                    <a:pt x="215557" y="0"/>
                  </a:lnTo>
                  <a:close/>
                </a:path>
              </a:pathLst>
            </a:custGeom>
            <a:solidFill>
              <a:srgbClr val="DBF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7400950" y="2803931"/>
              <a:ext cx="1261745" cy="384175"/>
            </a:xfrm>
            <a:custGeom>
              <a:avLst/>
              <a:gdLst/>
              <a:ahLst/>
              <a:cxnLst/>
              <a:rect l="l" t="t" r="r" b="b"/>
              <a:pathLst>
                <a:path w="1261745" h="384175">
                  <a:moveTo>
                    <a:pt x="23977" y="0"/>
                  </a:moveTo>
                  <a:lnTo>
                    <a:pt x="14897" y="82181"/>
                  </a:lnTo>
                  <a:lnTo>
                    <a:pt x="0" y="217690"/>
                  </a:lnTo>
                  <a:lnTo>
                    <a:pt x="1237157" y="384162"/>
                  </a:lnTo>
                  <a:lnTo>
                    <a:pt x="1247521" y="285216"/>
                  </a:lnTo>
                  <a:lnTo>
                    <a:pt x="1261148" y="166471"/>
                  </a:lnTo>
                  <a:lnTo>
                    <a:pt x="23977" y="0"/>
                  </a:lnTo>
                  <a:close/>
                </a:path>
              </a:pathLst>
            </a:custGeom>
            <a:solidFill>
              <a:srgbClr val="39A9DF">
                <a:alpha val="250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1309687" y="1125219"/>
            <a:ext cx="7583805" cy="13893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750" dirty="0">
              <a:latin typeface="Times New Roman"/>
              <a:cs typeface="Times New Roman"/>
            </a:endParaRPr>
          </a:p>
          <a:p>
            <a:pPr marL="1446530" marR="134620" indent="-1303020">
              <a:lnSpc>
                <a:spcPct val="101899"/>
              </a:lnSpc>
            </a:pPr>
            <a:r>
              <a:rPr sz="1800" b="1" spc="95" dirty="0">
                <a:solidFill>
                  <a:srgbClr val="4A4A4A"/>
                </a:solidFill>
                <a:latin typeface="Arial"/>
                <a:cs typeface="Arial"/>
              </a:rPr>
              <a:t>What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is </a:t>
            </a:r>
            <a:r>
              <a:rPr sz="1800" b="1" spc="75" dirty="0">
                <a:solidFill>
                  <a:srgbClr val="4A4A4A"/>
                </a:solidFill>
                <a:latin typeface="Arial"/>
                <a:cs typeface="Arial"/>
              </a:rPr>
              <a:t>modern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technology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5" dirty="0">
                <a:solidFill>
                  <a:srgbClr val="4A4A4A"/>
                </a:solidFill>
                <a:latin typeface="Arial"/>
                <a:cs typeface="Arial"/>
              </a:rPr>
              <a:t>used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4A4A4A"/>
                </a:solidFill>
                <a:latin typeface="Arial"/>
                <a:cs typeface="Arial"/>
              </a:rPr>
              <a:t>for?</a:t>
            </a:r>
            <a:r>
              <a:rPr sz="1800" b="1" spc="-2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Use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pictures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below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for 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inspiration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or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create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your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5" dirty="0">
                <a:solidFill>
                  <a:srgbClr val="4A4A4A"/>
                </a:solidFill>
                <a:latin typeface="Arial"/>
                <a:cs typeface="Arial"/>
              </a:rPr>
              <a:t>own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examples.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12</a:t>
            </a:fld>
            <a:endParaRPr spc="-80" dirty="0"/>
          </a:p>
        </p:txBody>
      </p:sp>
      <p:sp>
        <p:nvSpPr>
          <p:cNvPr id="47" name="object 47"/>
          <p:cNvSpPr txBox="1"/>
          <p:nvPr/>
        </p:nvSpPr>
        <p:spPr>
          <a:xfrm>
            <a:off x="2614778" y="459233"/>
            <a:ext cx="3484879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100" dirty="0">
                <a:solidFill>
                  <a:srgbClr val="4A4A4A"/>
                </a:solidFill>
                <a:latin typeface="Arial"/>
                <a:cs typeface="Arial"/>
              </a:rPr>
              <a:t>What </a:t>
            </a:r>
            <a:r>
              <a:rPr sz="1900" b="1" spc="-40" dirty="0">
                <a:solidFill>
                  <a:srgbClr val="4A4A4A"/>
                </a:solidFill>
                <a:latin typeface="Arial"/>
                <a:cs typeface="Arial"/>
              </a:rPr>
              <a:t>is </a:t>
            </a:r>
            <a:r>
              <a:rPr sz="1900" b="1" spc="35" dirty="0">
                <a:solidFill>
                  <a:srgbClr val="4A4A4A"/>
                </a:solidFill>
                <a:latin typeface="Arial"/>
                <a:cs typeface="Arial"/>
              </a:rPr>
              <a:t>technology </a:t>
            </a:r>
            <a:r>
              <a:rPr sz="1900" b="1" spc="20" dirty="0">
                <a:solidFill>
                  <a:srgbClr val="4A4A4A"/>
                </a:solidFill>
                <a:latin typeface="Arial"/>
                <a:cs typeface="Arial"/>
              </a:rPr>
              <a:t>used</a:t>
            </a:r>
            <a:r>
              <a:rPr sz="1900" b="1" spc="-3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900" b="1" spc="-5" dirty="0">
                <a:solidFill>
                  <a:srgbClr val="4A4A4A"/>
                </a:solidFill>
                <a:latin typeface="Arial"/>
                <a:cs typeface="Arial"/>
              </a:rPr>
              <a:t>for?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 rot="480000">
            <a:off x="7063221" y="5090855"/>
            <a:ext cx="146260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75" baseline="4629" dirty="0">
                <a:solidFill>
                  <a:srgbClr val="4A4A4A"/>
                </a:solidFill>
                <a:latin typeface="Arial Black"/>
                <a:cs typeface="Arial Black"/>
              </a:rPr>
              <a:t>….</a:t>
            </a:r>
            <a:r>
              <a:rPr sz="2700" spc="-375" baseline="3086" dirty="0">
                <a:solidFill>
                  <a:srgbClr val="4A4A4A"/>
                </a:solidFill>
                <a:latin typeface="Arial Black"/>
                <a:cs typeface="Arial Black"/>
              </a:rPr>
              <a:t>is </a:t>
            </a:r>
            <a:r>
              <a:rPr sz="2700" spc="-277" baseline="3086" dirty="0">
                <a:solidFill>
                  <a:srgbClr val="4A4A4A"/>
                </a:solidFill>
                <a:latin typeface="Arial Black"/>
                <a:cs typeface="Arial Black"/>
              </a:rPr>
              <a:t>us</a:t>
            </a:r>
            <a:r>
              <a:rPr sz="2700" spc="-277" baseline="1543" dirty="0">
                <a:solidFill>
                  <a:srgbClr val="4A4A4A"/>
                </a:solidFill>
                <a:latin typeface="Arial Black"/>
                <a:cs typeface="Arial Black"/>
              </a:rPr>
              <a:t>ed</a:t>
            </a:r>
            <a:r>
              <a:rPr sz="2700" spc="-232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359" baseline="1543" dirty="0">
                <a:solidFill>
                  <a:srgbClr val="4A4A4A"/>
                </a:solidFill>
                <a:latin typeface="Arial Black"/>
                <a:cs typeface="Arial Black"/>
              </a:rPr>
              <a:t>to</a:t>
            </a:r>
            <a:r>
              <a:rPr sz="1800" spc="-240" dirty="0">
                <a:solidFill>
                  <a:srgbClr val="4A4A4A"/>
                </a:solidFill>
                <a:latin typeface="Arial Black"/>
                <a:cs typeface="Arial Black"/>
              </a:rPr>
              <a:t>…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49" name="object 49"/>
          <p:cNvSpPr txBox="1"/>
          <p:nvPr/>
        </p:nvSpPr>
        <p:spPr>
          <a:xfrm rot="480000">
            <a:off x="7149659" y="5368348"/>
            <a:ext cx="1203019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54" baseline="4629" dirty="0">
                <a:solidFill>
                  <a:srgbClr val="4A4A4A"/>
                </a:solidFill>
                <a:latin typeface="Arial Black"/>
                <a:cs typeface="Arial Black"/>
              </a:rPr>
              <a:t>(+</a:t>
            </a:r>
            <a:r>
              <a:rPr sz="2700" spc="-254" baseline="3086" dirty="0">
                <a:solidFill>
                  <a:srgbClr val="4A4A4A"/>
                </a:solidFill>
                <a:latin typeface="Arial Black"/>
                <a:cs typeface="Arial Black"/>
              </a:rPr>
              <a:t>infinit</a:t>
            </a:r>
            <a:r>
              <a:rPr sz="2700" spc="-254" baseline="1543" dirty="0">
                <a:solidFill>
                  <a:srgbClr val="4A4A4A"/>
                </a:solidFill>
                <a:latin typeface="Arial Black"/>
                <a:cs typeface="Arial Black"/>
              </a:rPr>
              <a:t>iv</a:t>
            </a:r>
            <a:r>
              <a:rPr sz="1800" spc="-170" dirty="0">
                <a:solidFill>
                  <a:srgbClr val="4A4A4A"/>
                </a:solidFill>
                <a:latin typeface="Arial Black"/>
                <a:cs typeface="Arial Black"/>
              </a:rPr>
              <a:t>e)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50" name="object 50"/>
          <p:cNvSpPr txBox="1"/>
          <p:nvPr/>
        </p:nvSpPr>
        <p:spPr>
          <a:xfrm rot="480000">
            <a:off x="7167370" y="3408746"/>
            <a:ext cx="1492713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412" baseline="4629" dirty="0">
                <a:solidFill>
                  <a:srgbClr val="4A4A4A"/>
                </a:solidFill>
                <a:latin typeface="Arial Black"/>
                <a:cs typeface="Arial Black"/>
              </a:rPr>
              <a:t>…i</a:t>
            </a:r>
            <a:r>
              <a:rPr sz="2700" spc="-412" baseline="3086" dirty="0">
                <a:solidFill>
                  <a:srgbClr val="4A4A4A"/>
                </a:solidFill>
                <a:latin typeface="Arial Black"/>
                <a:cs typeface="Arial Black"/>
              </a:rPr>
              <a:t>s </a:t>
            </a:r>
            <a:r>
              <a:rPr sz="2700" spc="-277" baseline="3086" dirty="0">
                <a:solidFill>
                  <a:srgbClr val="4A4A4A"/>
                </a:solidFill>
                <a:latin typeface="Arial Black"/>
                <a:cs typeface="Arial Black"/>
              </a:rPr>
              <a:t>us</a:t>
            </a:r>
            <a:r>
              <a:rPr sz="2700" spc="-277" baseline="1543" dirty="0">
                <a:solidFill>
                  <a:srgbClr val="4A4A4A"/>
                </a:solidFill>
                <a:latin typeface="Arial Black"/>
                <a:cs typeface="Arial Black"/>
              </a:rPr>
              <a:t>ed</a:t>
            </a:r>
            <a:r>
              <a:rPr sz="2700" spc="-217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fo</a:t>
            </a:r>
            <a:r>
              <a:rPr sz="1800" spc="-175" dirty="0">
                <a:solidFill>
                  <a:srgbClr val="4A4A4A"/>
                </a:solidFill>
                <a:latin typeface="Arial Black"/>
                <a:cs typeface="Arial Black"/>
              </a:rPr>
              <a:t>r…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51" name="object 51"/>
          <p:cNvSpPr txBox="1"/>
          <p:nvPr/>
        </p:nvSpPr>
        <p:spPr>
          <a:xfrm rot="480000">
            <a:off x="7552809" y="3684215"/>
            <a:ext cx="63562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70" baseline="1543" dirty="0">
                <a:solidFill>
                  <a:srgbClr val="4A4A4A"/>
                </a:solidFill>
                <a:latin typeface="Arial Black"/>
                <a:cs typeface="Arial Black"/>
              </a:rPr>
              <a:t>(+ing</a:t>
            </a:r>
            <a:r>
              <a:rPr sz="1800" spc="-180" dirty="0">
                <a:solidFill>
                  <a:srgbClr val="4A4A4A"/>
                </a:solidFill>
                <a:latin typeface="Arial Black"/>
                <a:cs typeface="Arial Black"/>
              </a:rPr>
              <a:t>)</a:t>
            </a:r>
            <a:endParaRPr sz="1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81000" y="306031"/>
            <a:ext cx="7934325" cy="709322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02619" y="4494822"/>
            <a:ext cx="154940" cy="212725"/>
          </a:xfrm>
          <a:custGeom>
            <a:avLst/>
            <a:gdLst/>
            <a:ahLst/>
            <a:cxnLst/>
            <a:rect l="l" t="t" r="r" b="b"/>
            <a:pathLst>
              <a:path w="154939" h="212725">
                <a:moveTo>
                  <a:pt x="0" y="0"/>
                </a:moveTo>
                <a:lnTo>
                  <a:pt x="0" y="212458"/>
                </a:lnTo>
                <a:lnTo>
                  <a:pt x="154940" y="106235"/>
                </a:lnTo>
                <a:lnTo>
                  <a:pt x="0" y="0"/>
                </a:lnTo>
                <a:close/>
              </a:path>
            </a:pathLst>
          </a:custGeom>
          <a:solidFill>
            <a:srgbClr val="77C6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81000" y="457200"/>
            <a:ext cx="917067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Forming</a:t>
            </a:r>
            <a:r>
              <a:rPr spc="-45" dirty="0"/>
              <a:t> </a:t>
            </a:r>
            <a:r>
              <a:rPr spc="114" dirty="0"/>
              <a:t>the</a:t>
            </a:r>
            <a:r>
              <a:rPr spc="-45" dirty="0"/>
              <a:t> </a:t>
            </a:r>
            <a:r>
              <a:rPr spc="50" dirty="0"/>
              <a:t>past</a:t>
            </a:r>
            <a:r>
              <a:rPr spc="-50" dirty="0"/>
              <a:t> </a:t>
            </a:r>
            <a:r>
              <a:rPr spc="60" dirty="0"/>
              <a:t>tense</a:t>
            </a:r>
            <a:r>
              <a:rPr spc="-45" dirty="0"/>
              <a:t> </a:t>
            </a:r>
            <a:r>
              <a:rPr spc="55" dirty="0"/>
              <a:t>of</a:t>
            </a:r>
            <a:r>
              <a:rPr spc="-45" dirty="0"/>
              <a:t> </a:t>
            </a:r>
            <a:r>
              <a:rPr spc="114" dirty="0"/>
              <a:t>the</a:t>
            </a:r>
            <a:r>
              <a:rPr spc="-45" dirty="0"/>
              <a:t> </a:t>
            </a:r>
            <a:r>
              <a:rPr dirty="0"/>
              <a:t>passive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09687" y="1351508"/>
            <a:ext cx="7583805" cy="7950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63830" rIns="0" bIns="0" rtlCol="0">
            <a:spAutoFit/>
          </a:bodyPr>
          <a:lstStyle/>
          <a:p>
            <a:pPr marL="718185" indent="-359410">
              <a:lnSpc>
                <a:spcPct val="100000"/>
              </a:lnSpc>
              <a:spcBef>
                <a:spcPts val="1290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simple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 is </a:t>
            </a:r>
            <a:r>
              <a:rPr sz="1400" spc="-90" dirty="0">
                <a:solidFill>
                  <a:srgbClr val="FFFFFF"/>
                </a:solidFill>
                <a:latin typeface="Arial Black"/>
                <a:cs typeface="Arial Black"/>
              </a:rPr>
              <a:t>formed 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from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30" dirty="0">
                <a:solidFill>
                  <a:srgbClr val="FFFFFF"/>
                </a:solidFill>
                <a:latin typeface="Arial Black"/>
                <a:cs typeface="Arial Black"/>
              </a:rPr>
              <a:t>simple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past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verb </a:t>
            </a:r>
            <a:r>
              <a:rPr sz="1400" b="1" spc="7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endParaRPr sz="1400">
              <a:latin typeface="Arial"/>
              <a:cs typeface="Arial"/>
            </a:endParaRPr>
          </a:p>
          <a:p>
            <a:pPr marL="718185">
              <a:lnSpc>
                <a:spcPct val="100000"/>
              </a:lnSpc>
              <a:spcBef>
                <a:spcPts val="55"/>
              </a:spcBef>
            </a:pP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40" dirty="0">
                <a:solidFill>
                  <a:srgbClr val="FFFFFF"/>
                </a:solidFill>
                <a:latin typeface="Arial"/>
                <a:cs typeface="Arial"/>
              </a:rPr>
              <a:t>participle.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1295400" y="3901503"/>
          <a:ext cx="3676014" cy="1399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3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368">
                <a:tc gridSpan="2"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869"/>
                        </a:spcBef>
                        <a:tabLst>
                          <a:tab pos="1582420" algn="l"/>
                        </a:tabLst>
                      </a:pPr>
                      <a:r>
                        <a:rPr sz="1400" b="1" spc="2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b="1" spc="-2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4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gift	</a:t>
                      </a:r>
                      <a:r>
                        <a:rPr sz="1400" b="1" spc="3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was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0489" marB="0">
                    <a:lnL w="38100">
                      <a:solidFill>
                        <a:srgbClr val="39A9DF"/>
                      </a:solidFill>
                      <a:prstDash val="solid"/>
                    </a:lnL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2909" algn="r"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gi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0489" marB="0">
                    <a:lnR w="38100">
                      <a:solidFill>
                        <a:srgbClr val="39A9DF"/>
                      </a:solidFill>
                      <a:prstDash val="solid"/>
                    </a:lnR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D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364">
                <a:tc gridSpan="2"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865"/>
                        </a:spcBef>
                        <a:tabLst>
                          <a:tab pos="1535430" algn="l"/>
                        </a:tabLst>
                      </a:pPr>
                      <a:r>
                        <a:rPr sz="1400" b="1" spc="2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b="1" spc="-2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1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gifts	</a:t>
                      </a:r>
                      <a:r>
                        <a:rPr sz="1400" b="1" spc="7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were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9855" marB="0">
                    <a:lnL w="38100">
                      <a:solidFill>
                        <a:srgbClr val="39A9DF"/>
                      </a:solidFill>
                      <a:prstDash val="solid"/>
                    </a:lnL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22909" algn="r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gi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09855" marB="0">
                    <a:lnR w="38100">
                      <a:solidFill>
                        <a:srgbClr val="39A9DF"/>
                      </a:solidFill>
                      <a:prstDash val="solid"/>
                    </a:lnR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D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5157558" y="3192005"/>
            <a:ext cx="3732212" cy="28180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63600" y="1083729"/>
            <a:ext cx="8051800" cy="5291670"/>
            <a:chOff x="863600" y="1083729"/>
            <a:chExt cx="8051800" cy="5291670"/>
          </a:xfrm>
        </p:grpSpPr>
        <p:sp>
          <p:nvSpPr>
            <p:cNvPr id="3" name="object 3"/>
            <p:cNvSpPr/>
            <p:nvPr/>
          </p:nvSpPr>
          <p:spPr>
            <a:xfrm>
              <a:off x="6468529" y="1083729"/>
              <a:ext cx="2370670" cy="303107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498094" y="1117790"/>
              <a:ext cx="2256790" cy="2907665"/>
            </a:xfrm>
            <a:custGeom>
              <a:avLst/>
              <a:gdLst/>
              <a:ahLst/>
              <a:cxnLst/>
              <a:rect l="l" t="t" r="r" b="b"/>
              <a:pathLst>
                <a:path w="2256790" h="2907665">
                  <a:moveTo>
                    <a:pt x="326377" y="0"/>
                  </a:moveTo>
                  <a:lnTo>
                    <a:pt x="0" y="2671826"/>
                  </a:lnTo>
                  <a:lnTo>
                    <a:pt x="1930361" y="2907626"/>
                  </a:lnTo>
                  <a:lnTo>
                    <a:pt x="2256739" y="235800"/>
                  </a:lnTo>
                  <a:lnTo>
                    <a:pt x="326377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498100" y="1117790"/>
              <a:ext cx="2256790" cy="2907665"/>
            </a:xfrm>
            <a:custGeom>
              <a:avLst/>
              <a:gdLst/>
              <a:ahLst/>
              <a:cxnLst/>
              <a:rect l="l" t="t" r="r" b="b"/>
              <a:pathLst>
                <a:path w="2256790" h="2907665">
                  <a:moveTo>
                    <a:pt x="326371" y="0"/>
                  </a:moveTo>
                  <a:lnTo>
                    <a:pt x="2256733" y="235800"/>
                  </a:lnTo>
                  <a:lnTo>
                    <a:pt x="1930361" y="2907620"/>
                  </a:lnTo>
                  <a:lnTo>
                    <a:pt x="0" y="2671820"/>
                  </a:lnTo>
                  <a:lnTo>
                    <a:pt x="326371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834470" y="2192858"/>
              <a:ext cx="1803399" cy="138007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845761" y="2164713"/>
              <a:ext cx="1785620" cy="1371600"/>
            </a:xfrm>
            <a:custGeom>
              <a:avLst/>
              <a:gdLst/>
              <a:ahLst/>
              <a:cxnLst/>
              <a:rect l="l" t="t" r="r" b="b"/>
              <a:pathLst>
                <a:path w="1785620" h="1371600">
                  <a:moveTo>
                    <a:pt x="1610233" y="1333500"/>
                  </a:moveTo>
                  <a:lnTo>
                    <a:pt x="1516914" y="1333500"/>
                  </a:lnTo>
                  <a:lnTo>
                    <a:pt x="1525831" y="1346200"/>
                  </a:lnTo>
                  <a:lnTo>
                    <a:pt x="1533410" y="1346200"/>
                  </a:lnTo>
                  <a:lnTo>
                    <a:pt x="1541132" y="1358900"/>
                  </a:lnTo>
                  <a:lnTo>
                    <a:pt x="1577543" y="1358900"/>
                  </a:lnTo>
                  <a:lnTo>
                    <a:pt x="1582583" y="1371600"/>
                  </a:lnTo>
                  <a:lnTo>
                    <a:pt x="1587668" y="1371600"/>
                  </a:lnTo>
                  <a:lnTo>
                    <a:pt x="1595863" y="1358900"/>
                  </a:lnTo>
                  <a:lnTo>
                    <a:pt x="1610233" y="1333500"/>
                  </a:lnTo>
                  <a:close/>
                </a:path>
                <a:path w="1785620" h="1371600">
                  <a:moveTo>
                    <a:pt x="1614349" y="1308100"/>
                  </a:moveTo>
                  <a:lnTo>
                    <a:pt x="1353545" y="1308100"/>
                  </a:lnTo>
                  <a:lnTo>
                    <a:pt x="1361088" y="1320800"/>
                  </a:lnTo>
                  <a:lnTo>
                    <a:pt x="1464870" y="1320800"/>
                  </a:lnTo>
                  <a:lnTo>
                    <a:pt x="1469428" y="1346200"/>
                  </a:lnTo>
                  <a:lnTo>
                    <a:pt x="1477009" y="1358900"/>
                  </a:lnTo>
                  <a:lnTo>
                    <a:pt x="1505178" y="1358900"/>
                  </a:lnTo>
                  <a:lnTo>
                    <a:pt x="1516914" y="1333500"/>
                  </a:lnTo>
                  <a:lnTo>
                    <a:pt x="1610233" y="1333500"/>
                  </a:lnTo>
                  <a:lnTo>
                    <a:pt x="1614349" y="1308100"/>
                  </a:lnTo>
                  <a:close/>
                </a:path>
                <a:path w="1785620" h="1371600">
                  <a:moveTo>
                    <a:pt x="1455639" y="1320800"/>
                  </a:moveTo>
                  <a:lnTo>
                    <a:pt x="1368437" y="1320800"/>
                  </a:lnTo>
                  <a:lnTo>
                    <a:pt x="1380967" y="1333500"/>
                  </a:lnTo>
                  <a:lnTo>
                    <a:pt x="1400419" y="1333500"/>
                  </a:lnTo>
                  <a:lnTo>
                    <a:pt x="1420190" y="1346200"/>
                  </a:lnTo>
                  <a:lnTo>
                    <a:pt x="1433677" y="1346200"/>
                  </a:lnTo>
                  <a:lnTo>
                    <a:pt x="1444364" y="1333500"/>
                  </a:lnTo>
                  <a:lnTo>
                    <a:pt x="1455639" y="1320800"/>
                  </a:lnTo>
                  <a:close/>
                </a:path>
                <a:path w="1785620" h="1371600">
                  <a:moveTo>
                    <a:pt x="1618466" y="1282700"/>
                  </a:moveTo>
                  <a:lnTo>
                    <a:pt x="1141342" y="1282700"/>
                  </a:lnTo>
                  <a:lnTo>
                    <a:pt x="1160410" y="1295400"/>
                  </a:lnTo>
                  <a:lnTo>
                    <a:pt x="1235471" y="1295400"/>
                  </a:lnTo>
                  <a:lnTo>
                    <a:pt x="1271133" y="1320800"/>
                  </a:lnTo>
                  <a:lnTo>
                    <a:pt x="1307886" y="1333500"/>
                  </a:lnTo>
                  <a:lnTo>
                    <a:pt x="1336548" y="1320800"/>
                  </a:lnTo>
                  <a:lnTo>
                    <a:pt x="1345475" y="1308100"/>
                  </a:lnTo>
                  <a:lnTo>
                    <a:pt x="1614349" y="1308100"/>
                  </a:lnTo>
                  <a:lnTo>
                    <a:pt x="1618466" y="1282700"/>
                  </a:lnTo>
                  <a:close/>
                </a:path>
                <a:path w="1785620" h="1371600">
                  <a:moveTo>
                    <a:pt x="1620524" y="1270000"/>
                  </a:moveTo>
                  <a:lnTo>
                    <a:pt x="1090693" y="1270000"/>
                  </a:lnTo>
                  <a:lnTo>
                    <a:pt x="1098787" y="1282700"/>
                  </a:lnTo>
                  <a:lnTo>
                    <a:pt x="1105674" y="1295400"/>
                  </a:lnTo>
                  <a:lnTo>
                    <a:pt x="1121713" y="1282700"/>
                  </a:lnTo>
                  <a:lnTo>
                    <a:pt x="1618466" y="1282700"/>
                  </a:lnTo>
                  <a:lnTo>
                    <a:pt x="1620524" y="1270000"/>
                  </a:lnTo>
                  <a:close/>
                </a:path>
                <a:path w="1785620" h="1371600">
                  <a:moveTo>
                    <a:pt x="1622582" y="1257300"/>
                  </a:moveTo>
                  <a:lnTo>
                    <a:pt x="972126" y="1257300"/>
                  </a:lnTo>
                  <a:lnTo>
                    <a:pt x="988545" y="1270000"/>
                  </a:lnTo>
                  <a:lnTo>
                    <a:pt x="1003782" y="1282700"/>
                  </a:lnTo>
                  <a:lnTo>
                    <a:pt x="1018955" y="1270000"/>
                  </a:lnTo>
                  <a:lnTo>
                    <a:pt x="1620524" y="1270000"/>
                  </a:lnTo>
                  <a:lnTo>
                    <a:pt x="1622582" y="1257300"/>
                  </a:lnTo>
                  <a:close/>
                </a:path>
                <a:path w="1785620" h="1371600">
                  <a:moveTo>
                    <a:pt x="1090693" y="1270000"/>
                  </a:moveTo>
                  <a:lnTo>
                    <a:pt x="1039042" y="1270000"/>
                  </a:lnTo>
                  <a:lnTo>
                    <a:pt x="1058555" y="1282700"/>
                  </a:lnTo>
                  <a:lnTo>
                    <a:pt x="1081673" y="1282700"/>
                  </a:lnTo>
                  <a:lnTo>
                    <a:pt x="1090693" y="1270000"/>
                  </a:lnTo>
                  <a:close/>
                </a:path>
                <a:path w="1785620" h="1371600">
                  <a:moveTo>
                    <a:pt x="250317" y="25400"/>
                  </a:moveTo>
                  <a:lnTo>
                    <a:pt x="178800" y="25400"/>
                  </a:lnTo>
                  <a:lnTo>
                    <a:pt x="175399" y="38100"/>
                  </a:lnTo>
                  <a:lnTo>
                    <a:pt x="173332" y="50800"/>
                  </a:lnTo>
                  <a:lnTo>
                    <a:pt x="168694" y="76200"/>
                  </a:lnTo>
                  <a:lnTo>
                    <a:pt x="161894" y="114300"/>
                  </a:lnTo>
                  <a:lnTo>
                    <a:pt x="153340" y="165100"/>
                  </a:lnTo>
                  <a:lnTo>
                    <a:pt x="143442" y="228600"/>
                  </a:lnTo>
                  <a:lnTo>
                    <a:pt x="132610" y="304800"/>
                  </a:lnTo>
                  <a:lnTo>
                    <a:pt x="121251" y="368300"/>
                  </a:lnTo>
                  <a:lnTo>
                    <a:pt x="109776" y="444500"/>
                  </a:lnTo>
                  <a:lnTo>
                    <a:pt x="98593" y="508000"/>
                  </a:lnTo>
                  <a:lnTo>
                    <a:pt x="88111" y="571500"/>
                  </a:lnTo>
                  <a:lnTo>
                    <a:pt x="78740" y="635000"/>
                  </a:lnTo>
                  <a:lnTo>
                    <a:pt x="70888" y="685800"/>
                  </a:lnTo>
                  <a:lnTo>
                    <a:pt x="64964" y="723900"/>
                  </a:lnTo>
                  <a:lnTo>
                    <a:pt x="61379" y="749300"/>
                  </a:lnTo>
                  <a:lnTo>
                    <a:pt x="0" y="1130300"/>
                  </a:lnTo>
                  <a:lnTo>
                    <a:pt x="47686" y="1130300"/>
                  </a:lnTo>
                  <a:lnTo>
                    <a:pt x="54203" y="1143000"/>
                  </a:lnTo>
                  <a:lnTo>
                    <a:pt x="287920" y="1143000"/>
                  </a:lnTo>
                  <a:lnTo>
                    <a:pt x="296784" y="1155700"/>
                  </a:lnTo>
                  <a:lnTo>
                    <a:pt x="420151" y="1155700"/>
                  </a:lnTo>
                  <a:lnTo>
                    <a:pt x="428434" y="1168400"/>
                  </a:lnTo>
                  <a:lnTo>
                    <a:pt x="556923" y="1168400"/>
                  </a:lnTo>
                  <a:lnTo>
                    <a:pt x="566499" y="1181100"/>
                  </a:lnTo>
                  <a:lnTo>
                    <a:pt x="575203" y="1181100"/>
                  </a:lnTo>
                  <a:lnTo>
                    <a:pt x="582637" y="1206500"/>
                  </a:lnTo>
                  <a:lnTo>
                    <a:pt x="607850" y="1206500"/>
                  </a:lnTo>
                  <a:lnTo>
                    <a:pt x="640835" y="1219200"/>
                  </a:lnTo>
                  <a:lnTo>
                    <a:pt x="671334" y="1231900"/>
                  </a:lnTo>
                  <a:lnTo>
                    <a:pt x="765512" y="1231900"/>
                  </a:lnTo>
                  <a:lnTo>
                    <a:pt x="781629" y="1244600"/>
                  </a:lnTo>
                  <a:lnTo>
                    <a:pt x="826935" y="1244600"/>
                  </a:lnTo>
                  <a:lnTo>
                    <a:pt x="837139" y="1257300"/>
                  </a:lnTo>
                  <a:lnTo>
                    <a:pt x="848132" y="1270000"/>
                  </a:lnTo>
                  <a:lnTo>
                    <a:pt x="858890" y="1270000"/>
                  </a:lnTo>
                  <a:lnTo>
                    <a:pt x="868387" y="1257300"/>
                  </a:lnTo>
                  <a:lnTo>
                    <a:pt x="1622582" y="1257300"/>
                  </a:lnTo>
                  <a:lnTo>
                    <a:pt x="1785188" y="254000"/>
                  </a:lnTo>
                  <a:lnTo>
                    <a:pt x="1784350" y="254000"/>
                  </a:lnTo>
                  <a:lnTo>
                    <a:pt x="1781454" y="241300"/>
                  </a:lnTo>
                  <a:lnTo>
                    <a:pt x="1507214" y="241300"/>
                  </a:lnTo>
                  <a:lnTo>
                    <a:pt x="1497872" y="228600"/>
                  </a:lnTo>
                  <a:lnTo>
                    <a:pt x="1420302" y="228600"/>
                  </a:lnTo>
                  <a:lnTo>
                    <a:pt x="1403172" y="215900"/>
                  </a:lnTo>
                  <a:lnTo>
                    <a:pt x="1295453" y="215900"/>
                  </a:lnTo>
                  <a:lnTo>
                    <a:pt x="1287880" y="203200"/>
                  </a:lnTo>
                  <a:lnTo>
                    <a:pt x="1217442" y="203200"/>
                  </a:lnTo>
                  <a:lnTo>
                    <a:pt x="1210483" y="190500"/>
                  </a:lnTo>
                  <a:lnTo>
                    <a:pt x="1204366" y="177800"/>
                  </a:lnTo>
                  <a:lnTo>
                    <a:pt x="1199426" y="177800"/>
                  </a:lnTo>
                  <a:lnTo>
                    <a:pt x="1183891" y="165100"/>
                  </a:lnTo>
                  <a:lnTo>
                    <a:pt x="1110267" y="165100"/>
                  </a:lnTo>
                  <a:lnTo>
                    <a:pt x="1105272" y="152400"/>
                  </a:lnTo>
                  <a:lnTo>
                    <a:pt x="1095781" y="152400"/>
                  </a:lnTo>
                  <a:lnTo>
                    <a:pt x="1094854" y="139700"/>
                  </a:lnTo>
                  <a:lnTo>
                    <a:pt x="951522" y="139700"/>
                  </a:lnTo>
                  <a:lnTo>
                    <a:pt x="948817" y="127000"/>
                  </a:lnTo>
                  <a:lnTo>
                    <a:pt x="873184" y="127000"/>
                  </a:lnTo>
                  <a:lnTo>
                    <a:pt x="854329" y="114300"/>
                  </a:lnTo>
                  <a:lnTo>
                    <a:pt x="749408" y="114300"/>
                  </a:lnTo>
                  <a:lnTo>
                    <a:pt x="729530" y="101600"/>
                  </a:lnTo>
                  <a:lnTo>
                    <a:pt x="664192" y="101600"/>
                  </a:lnTo>
                  <a:lnTo>
                    <a:pt x="658750" y="88900"/>
                  </a:lnTo>
                  <a:lnTo>
                    <a:pt x="581228" y="88900"/>
                  </a:lnTo>
                  <a:lnTo>
                    <a:pt x="576173" y="76200"/>
                  </a:lnTo>
                  <a:lnTo>
                    <a:pt x="568542" y="76200"/>
                  </a:lnTo>
                  <a:lnTo>
                    <a:pt x="559125" y="63500"/>
                  </a:lnTo>
                  <a:lnTo>
                    <a:pt x="424137" y="63500"/>
                  </a:lnTo>
                  <a:lnTo>
                    <a:pt x="417220" y="50800"/>
                  </a:lnTo>
                  <a:lnTo>
                    <a:pt x="319258" y="50800"/>
                  </a:lnTo>
                  <a:lnTo>
                    <a:pt x="317598" y="38100"/>
                  </a:lnTo>
                  <a:lnTo>
                    <a:pt x="255672" y="38100"/>
                  </a:lnTo>
                  <a:lnTo>
                    <a:pt x="250317" y="25400"/>
                  </a:lnTo>
                  <a:close/>
                </a:path>
                <a:path w="1785620" h="1371600">
                  <a:moveTo>
                    <a:pt x="954713" y="1257300"/>
                  </a:moveTo>
                  <a:lnTo>
                    <a:pt x="920842" y="1257300"/>
                  </a:lnTo>
                  <a:lnTo>
                    <a:pt x="936498" y="1270000"/>
                  </a:lnTo>
                  <a:lnTo>
                    <a:pt x="954713" y="1257300"/>
                  </a:lnTo>
                  <a:close/>
                </a:path>
                <a:path w="1785620" h="1371600">
                  <a:moveTo>
                    <a:pt x="722432" y="1231900"/>
                  </a:moveTo>
                  <a:lnTo>
                    <a:pt x="689089" y="1231900"/>
                  </a:lnTo>
                  <a:lnTo>
                    <a:pt x="697670" y="1244600"/>
                  </a:lnTo>
                  <a:lnTo>
                    <a:pt x="709482" y="1244600"/>
                  </a:lnTo>
                  <a:lnTo>
                    <a:pt x="722432" y="1231900"/>
                  </a:lnTo>
                  <a:close/>
                </a:path>
                <a:path w="1785620" h="1371600">
                  <a:moveTo>
                    <a:pt x="556923" y="1168400"/>
                  </a:moveTo>
                  <a:lnTo>
                    <a:pt x="491194" y="1168400"/>
                  </a:lnTo>
                  <a:lnTo>
                    <a:pt x="505548" y="1181100"/>
                  </a:lnTo>
                  <a:lnTo>
                    <a:pt x="514381" y="1193800"/>
                  </a:lnTo>
                  <a:lnTo>
                    <a:pt x="533970" y="1193800"/>
                  </a:lnTo>
                  <a:lnTo>
                    <a:pt x="546874" y="1181100"/>
                  </a:lnTo>
                  <a:lnTo>
                    <a:pt x="556923" y="1168400"/>
                  </a:lnTo>
                  <a:close/>
                </a:path>
                <a:path w="1785620" h="1371600">
                  <a:moveTo>
                    <a:pt x="278548" y="1143000"/>
                  </a:moveTo>
                  <a:lnTo>
                    <a:pt x="200660" y="1143000"/>
                  </a:lnTo>
                  <a:lnTo>
                    <a:pt x="213581" y="1155700"/>
                  </a:lnTo>
                  <a:lnTo>
                    <a:pt x="232052" y="1155700"/>
                  </a:lnTo>
                  <a:lnTo>
                    <a:pt x="251178" y="1168400"/>
                  </a:lnTo>
                  <a:lnTo>
                    <a:pt x="266064" y="1155700"/>
                  </a:lnTo>
                  <a:lnTo>
                    <a:pt x="278548" y="1143000"/>
                  </a:lnTo>
                  <a:close/>
                </a:path>
                <a:path w="1785620" h="1371600">
                  <a:moveTo>
                    <a:pt x="160200" y="1143000"/>
                  </a:moveTo>
                  <a:lnTo>
                    <a:pt x="65979" y="1143000"/>
                  </a:lnTo>
                  <a:lnTo>
                    <a:pt x="79400" y="1155700"/>
                  </a:lnTo>
                  <a:lnTo>
                    <a:pt x="121843" y="1155700"/>
                  </a:lnTo>
                  <a:lnTo>
                    <a:pt x="160200" y="1143000"/>
                  </a:lnTo>
                  <a:close/>
                </a:path>
                <a:path w="1785620" h="1371600">
                  <a:moveTo>
                    <a:pt x="192535" y="1143000"/>
                  </a:moveTo>
                  <a:lnTo>
                    <a:pt x="168771" y="1143000"/>
                  </a:lnTo>
                  <a:lnTo>
                    <a:pt x="165258" y="1155700"/>
                  </a:lnTo>
                  <a:lnTo>
                    <a:pt x="183962" y="1155700"/>
                  </a:lnTo>
                  <a:lnTo>
                    <a:pt x="192535" y="1143000"/>
                  </a:lnTo>
                  <a:close/>
                </a:path>
                <a:path w="1785620" h="1371600">
                  <a:moveTo>
                    <a:pt x="27593" y="1130300"/>
                  </a:moveTo>
                  <a:lnTo>
                    <a:pt x="1770" y="1130300"/>
                  </a:lnTo>
                  <a:lnTo>
                    <a:pt x="5452" y="1143000"/>
                  </a:lnTo>
                  <a:lnTo>
                    <a:pt x="21242" y="1143000"/>
                  </a:lnTo>
                  <a:lnTo>
                    <a:pt x="27593" y="1130300"/>
                  </a:lnTo>
                  <a:close/>
                </a:path>
                <a:path w="1785620" h="1371600">
                  <a:moveTo>
                    <a:pt x="1553694" y="215900"/>
                  </a:moveTo>
                  <a:lnTo>
                    <a:pt x="1534568" y="215900"/>
                  </a:lnTo>
                  <a:lnTo>
                    <a:pt x="1519682" y="228600"/>
                  </a:lnTo>
                  <a:lnTo>
                    <a:pt x="1507214" y="241300"/>
                  </a:lnTo>
                  <a:lnTo>
                    <a:pt x="1688350" y="241300"/>
                  </a:lnTo>
                  <a:lnTo>
                    <a:pt x="1691576" y="228600"/>
                  </a:lnTo>
                  <a:lnTo>
                    <a:pt x="1572165" y="228600"/>
                  </a:lnTo>
                  <a:lnTo>
                    <a:pt x="1553694" y="215900"/>
                  </a:lnTo>
                  <a:close/>
                </a:path>
                <a:path w="1785620" h="1371600">
                  <a:moveTo>
                    <a:pt x="1765465" y="228600"/>
                  </a:moveTo>
                  <a:lnTo>
                    <a:pt x="1758797" y="228600"/>
                  </a:lnTo>
                  <a:lnTo>
                    <a:pt x="1752879" y="241300"/>
                  </a:lnTo>
                  <a:lnTo>
                    <a:pt x="1772018" y="241300"/>
                  </a:lnTo>
                  <a:lnTo>
                    <a:pt x="1765465" y="228600"/>
                  </a:lnTo>
                  <a:close/>
                </a:path>
                <a:path w="1785620" h="1371600">
                  <a:moveTo>
                    <a:pt x="1489203" y="215900"/>
                  </a:moveTo>
                  <a:lnTo>
                    <a:pt x="1478749" y="228600"/>
                  </a:lnTo>
                  <a:lnTo>
                    <a:pt x="1497872" y="228600"/>
                  </a:lnTo>
                  <a:lnTo>
                    <a:pt x="1489203" y="215900"/>
                  </a:lnTo>
                  <a:close/>
                </a:path>
                <a:path w="1785620" h="1371600">
                  <a:moveTo>
                    <a:pt x="1618399" y="215900"/>
                  </a:moveTo>
                  <a:lnTo>
                    <a:pt x="1610338" y="215900"/>
                  </a:lnTo>
                  <a:lnTo>
                    <a:pt x="1601785" y="228600"/>
                  </a:lnTo>
                  <a:lnTo>
                    <a:pt x="1620577" y="228600"/>
                  </a:lnTo>
                  <a:lnTo>
                    <a:pt x="1618399" y="215900"/>
                  </a:lnTo>
                  <a:close/>
                </a:path>
                <a:path w="1785620" h="1371600">
                  <a:moveTo>
                    <a:pt x="1323606" y="203200"/>
                  </a:moveTo>
                  <a:lnTo>
                    <a:pt x="1303661" y="203200"/>
                  </a:lnTo>
                  <a:lnTo>
                    <a:pt x="1295453" y="215900"/>
                  </a:lnTo>
                  <a:lnTo>
                    <a:pt x="1338893" y="215900"/>
                  </a:lnTo>
                  <a:lnTo>
                    <a:pt x="1323606" y="203200"/>
                  </a:lnTo>
                  <a:close/>
                </a:path>
                <a:path w="1785620" h="1371600">
                  <a:moveTo>
                    <a:pt x="1261894" y="177800"/>
                  </a:moveTo>
                  <a:lnTo>
                    <a:pt x="1252715" y="177800"/>
                  </a:lnTo>
                  <a:lnTo>
                    <a:pt x="1241488" y="203200"/>
                  </a:lnTo>
                  <a:lnTo>
                    <a:pt x="1281201" y="203200"/>
                  </a:lnTo>
                  <a:lnTo>
                    <a:pt x="1278953" y="190500"/>
                  </a:lnTo>
                  <a:lnTo>
                    <a:pt x="1269934" y="190500"/>
                  </a:lnTo>
                  <a:lnTo>
                    <a:pt x="1261894" y="177800"/>
                  </a:lnTo>
                  <a:close/>
                </a:path>
                <a:path w="1785620" h="1371600">
                  <a:moveTo>
                    <a:pt x="1135468" y="152400"/>
                  </a:moveTo>
                  <a:lnTo>
                    <a:pt x="1125791" y="152400"/>
                  </a:lnTo>
                  <a:lnTo>
                    <a:pt x="1123048" y="165100"/>
                  </a:lnTo>
                  <a:lnTo>
                    <a:pt x="1151811" y="165100"/>
                  </a:lnTo>
                  <a:lnTo>
                    <a:pt x="1135468" y="152400"/>
                  </a:lnTo>
                  <a:close/>
                </a:path>
                <a:path w="1785620" h="1371600">
                  <a:moveTo>
                    <a:pt x="1078499" y="127000"/>
                  </a:moveTo>
                  <a:lnTo>
                    <a:pt x="1024943" y="127000"/>
                  </a:lnTo>
                  <a:lnTo>
                    <a:pt x="1002880" y="139700"/>
                  </a:lnTo>
                  <a:lnTo>
                    <a:pt x="1094854" y="139700"/>
                  </a:lnTo>
                  <a:lnTo>
                    <a:pt x="1078499" y="127000"/>
                  </a:lnTo>
                  <a:close/>
                </a:path>
                <a:path w="1785620" h="1371600">
                  <a:moveTo>
                    <a:pt x="781477" y="101600"/>
                  </a:moveTo>
                  <a:lnTo>
                    <a:pt x="766762" y="101600"/>
                  </a:lnTo>
                  <a:lnTo>
                    <a:pt x="749408" y="114300"/>
                  </a:lnTo>
                  <a:lnTo>
                    <a:pt x="788509" y="114300"/>
                  </a:lnTo>
                  <a:lnTo>
                    <a:pt x="781477" y="101600"/>
                  </a:lnTo>
                  <a:close/>
                </a:path>
                <a:path w="1785620" h="1371600">
                  <a:moveTo>
                    <a:pt x="685977" y="88900"/>
                  </a:moveTo>
                  <a:lnTo>
                    <a:pt x="677138" y="88900"/>
                  </a:lnTo>
                  <a:lnTo>
                    <a:pt x="670369" y="101600"/>
                  </a:lnTo>
                  <a:lnTo>
                    <a:pt x="693470" y="101600"/>
                  </a:lnTo>
                  <a:lnTo>
                    <a:pt x="685977" y="88900"/>
                  </a:lnTo>
                  <a:close/>
                </a:path>
                <a:path w="1785620" h="1371600">
                  <a:moveTo>
                    <a:pt x="600367" y="76200"/>
                  </a:moveTo>
                  <a:lnTo>
                    <a:pt x="586016" y="88900"/>
                  </a:lnTo>
                  <a:lnTo>
                    <a:pt x="616118" y="88900"/>
                  </a:lnTo>
                  <a:lnTo>
                    <a:pt x="600367" y="76200"/>
                  </a:lnTo>
                  <a:close/>
                </a:path>
                <a:path w="1785620" h="1371600">
                  <a:moveTo>
                    <a:pt x="477431" y="38100"/>
                  </a:moveTo>
                  <a:lnTo>
                    <a:pt x="465721" y="38100"/>
                  </a:lnTo>
                  <a:lnTo>
                    <a:pt x="449961" y="63500"/>
                  </a:lnTo>
                  <a:lnTo>
                    <a:pt x="525475" y="63500"/>
                  </a:lnTo>
                  <a:lnTo>
                    <a:pt x="494284" y="50800"/>
                  </a:lnTo>
                  <a:lnTo>
                    <a:pt x="477431" y="38100"/>
                  </a:lnTo>
                  <a:close/>
                </a:path>
                <a:path w="1785620" h="1371600">
                  <a:moveTo>
                    <a:pt x="391404" y="38100"/>
                  </a:moveTo>
                  <a:lnTo>
                    <a:pt x="343496" y="38100"/>
                  </a:lnTo>
                  <a:lnTo>
                    <a:pt x="334475" y="50800"/>
                  </a:lnTo>
                  <a:lnTo>
                    <a:pt x="407288" y="50800"/>
                  </a:lnTo>
                  <a:lnTo>
                    <a:pt x="391404" y="38100"/>
                  </a:lnTo>
                  <a:close/>
                </a:path>
                <a:path w="1785620" h="1371600">
                  <a:moveTo>
                    <a:pt x="315937" y="25400"/>
                  </a:moveTo>
                  <a:lnTo>
                    <a:pt x="275742" y="25400"/>
                  </a:lnTo>
                  <a:lnTo>
                    <a:pt x="267829" y="38100"/>
                  </a:lnTo>
                  <a:lnTo>
                    <a:pt x="317598" y="38100"/>
                  </a:lnTo>
                  <a:lnTo>
                    <a:pt x="315937" y="25400"/>
                  </a:lnTo>
                  <a:close/>
                </a:path>
                <a:path w="1785620" h="1371600">
                  <a:moveTo>
                    <a:pt x="353098" y="25400"/>
                  </a:moveTo>
                  <a:lnTo>
                    <a:pt x="346900" y="38100"/>
                  </a:lnTo>
                  <a:lnTo>
                    <a:pt x="358825" y="38100"/>
                  </a:lnTo>
                  <a:lnTo>
                    <a:pt x="353098" y="25400"/>
                  </a:lnTo>
                  <a:close/>
                </a:path>
                <a:path w="1785620" h="1371600">
                  <a:moveTo>
                    <a:pt x="209880" y="12700"/>
                  </a:moveTo>
                  <a:lnTo>
                    <a:pt x="188937" y="12700"/>
                  </a:lnTo>
                  <a:lnTo>
                    <a:pt x="186051" y="25400"/>
                  </a:lnTo>
                  <a:lnTo>
                    <a:pt x="215658" y="25400"/>
                  </a:lnTo>
                  <a:lnTo>
                    <a:pt x="209880" y="12700"/>
                  </a:lnTo>
                  <a:close/>
                </a:path>
                <a:path w="1785620" h="1371600">
                  <a:moveTo>
                    <a:pt x="241236" y="12700"/>
                  </a:moveTo>
                  <a:lnTo>
                    <a:pt x="236245" y="25400"/>
                  </a:lnTo>
                  <a:lnTo>
                    <a:pt x="246951" y="25400"/>
                  </a:lnTo>
                  <a:lnTo>
                    <a:pt x="241236" y="12700"/>
                  </a:lnTo>
                  <a:close/>
                </a:path>
                <a:path w="1785620" h="1371600">
                  <a:moveTo>
                    <a:pt x="309206" y="12700"/>
                  </a:moveTo>
                  <a:lnTo>
                    <a:pt x="301732" y="12700"/>
                  </a:lnTo>
                  <a:lnTo>
                    <a:pt x="293716" y="25400"/>
                  </a:lnTo>
                  <a:lnTo>
                    <a:pt x="315201" y="25400"/>
                  </a:lnTo>
                  <a:lnTo>
                    <a:pt x="309206" y="12700"/>
                  </a:lnTo>
                  <a:close/>
                </a:path>
                <a:path w="1785620" h="1371600">
                  <a:moveTo>
                    <a:pt x="204086" y="0"/>
                  </a:moveTo>
                  <a:lnTo>
                    <a:pt x="201955" y="0"/>
                  </a:lnTo>
                  <a:lnTo>
                    <a:pt x="199824" y="12700"/>
                  </a:lnTo>
                  <a:lnTo>
                    <a:pt x="207632" y="12700"/>
                  </a:lnTo>
                  <a:lnTo>
                    <a:pt x="204086" y="0"/>
                  </a:lnTo>
                  <a:close/>
                </a:path>
              </a:pathLst>
            </a:custGeom>
            <a:solidFill>
              <a:srgbClr val="DBF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845755" y="2163630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60" y="228369"/>
                  </a:moveTo>
                  <a:lnTo>
                    <a:pt x="1772013" y="231009"/>
                  </a:lnTo>
                  <a:lnTo>
                    <a:pt x="1778026" y="237612"/>
                  </a:lnTo>
                  <a:lnTo>
                    <a:pt x="1781458" y="241385"/>
                  </a:lnTo>
                  <a:lnTo>
                    <a:pt x="1784359" y="244306"/>
                  </a:lnTo>
                  <a:lnTo>
                    <a:pt x="1785190" y="247505"/>
                  </a:lnTo>
                  <a:lnTo>
                    <a:pt x="1784610" y="251089"/>
                  </a:lnTo>
                  <a:lnTo>
                    <a:pt x="1771825" y="330196"/>
                  </a:lnTo>
                  <a:lnTo>
                    <a:pt x="1759972" y="403538"/>
                  </a:lnTo>
                  <a:lnTo>
                    <a:pt x="1749016" y="471332"/>
                  </a:lnTo>
                  <a:lnTo>
                    <a:pt x="1738920" y="533797"/>
                  </a:lnTo>
                  <a:lnTo>
                    <a:pt x="1729651" y="591151"/>
                  </a:lnTo>
                  <a:lnTo>
                    <a:pt x="1721172" y="643612"/>
                  </a:lnTo>
                  <a:lnTo>
                    <a:pt x="1713449" y="691398"/>
                  </a:lnTo>
                  <a:lnTo>
                    <a:pt x="1706446" y="734727"/>
                  </a:lnTo>
                  <a:lnTo>
                    <a:pt x="1700129" y="773818"/>
                  </a:lnTo>
                  <a:lnTo>
                    <a:pt x="1694461" y="808889"/>
                  </a:lnTo>
                  <a:lnTo>
                    <a:pt x="1689407" y="840157"/>
                  </a:lnTo>
                  <a:lnTo>
                    <a:pt x="1684933" y="867842"/>
                  </a:lnTo>
                  <a:lnTo>
                    <a:pt x="1683522" y="876573"/>
                  </a:lnTo>
                  <a:lnTo>
                    <a:pt x="1610236" y="1330028"/>
                  </a:lnTo>
                  <a:lnTo>
                    <a:pt x="1595867" y="1359893"/>
                  </a:lnTo>
                  <a:lnTo>
                    <a:pt x="1587672" y="1372678"/>
                  </a:lnTo>
                  <a:lnTo>
                    <a:pt x="1582586" y="1370928"/>
                  </a:lnTo>
                  <a:lnTo>
                    <a:pt x="1577544" y="1357190"/>
                  </a:lnTo>
                  <a:lnTo>
                    <a:pt x="1569174" y="1350267"/>
                  </a:lnTo>
                  <a:lnTo>
                    <a:pt x="1559959" y="1349753"/>
                  </a:lnTo>
                  <a:lnTo>
                    <a:pt x="1550433" y="1351943"/>
                  </a:lnTo>
                  <a:lnTo>
                    <a:pt x="1541134" y="1353139"/>
                  </a:lnTo>
                  <a:lnTo>
                    <a:pt x="1533410" y="1344622"/>
                  </a:lnTo>
                  <a:lnTo>
                    <a:pt x="1525833" y="1335208"/>
                  </a:lnTo>
                  <a:lnTo>
                    <a:pt x="1516919" y="1334071"/>
                  </a:lnTo>
                  <a:lnTo>
                    <a:pt x="1505182" y="1350387"/>
                  </a:lnTo>
                  <a:lnTo>
                    <a:pt x="1496408" y="1348396"/>
                  </a:lnTo>
                  <a:lnTo>
                    <a:pt x="1486512" y="1353340"/>
                  </a:lnTo>
                  <a:lnTo>
                    <a:pt x="1477013" y="1355825"/>
                  </a:lnTo>
                  <a:lnTo>
                    <a:pt x="1469432" y="1346453"/>
                  </a:lnTo>
                  <a:lnTo>
                    <a:pt x="1464871" y="1318365"/>
                  </a:lnTo>
                  <a:lnTo>
                    <a:pt x="1455639" y="1319196"/>
                  </a:lnTo>
                  <a:lnTo>
                    <a:pt x="1444363" y="1332670"/>
                  </a:lnTo>
                  <a:lnTo>
                    <a:pt x="1433673" y="1342508"/>
                  </a:lnTo>
                  <a:lnTo>
                    <a:pt x="1420189" y="1336561"/>
                  </a:lnTo>
                  <a:lnTo>
                    <a:pt x="1400419" y="1330399"/>
                  </a:lnTo>
                  <a:lnTo>
                    <a:pt x="1380966" y="1323830"/>
                  </a:lnTo>
                  <a:lnTo>
                    <a:pt x="1368432" y="1316657"/>
                  </a:lnTo>
                  <a:lnTo>
                    <a:pt x="1361089" y="1309674"/>
                  </a:lnTo>
                  <a:lnTo>
                    <a:pt x="1353548" y="1305069"/>
                  </a:lnTo>
                  <a:lnTo>
                    <a:pt x="1345478" y="1304512"/>
                  </a:lnTo>
                  <a:lnTo>
                    <a:pt x="1336548" y="1309671"/>
                  </a:lnTo>
                  <a:lnTo>
                    <a:pt x="1307890" y="1324295"/>
                  </a:lnTo>
                  <a:lnTo>
                    <a:pt x="1271137" y="1313562"/>
                  </a:lnTo>
                  <a:lnTo>
                    <a:pt x="1235473" y="1295313"/>
                  </a:lnTo>
                  <a:lnTo>
                    <a:pt x="1210083" y="1287389"/>
                  </a:lnTo>
                  <a:lnTo>
                    <a:pt x="1200882" y="1290497"/>
                  </a:lnTo>
                  <a:lnTo>
                    <a:pt x="1191702" y="1292688"/>
                  </a:lnTo>
                  <a:lnTo>
                    <a:pt x="1182884" y="1292641"/>
                  </a:lnTo>
                  <a:lnTo>
                    <a:pt x="1174768" y="1289035"/>
                  </a:lnTo>
                  <a:lnTo>
                    <a:pt x="1160413" y="1290816"/>
                  </a:lnTo>
                  <a:lnTo>
                    <a:pt x="1141346" y="1281104"/>
                  </a:lnTo>
                  <a:lnTo>
                    <a:pt x="1121717" y="1274860"/>
                  </a:lnTo>
                  <a:lnTo>
                    <a:pt x="1105680" y="1287047"/>
                  </a:lnTo>
                  <a:lnTo>
                    <a:pt x="1098789" y="1274092"/>
                  </a:lnTo>
                  <a:lnTo>
                    <a:pt x="1090692" y="1269781"/>
                  </a:lnTo>
                  <a:lnTo>
                    <a:pt x="1081670" y="1271977"/>
                  </a:lnTo>
                  <a:lnTo>
                    <a:pt x="1072006" y="1278545"/>
                  </a:lnTo>
                  <a:lnTo>
                    <a:pt x="1058555" y="1275308"/>
                  </a:lnTo>
                  <a:lnTo>
                    <a:pt x="1039044" y="1269313"/>
                  </a:lnTo>
                  <a:lnTo>
                    <a:pt x="1018958" y="1266097"/>
                  </a:lnTo>
                  <a:lnTo>
                    <a:pt x="1003784" y="1271197"/>
                  </a:lnTo>
                  <a:lnTo>
                    <a:pt x="988550" y="1259121"/>
                  </a:lnTo>
                  <a:lnTo>
                    <a:pt x="972132" y="1254371"/>
                  </a:lnTo>
                  <a:lnTo>
                    <a:pt x="954720" y="1255774"/>
                  </a:lnTo>
                  <a:lnTo>
                    <a:pt x="936504" y="1262157"/>
                  </a:lnTo>
                  <a:lnTo>
                    <a:pt x="920847" y="1250224"/>
                  </a:lnTo>
                  <a:lnTo>
                    <a:pt x="903786" y="1247762"/>
                  </a:lnTo>
                  <a:lnTo>
                    <a:pt x="886056" y="1249440"/>
                  </a:lnTo>
                  <a:lnTo>
                    <a:pt x="868393" y="1249923"/>
                  </a:lnTo>
                  <a:lnTo>
                    <a:pt x="858892" y="1260557"/>
                  </a:lnTo>
                  <a:lnTo>
                    <a:pt x="848132" y="1259049"/>
                  </a:lnTo>
                  <a:lnTo>
                    <a:pt x="837139" y="1250386"/>
                  </a:lnTo>
                  <a:lnTo>
                    <a:pt x="826938" y="1239556"/>
                  </a:lnTo>
                  <a:lnTo>
                    <a:pt x="822262" y="1235124"/>
                  </a:lnTo>
                  <a:lnTo>
                    <a:pt x="815135" y="1233354"/>
                  </a:lnTo>
                  <a:lnTo>
                    <a:pt x="809302" y="1236088"/>
                  </a:lnTo>
                  <a:lnTo>
                    <a:pt x="796875" y="1237991"/>
                  </a:lnTo>
                  <a:lnTo>
                    <a:pt x="781630" y="1235824"/>
                  </a:lnTo>
                  <a:lnTo>
                    <a:pt x="765512" y="1232024"/>
                  </a:lnTo>
                  <a:lnTo>
                    <a:pt x="750464" y="1229030"/>
                  </a:lnTo>
                  <a:lnTo>
                    <a:pt x="745210" y="1228181"/>
                  </a:lnTo>
                  <a:lnTo>
                    <a:pt x="739396" y="1226624"/>
                  </a:lnTo>
                  <a:lnTo>
                    <a:pt x="734431" y="1223988"/>
                  </a:lnTo>
                  <a:lnTo>
                    <a:pt x="722435" y="1226938"/>
                  </a:lnTo>
                  <a:lnTo>
                    <a:pt x="709485" y="1236564"/>
                  </a:lnTo>
                  <a:lnTo>
                    <a:pt x="697675" y="1239141"/>
                  </a:lnTo>
                  <a:lnTo>
                    <a:pt x="689097" y="1220946"/>
                  </a:lnTo>
                  <a:lnTo>
                    <a:pt x="671339" y="1220450"/>
                  </a:lnTo>
                  <a:lnTo>
                    <a:pt x="640839" y="1215137"/>
                  </a:lnTo>
                  <a:lnTo>
                    <a:pt x="607854" y="1206437"/>
                  </a:lnTo>
                  <a:lnTo>
                    <a:pt x="582641" y="1195779"/>
                  </a:lnTo>
                  <a:lnTo>
                    <a:pt x="575206" y="1179302"/>
                  </a:lnTo>
                  <a:lnTo>
                    <a:pt x="566503" y="1171058"/>
                  </a:lnTo>
                  <a:lnTo>
                    <a:pt x="556930" y="1168985"/>
                  </a:lnTo>
                  <a:lnTo>
                    <a:pt x="546880" y="1171026"/>
                  </a:lnTo>
                  <a:lnTo>
                    <a:pt x="533975" y="1188330"/>
                  </a:lnTo>
                  <a:lnTo>
                    <a:pt x="523502" y="1190587"/>
                  </a:lnTo>
                  <a:lnTo>
                    <a:pt x="514384" y="1184455"/>
                  </a:lnTo>
                  <a:lnTo>
                    <a:pt x="505546" y="1176593"/>
                  </a:lnTo>
                  <a:lnTo>
                    <a:pt x="491192" y="1166827"/>
                  </a:lnTo>
                  <a:lnTo>
                    <a:pt x="467815" y="1165592"/>
                  </a:lnTo>
                  <a:lnTo>
                    <a:pt x="444025" y="1166129"/>
                  </a:lnTo>
                  <a:lnTo>
                    <a:pt x="428434" y="1161679"/>
                  </a:lnTo>
                  <a:lnTo>
                    <a:pt x="420154" y="1150363"/>
                  </a:lnTo>
                  <a:lnTo>
                    <a:pt x="410744" y="1146038"/>
                  </a:lnTo>
                  <a:lnTo>
                    <a:pt x="400304" y="1148089"/>
                  </a:lnTo>
                  <a:lnTo>
                    <a:pt x="388932" y="1155903"/>
                  </a:lnTo>
                  <a:lnTo>
                    <a:pt x="373095" y="1150953"/>
                  </a:lnTo>
                  <a:lnTo>
                    <a:pt x="349424" y="1145999"/>
                  </a:lnTo>
                  <a:lnTo>
                    <a:pt x="325210" y="1144400"/>
                  </a:lnTo>
                  <a:lnTo>
                    <a:pt x="307746" y="1149518"/>
                  </a:lnTo>
                  <a:lnTo>
                    <a:pt x="296787" y="1151716"/>
                  </a:lnTo>
                  <a:lnTo>
                    <a:pt x="287923" y="1141340"/>
                  </a:lnTo>
                  <a:lnTo>
                    <a:pt x="278550" y="1134902"/>
                  </a:lnTo>
                  <a:lnTo>
                    <a:pt x="266061" y="1148909"/>
                  </a:lnTo>
                  <a:lnTo>
                    <a:pt x="251176" y="1158332"/>
                  </a:lnTo>
                  <a:lnTo>
                    <a:pt x="232051" y="1154502"/>
                  </a:lnTo>
                  <a:lnTo>
                    <a:pt x="213581" y="1145844"/>
                  </a:lnTo>
                  <a:lnTo>
                    <a:pt x="200657" y="1140780"/>
                  </a:lnTo>
                  <a:lnTo>
                    <a:pt x="192537" y="1142874"/>
                  </a:lnTo>
                  <a:lnTo>
                    <a:pt x="183966" y="1149717"/>
                  </a:lnTo>
                  <a:lnTo>
                    <a:pt x="175416" y="1155644"/>
                  </a:lnTo>
                  <a:lnTo>
                    <a:pt x="167361" y="1154990"/>
                  </a:lnTo>
                  <a:lnTo>
                    <a:pt x="165259" y="1146491"/>
                  </a:lnTo>
                  <a:lnTo>
                    <a:pt x="168774" y="1139991"/>
                  </a:lnTo>
                  <a:lnTo>
                    <a:pt x="160204" y="1139457"/>
                  </a:lnTo>
                  <a:lnTo>
                    <a:pt x="121851" y="1148861"/>
                  </a:lnTo>
                  <a:lnTo>
                    <a:pt x="98713" y="1148098"/>
                  </a:lnTo>
                  <a:lnTo>
                    <a:pt x="79405" y="1145140"/>
                  </a:lnTo>
                  <a:lnTo>
                    <a:pt x="65983" y="1140950"/>
                  </a:lnTo>
                  <a:lnTo>
                    <a:pt x="60501" y="1136494"/>
                  </a:lnTo>
                  <a:lnTo>
                    <a:pt x="58646" y="1132333"/>
                  </a:lnTo>
                  <a:lnTo>
                    <a:pt x="54207" y="1131655"/>
                  </a:lnTo>
                  <a:lnTo>
                    <a:pt x="47689" y="1131329"/>
                  </a:lnTo>
                  <a:lnTo>
                    <a:pt x="39598" y="1128223"/>
                  </a:lnTo>
                  <a:lnTo>
                    <a:pt x="33342" y="1126992"/>
                  </a:lnTo>
                  <a:lnTo>
                    <a:pt x="27596" y="1130034"/>
                  </a:lnTo>
                  <a:lnTo>
                    <a:pt x="21246" y="1134471"/>
                  </a:lnTo>
                  <a:lnTo>
                    <a:pt x="13176" y="1137425"/>
                  </a:lnTo>
                  <a:lnTo>
                    <a:pt x="5454" y="1135036"/>
                  </a:lnTo>
                  <a:lnTo>
                    <a:pt x="1771" y="1128767"/>
                  </a:lnTo>
                  <a:lnTo>
                    <a:pt x="496" y="1123234"/>
                  </a:lnTo>
                  <a:lnTo>
                    <a:pt x="0" y="1123049"/>
                  </a:lnTo>
                  <a:lnTo>
                    <a:pt x="10457" y="1058342"/>
                  </a:lnTo>
                  <a:lnTo>
                    <a:pt x="19982" y="999408"/>
                  </a:lnTo>
                  <a:lnTo>
                    <a:pt x="28617" y="945979"/>
                  </a:lnTo>
                  <a:lnTo>
                    <a:pt x="36406" y="897784"/>
                  </a:lnTo>
                  <a:lnTo>
                    <a:pt x="43393" y="854554"/>
                  </a:lnTo>
                  <a:lnTo>
                    <a:pt x="49621" y="816017"/>
                  </a:lnTo>
                  <a:lnTo>
                    <a:pt x="55134" y="781905"/>
                  </a:lnTo>
                  <a:lnTo>
                    <a:pt x="61460" y="742762"/>
                  </a:lnTo>
                  <a:lnTo>
                    <a:pt x="61384" y="742473"/>
                  </a:lnTo>
                  <a:lnTo>
                    <a:pt x="64968" y="719283"/>
                  </a:lnTo>
                  <a:lnTo>
                    <a:pt x="70891" y="681456"/>
                  </a:lnTo>
                  <a:lnTo>
                    <a:pt x="78742" y="631605"/>
                  </a:lnTo>
                  <a:lnTo>
                    <a:pt x="88113" y="572342"/>
                  </a:lnTo>
                  <a:lnTo>
                    <a:pt x="98594" y="506281"/>
                  </a:lnTo>
                  <a:lnTo>
                    <a:pt x="109777" y="436035"/>
                  </a:lnTo>
                  <a:lnTo>
                    <a:pt x="121252" y="364217"/>
                  </a:lnTo>
                  <a:lnTo>
                    <a:pt x="132611" y="293441"/>
                  </a:lnTo>
                  <a:lnTo>
                    <a:pt x="143443" y="226319"/>
                  </a:lnTo>
                  <a:lnTo>
                    <a:pt x="153341" y="165464"/>
                  </a:lnTo>
                  <a:lnTo>
                    <a:pt x="161895" y="113491"/>
                  </a:lnTo>
                  <a:lnTo>
                    <a:pt x="168695" y="73011"/>
                  </a:lnTo>
                  <a:lnTo>
                    <a:pt x="178802" y="26244"/>
                  </a:lnTo>
                  <a:lnTo>
                    <a:pt x="188942" y="11591"/>
                  </a:lnTo>
                  <a:lnTo>
                    <a:pt x="190642" y="9414"/>
                  </a:lnTo>
                  <a:lnTo>
                    <a:pt x="193462" y="8644"/>
                  </a:lnTo>
                  <a:lnTo>
                    <a:pt x="196282" y="7874"/>
                  </a:lnTo>
                  <a:lnTo>
                    <a:pt x="199828" y="4635"/>
                  </a:lnTo>
                  <a:lnTo>
                    <a:pt x="201961" y="363"/>
                  </a:lnTo>
                  <a:lnTo>
                    <a:pt x="204094" y="0"/>
                  </a:lnTo>
                  <a:lnTo>
                    <a:pt x="207641" y="8484"/>
                  </a:lnTo>
                  <a:lnTo>
                    <a:pt x="208201" y="9187"/>
                  </a:lnTo>
                  <a:lnTo>
                    <a:pt x="208665" y="10488"/>
                  </a:lnTo>
                  <a:lnTo>
                    <a:pt x="209882" y="11298"/>
                  </a:lnTo>
                  <a:lnTo>
                    <a:pt x="215660" y="16273"/>
                  </a:lnTo>
                  <a:lnTo>
                    <a:pt x="222096" y="17562"/>
                  </a:lnTo>
                  <a:lnTo>
                    <a:pt x="229018" y="16632"/>
                  </a:lnTo>
                  <a:lnTo>
                    <a:pt x="236251" y="14946"/>
                  </a:lnTo>
                  <a:lnTo>
                    <a:pt x="241235" y="13300"/>
                  </a:lnTo>
                  <a:lnTo>
                    <a:pt x="246953" y="15450"/>
                  </a:lnTo>
                  <a:lnTo>
                    <a:pt x="250315" y="19671"/>
                  </a:lnTo>
                  <a:lnTo>
                    <a:pt x="255670" y="27193"/>
                  </a:lnTo>
                  <a:lnTo>
                    <a:pt x="261325" y="32867"/>
                  </a:lnTo>
                  <a:lnTo>
                    <a:pt x="267830" y="33277"/>
                  </a:lnTo>
                  <a:lnTo>
                    <a:pt x="275738" y="25006"/>
                  </a:lnTo>
                  <a:lnTo>
                    <a:pt x="277630" y="21634"/>
                  </a:lnTo>
                  <a:lnTo>
                    <a:pt x="281397" y="19178"/>
                  </a:lnTo>
                  <a:lnTo>
                    <a:pt x="286091" y="19324"/>
                  </a:lnTo>
                  <a:lnTo>
                    <a:pt x="293715" y="16591"/>
                  </a:lnTo>
                  <a:lnTo>
                    <a:pt x="301733" y="12197"/>
                  </a:lnTo>
                  <a:lnTo>
                    <a:pt x="309209" y="11164"/>
                  </a:lnTo>
                  <a:lnTo>
                    <a:pt x="315203" y="18512"/>
                  </a:lnTo>
                  <a:lnTo>
                    <a:pt x="315667" y="19813"/>
                  </a:lnTo>
                  <a:lnTo>
                    <a:pt x="316131" y="21114"/>
                  </a:lnTo>
                  <a:lnTo>
                    <a:pt x="315938" y="22308"/>
                  </a:lnTo>
                  <a:lnTo>
                    <a:pt x="319261" y="46186"/>
                  </a:lnTo>
                  <a:lnTo>
                    <a:pt x="325920" y="50203"/>
                  </a:lnTo>
                  <a:lnTo>
                    <a:pt x="334480" y="42459"/>
                  </a:lnTo>
                  <a:lnTo>
                    <a:pt x="343505" y="31054"/>
                  </a:lnTo>
                  <a:lnTo>
                    <a:pt x="346904" y="26700"/>
                  </a:lnTo>
                  <a:lnTo>
                    <a:pt x="353105" y="25863"/>
                  </a:lnTo>
                  <a:lnTo>
                    <a:pt x="358824" y="28014"/>
                  </a:lnTo>
                  <a:lnTo>
                    <a:pt x="373830" y="33226"/>
                  </a:lnTo>
                  <a:lnTo>
                    <a:pt x="391406" y="38566"/>
                  </a:lnTo>
                  <a:lnTo>
                    <a:pt x="407291" y="44208"/>
                  </a:lnTo>
                  <a:lnTo>
                    <a:pt x="417223" y="50324"/>
                  </a:lnTo>
                  <a:lnTo>
                    <a:pt x="424138" y="56930"/>
                  </a:lnTo>
                  <a:lnTo>
                    <a:pt x="431246" y="61555"/>
                  </a:lnTo>
                  <a:lnTo>
                    <a:pt x="438916" y="62709"/>
                  </a:lnTo>
                  <a:lnTo>
                    <a:pt x="447514" y="58897"/>
                  </a:lnTo>
                  <a:lnTo>
                    <a:pt x="448364" y="57809"/>
                  </a:lnTo>
                  <a:lnTo>
                    <a:pt x="449214" y="56720"/>
                  </a:lnTo>
                  <a:lnTo>
                    <a:pt x="449967" y="56229"/>
                  </a:lnTo>
                  <a:lnTo>
                    <a:pt x="465725" y="35158"/>
                  </a:lnTo>
                  <a:lnTo>
                    <a:pt x="477435" y="31706"/>
                  </a:lnTo>
                  <a:lnTo>
                    <a:pt x="494289" y="39429"/>
                  </a:lnTo>
                  <a:lnTo>
                    <a:pt x="525480" y="51883"/>
                  </a:lnTo>
                  <a:lnTo>
                    <a:pt x="526137" y="51989"/>
                  </a:lnTo>
                  <a:lnTo>
                    <a:pt x="545190" y="57511"/>
                  </a:lnTo>
                  <a:lnTo>
                    <a:pt x="559130" y="62608"/>
                  </a:lnTo>
                  <a:lnTo>
                    <a:pt x="568546" y="67549"/>
                  </a:lnTo>
                  <a:lnTo>
                    <a:pt x="574027" y="72602"/>
                  </a:lnTo>
                  <a:lnTo>
                    <a:pt x="576172" y="76013"/>
                  </a:lnTo>
                  <a:lnTo>
                    <a:pt x="581233" y="78057"/>
                  </a:lnTo>
                  <a:lnTo>
                    <a:pt x="586024" y="77605"/>
                  </a:lnTo>
                  <a:lnTo>
                    <a:pt x="600370" y="77003"/>
                  </a:lnTo>
                  <a:lnTo>
                    <a:pt x="616119" y="77489"/>
                  </a:lnTo>
                  <a:lnTo>
                    <a:pt x="630807" y="79068"/>
                  </a:lnTo>
                  <a:lnTo>
                    <a:pt x="641969" y="81743"/>
                  </a:lnTo>
                  <a:lnTo>
                    <a:pt x="643843" y="82659"/>
                  </a:lnTo>
                  <a:lnTo>
                    <a:pt x="645909" y="82380"/>
                  </a:lnTo>
                  <a:lnTo>
                    <a:pt x="647223" y="82592"/>
                  </a:lnTo>
                  <a:lnTo>
                    <a:pt x="653333" y="84729"/>
                  </a:lnTo>
                  <a:lnTo>
                    <a:pt x="658752" y="89972"/>
                  </a:lnTo>
                  <a:lnTo>
                    <a:pt x="664192" y="94299"/>
                  </a:lnTo>
                  <a:lnTo>
                    <a:pt x="670367" y="93688"/>
                  </a:lnTo>
                  <a:lnTo>
                    <a:pt x="677147" y="89267"/>
                  </a:lnTo>
                  <a:lnTo>
                    <a:pt x="685976" y="88855"/>
                  </a:lnTo>
                  <a:lnTo>
                    <a:pt x="693470" y="92518"/>
                  </a:lnTo>
                  <a:lnTo>
                    <a:pt x="709945" y="98677"/>
                  </a:lnTo>
                  <a:lnTo>
                    <a:pt x="729530" y="102407"/>
                  </a:lnTo>
                  <a:lnTo>
                    <a:pt x="749408" y="103542"/>
                  </a:lnTo>
                  <a:lnTo>
                    <a:pt x="766763" y="101912"/>
                  </a:lnTo>
                  <a:lnTo>
                    <a:pt x="774125" y="101387"/>
                  </a:lnTo>
                  <a:lnTo>
                    <a:pt x="781481" y="102069"/>
                  </a:lnTo>
                  <a:lnTo>
                    <a:pt x="788515" y="103962"/>
                  </a:lnTo>
                  <a:lnTo>
                    <a:pt x="794909" y="107074"/>
                  </a:lnTo>
                  <a:lnTo>
                    <a:pt x="805847" y="111332"/>
                  </a:lnTo>
                  <a:lnTo>
                    <a:pt x="817255" y="112677"/>
                  </a:lnTo>
                  <a:lnTo>
                    <a:pt x="829062" y="111559"/>
                  </a:lnTo>
                  <a:lnTo>
                    <a:pt x="841195" y="108424"/>
                  </a:lnTo>
                  <a:lnTo>
                    <a:pt x="846179" y="106778"/>
                  </a:lnTo>
                  <a:lnTo>
                    <a:pt x="850776" y="107521"/>
                  </a:lnTo>
                  <a:lnTo>
                    <a:pt x="854331" y="110548"/>
                  </a:lnTo>
                  <a:lnTo>
                    <a:pt x="873189" y="120079"/>
                  </a:lnTo>
                  <a:lnTo>
                    <a:pt x="896307" y="125530"/>
                  </a:lnTo>
                  <a:lnTo>
                    <a:pt x="919408" y="127185"/>
                  </a:lnTo>
                  <a:lnTo>
                    <a:pt x="938210" y="125330"/>
                  </a:lnTo>
                  <a:lnTo>
                    <a:pt x="943097" y="124281"/>
                  </a:lnTo>
                  <a:lnTo>
                    <a:pt x="948816" y="126431"/>
                  </a:lnTo>
                  <a:lnTo>
                    <a:pt x="951520" y="130546"/>
                  </a:lnTo>
                  <a:lnTo>
                    <a:pt x="954419" y="133466"/>
                  </a:lnTo>
                  <a:lnTo>
                    <a:pt x="956756" y="135683"/>
                  </a:lnTo>
                  <a:lnTo>
                    <a:pt x="960040" y="136213"/>
                  </a:lnTo>
                  <a:lnTo>
                    <a:pt x="964541" y="137554"/>
                  </a:lnTo>
                  <a:lnTo>
                    <a:pt x="969526" y="135907"/>
                  </a:lnTo>
                  <a:lnTo>
                    <a:pt x="972732" y="132748"/>
                  </a:lnTo>
                  <a:lnTo>
                    <a:pt x="978522" y="131328"/>
                  </a:lnTo>
                  <a:lnTo>
                    <a:pt x="983352" y="135844"/>
                  </a:lnTo>
                  <a:lnTo>
                    <a:pt x="988363" y="139239"/>
                  </a:lnTo>
                  <a:lnTo>
                    <a:pt x="994696" y="134459"/>
                  </a:lnTo>
                  <a:lnTo>
                    <a:pt x="996492" y="131684"/>
                  </a:lnTo>
                  <a:lnTo>
                    <a:pt x="999409" y="130317"/>
                  </a:lnTo>
                  <a:lnTo>
                    <a:pt x="1002887" y="129653"/>
                  </a:lnTo>
                  <a:lnTo>
                    <a:pt x="1024947" y="124187"/>
                  </a:lnTo>
                  <a:lnTo>
                    <a:pt x="1052675" y="119234"/>
                  </a:lnTo>
                  <a:lnTo>
                    <a:pt x="1078501" y="122134"/>
                  </a:lnTo>
                  <a:lnTo>
                    <a:pt x="1094859" y="140227"/>
                  </a:lnTo>
                  <a:lnTo>
                    <a:pt x="1095787" y="142828"/>
                  </a:lnTo>
                  <a:lnTo>
                    <a:pt x="1097468" y="144939"/>
                  </a:lnTo>
                  <a:lnTo>
                    <a:pt x="1099901" y="146558"/>
                  </a:lnTo>
                  <a:lnTo>
                    <a:pt x="1105279" y="153231"/>
                  </a:lnTo>
                  <a:lnTo>
                    <a:pt x="1110272" y="161106"/>
                  </a:lnTo>
                  <a:lnTo>
                    <a:pt x="1115866" y="164481"/>
                  </a:lnTo>
                  <a:lnTo>
                    <a:pt x="1123046" y="157654"/>
                  </a:lnTo>
                  <a:lnTo>
                    <a:pt x="1125788" y="153194"/>
                  </a:lnTo>
                  <a:lnTo>
                    <a:pt x="1130115" y="151441"/>
                  </a:lnTo>
                  <a:lnTo>
                    <a:pt x="1167992" y="156873"/>
                  </a:lnTo>
                  <a:lnTo>
                    <a:pt x="1203546" y="172503"/>
                  </a:lnTo>
                  <a:lnTo>
                    <a:pt x="1204376" y="175702"/>
                  </a:lnTo>
                  <a:lnTo>
                    <a:pt x="1210489" y="187905"/>
                  </a:lnTo>
                  <a:lnTo>
                    <a:pt x="1217445" y="194901"/>
                  </a:lnTo>
                  <a:lnTo>
                    <a:pt x="1225071" y="197752"/>
                  </a:lnTo>
                  <a:lnTo>
                    <a:pt x="1233194" y="197523"/>
                  </a:lnTo>
                  <a:lnTo>
                    <a:pt x="1236674" y="196859"/>
                  </a:lnTo>
                  <a:lnTo>
                    <a:pt x="1239686" y="194894"/>
                  </a:lnTo>
                  <a:lnTo>
                    <a:pt x="1241482" y="192120"/>
                  </a:lnTo>
                  <a:lnTo>
                    <a:pt x="1252715" y="178276"/>
                  </a:lnTo>
                  <a:lnTo>
                    <a:pt x="1261896" y="176340"/>
                  </a:lnTo>
                  <a:lnTo>
                    <a:pt x="1269936" y="181461"/>
                  </a:lnTo>
                  <a:lnTo>
                    <a:pt x="1277748" y="188786"/>
                  </a:lnTo>
                  <a:lnTo>
                    <a:pt x="1278964" y="189596"/>
                  </a:lnTo>
                  <a:lnTo>
                    <a:pt x="1280084" y="191003"/>
                  </a:lnTo>
                  <a:lnTo>
                    <a:pt x="1281204" y="192410"/>
                  </a:lnTo>
                  <a:lnTo>
                    <a:pt x="1287881" y="201122"/>
                  </a:lnTo>
                  <a:lnTo>
                    <a:pt x="1295458" y="204291"/>
                  </a:lnTo>
                  <a:lnTo>
                    <a:pt x="1303669" y="203540"/>
                  </a:lnTo>
                  <a:lnTo>
                    <a:pt x="1312252" y="200492"/>
                  </a:lnTo>
                  <a:lnTo>
                    <a:pt x="1315819" y="199230"/>
                  </a:lnTo>
                  <a:lnTo>
                    <a:pt x="1319855" y="199269"/>
                  </a:lnTo>
                  <a:lnTo>
                    <a:pt x="1323611" y="201102"/>
                  </a:lnTo>
                  <a:lnTo>
                    <a:pt x="1338897" y="207816"/>
                  </a:lnTo>
                  <a:lnTo>
                    <a:pt x="1358082" y="213492"/>
                  </a:lnTo>
                  <a:lnTo>
                    <a:pt x="1377387" y="216086"/>
                  </a:lnTo>
                  <a:lnTo>
                    <a:pt x="1393034" y="213548"/>
                  </a:lnTo>
                  <a:lnTo>
                    <a:pt x="1395950" y="212180"/>
                  </a:lnTo>
                  <a:lnTo>
                    <a:pt x="1399985" y="212220"/>
                  </a:lnTo>
                  <a:lnTo>
                    <a:pt x="1403176" y="213348"/>
                  </a:lnTo>
                  <a:lnTo>
                    <a:pt x="1420304" y="217812"/>
                  </a:lnTo>
                  <a:lnTo>
                    <a:pt x="1441520" y="221614"/>
                  </a:lnTo>
                  <a:lnTo>
                    <a:pt x="1462079" y="222437"/>
                  </a:lnTo>
                  <a:lnTo>
                    <a:pt x="1477238" y="217962"/>
                  </a:lnTo>
                  <a:lnTo>
                    <a:pt x="1477900" y="218069"/>
                  </a:lnTo>
                  <a:lnTo>
                    <a:pt x="1477996" y="217472"/>
                  </a:lnTo>
                  <a:lnTo>
                    <a:pt x="1478744" y="216980"/>
                  </a:lnTo>
                  <a:lnTo>
                    <a:pt x="1489203" y="215481"/>
                  </a:lnTo>
                  <a:lnTo>
                    <a:pt x="1497874" y="225818"/>
                  </a:lnTo>
                  <a:lnTo>
                    <a:pt x="1507215" y="232011"/>
                  </a:lnTo>
                  <a:lnTo>
                    <a:pt x="1519683" y="218080"/>
                  </a:lnTo>
                  <a:lnTo>
                    <a:pt x="1534571" y="208638"/>
                  </a:lnTo>
                  <a:lnTo>
                    <a:pt x="1553698" y="212467"/>
                  </a:lnTo>
                  <a:lnTo>
                    <a:pt x="1572171" y="221132"/>
                  </a:lnTo>
                  <a:lnTo>
                    <a:pt x="1585096" y="226200"/>
                  </a:lnTo>
                  <a:lnTo>
                    <a:pt x="1593214" y="224102"/>
                  </a:lnTo>
                  <a:lnTo>
                    <a:pt x="1601786" y="217251"/>
                  </a:lnTo>
                  <a:lnTo>
                    <a:pt x="1610337" y="211315"/>
                  </a:lnTo>
                  <a:lnTo>
                    <a:pt x="1618393" y="211966"/>
                  </a:lnTo>
                  <a:lnTo>
                    <a:pt x="1620579" y="220412"/>
                  </a:lnTo>
                  <a:lnTo>
                    <a:pt x="1617086" y="226849"/>
                  </a:lnTo>
                  <a:lnTo>
                    <a:pt x="1625273" y="227473"/>
                  </a:lnTo>
                  <a:lnTo>
                    <a:pt x="1662499" y="218481"/>
                  </a:lnTo>
                  <a:lnTo>
                    <a:pt x="1663160" y="218588"/>
                  </a:lnTo>
                  <a:lnTo>
                    <a:pt x="1664570" y="218203"/>
                  </a:lnTo>
                  <a:lnTo>
                    <a:pt x="1665221" y="218308"/>
                  </a:lnTo>
                  <a:lnTo>
                    <a:pt x="1679117" y="218284"/>
                  </a:lnTo>
                  <a:lnTo>
                    <a:pt x="1687707" y="219414"/>
                  </a:lnTo>
                  <a:lnTo>
                    <a:pt x="1691641" y="221975"/>
                  </a:lnTo>
                  <a:lnTo>
                    <a:pt x="1691572" y="226245"/>
                  </a:lnTo>
                  <a:lnTo>
                    <a:pt x="1688343" y="233691"/>
                  </a:lnTo>
                  <a:lnTo>
                    <a:pt x="1695072" y="242135"/>
                  </a:lnTo>
                  <a:lnTo>
                    <a:pt x="1703901" y="241722"/>
                  </a:lnTo>
                  <a:lnTo>
                    <a:pt x="1714306" y="239037"/>
                  </a:lnTo>
                  <a:lnTo>
                    <a:pt x="1720679" y="234320"/>
                  </a:lnTo>
                  <a:lnTo>
                    <a:pt x="1724004" y="230490"/>
                  </a:lnTo>
                  <a:lnTo>
                    <a:pt x="1725261" y="230464"/>
                  </a:lnTo>
                  <a:lnTo>
                    <a:pt x="1727117" y="234633"/>
                  </a:lnTo>
                  <a:lnTo>
                    <a:pt x="1731558" y="235312"/>
                  </a:lnTo>
                  <a:lnTo>
                    <a:pt x="1738077" y="235638"/>
                  </a:lnTo>
                  <a:lnTo>
                    <a:pt x="1746167" y="238746"/>
                  </a:lnTo>
                  <a:lnTo>
                    <a:pt x="1750268" y="239629"/>
                  </a:lnTo>
                  <a:lnTo>
                    <a:pt x="1751274" y="235817"/>
                  </a:lnTo>
                  <a:lnTo>
                    <a:pt x="1752883" y="230608"/>
                  </a:lnTo>
                  <a:lnTo>
                    <a:pt x="1758795" y="227302"/>
                  </a:lnTo>
                  <a:lnTo>
                    <a:pt x="1761034" y="227051"/>
                  </a:lnTo>
                  <a:lnTo>
                    <a:pt x="1763272" y="227489"/>
                  </a:lnTo>
                  <a:lnTo>
                    <a:pt x="1765460" y="228369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378200" y="2472270"/>
              <a:ext cx="1642529" cy="11937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382482" y="2439364"/>
              <a:ext cx="1633623" cy="11871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0600" y="1481670"/>
              <a:ext cx="1735670" cy="13462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8835" y="1462913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80" y="165100"/>
                  </a:moveTo>
                  <a:lnTo>
                    <a:pt x="163122" y="165100"/>
                  </a:lnTo>
                  <a:lnTo>
                    <a:pt x="160954" y="177800"/>
                  </a:lnTo>
                  <a:lnTo>
                    <a:pt x="155157" y="190500"/>
                  </a:lnTo>
                  <a:lnTo>
                    <a:pt x="6570" y="190500"/>
                  </a:lnTo>
                  <a:lnTo>
                    <a:pt x="4520" y="203200"/>
                  </a:lnTo>
                  <a:lnTo>
                    <a:pt x="2272" y="203200"/>
                  </a:lnTo>
                  <a:lnTo>
                    <a:pt x="530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60" y="254000"/>
                  </a:lnTo>
                  <a:lnTo>
                    <a:pt x="6572" y="304800"/>
                  </a:lnTo>
                  <a:lnTo>
                    <a:pt x="11639" y="355600"/>
                  </a:lnTo>
                  <a:lnTo>
                    <a:pt x="17686" y="419100"/>
                  </a:lnTo>
                  <a:lnTo>
                    <a:pt x="24437" y="482600"/>
                  </a:lnTo>
                  <a:lnTo>
                    <a:pt x="31617" y="546100"/>
                  </a:lnTo>
                  <a:lnTo>
                    <a:pt x="38952" y="622300"/>
                  </a:lnTo>
                  <a:lnTo>
                    <a:pt x="46166" y="698500"/>
                  </a:lnTo>
                  <a:lnTo>
                    <a:pt x="52984" y="762000"/>
                  </a:lnTo>
                  <a:lnTo>
                    <a:pt x="59132" y="825500"/>
                  </a:lnTo>
                  <a:lnTo>
                    <a:pt x="64333" y="876300"/>
                  </a:lnTo>
                  <a:lnTo>
                    <a:pt x="68314" y="914400"/>
                  </a:lnTo>
                  <a:lnTo>
                    <a:pt x="70798" y="927100"/>
                  </a:lnTo>
                  <a:lnTo>
                    <a:pt x="70947" y="927100"/>
                  </a:lnTo>
                  <a:lnTo>
                    <a:pt x="109110" y="1320800"/>
                  </a:lnTo>
                  <a:lnTo>
                    <a:pt x="137576" y="1320800"/>
                  </a:lnTo>
                  <a:lnTo>
                    <a:pt x="142349" y="1308100"/>
                  </a:lnTo>
                  <a:lnTo>
                    <a:pt x="233506" y="1308100"/>
                  </a:lnTo>
                  <a:lnTo>
                    <a:pt x="268164" y="1295400"/>
                  </a:lnTo>
                  <a:lnTo>
                    <a:pt x="293765" y="1295400"/>
                  </a:lnTo>
                  <a:lnTo>
                    <a:pt x="300292" y="1282700"/>
                  </a:lnTo>
                  <a:lnTo>
                    <a:pt x="360933" y="1282700"/>
                  </a:lnTo>
                  <a:lnTo>
                    <a:pt x="372903" y="1270000"/>
                  </a:lnTo>
                  <a:lnTo>
                    <a:pt x="381377" y="1257300"/>
                  </a:lnTo>
                  <a:lnTo>
                    <a:pt x="428915" y="1257300"/>
                  </a:lnTo>
                  <a:lnTo>
                    <a:pt x="452726" y="1244600"/>
                  </a:lnTo>
                  <a:lnTo>
                    <a:pt x="493452" y="1244600"/>
                  </a:lnTo>
                  <a:lnTo>
                    <a:pt x="502442" y="1231900"/>
                  </a:lnTo>
                  <a:lnTo>
                    <a:pt x="645977" y="1231900"/>
                  </a:lnTo>
                  <a:lnTo>
                    <a:pt x="649992" y="1219200"/>
                  </a:lnTo>
                  <a:lnTo>
                    <a:pt x="980992" y="1219200"/>
                  </a:lnTo>
                  <a:lnTo>
                    <a:pt x="997939" y="1206500"/>
                  </a:lnTo>
                  <a:lnTo>
                    <a:pt x="1049953" y="1206500"/>
                  </a:lnTo>
                  <a:lnTo>
                    <a:pt x="1065925" y="1193800"/>
                  </a:lnTo>
                  <a:lnTo>
                    <a:pt x="1185132" y="1193800"/>
                  </a:lnTo>
                  <a:lnTo>
                    <a:pt x="1192786" y="1181100"/>
                  </a:lnTo>
                  <a:lnTo>
                    <a:pt x="1304451" y="1181100"/>
                  </a:lnTo>
                  <a:lnTo>
                    <a:pt x="1312761" y="1168400"/>
                  </a:lnTo>
                  <a:lnTo>
                    <a:pt x="1436824" y="1168400"/>
                  </a:lnTo>
                  <a:lnTo>
                    <a:pt x="1448796" y="1155700"/>
                  </a:lnTo>
                  <a:lnTo>
                    <a:pt x="1456109" y="1143000"/>
                  </a:lnTo>
                  <a:lnTo>
                    <a:pt x="1558909" y="1143000"/>
                  </a:lnTo>
                  <a:lnTo>
                    <a:pt x="1566349" y="1130300"/>
                  </a:lnTo>
                  <a:lnTo>
                    <a:pt x="1712323" y="1130300"/>
                  </a:lnTo>
                  <a:lnTo>
                    <a:pt x="1718544" y="1104900"/>
                  </a:lnTo>
                  <a:lnTo>
                    <a:pt x="1626330" y="177800"/>
                  </a:lnTo>
                  <a:lnTo>
                    <a:pt x="237148" y="177800"/>
                  </a:lnTo>
                  <a:lnTo>
                    <a:pt x="225980" y="165100"/>
                  </a:lnTo>
                  <a:close/>
                </a:path>
                <a:path w="1718945" h="1320800">
                  <a:moveTo>
                    <a:pt x="233506" y="1308100"/>
                  </a:moveTo>
                  <a:lnTo>
                    <a:pt x="171038" y="1308100"/>
                  </a:lnTo>
                  <a:lnTo>
                    <a:pt x="177479" y="1320800"/>
                  </a:lnTo>
                  <a:lnTo>
                    <a:pt x="210947" y="1320800"/>
                  </a:lnTo>
                  <a:lnTo>
                    <a:pt x="233506" y="1308100"/>
                  </a:lnTo>
                  <a:close/>
                </a:path>
                <a:path w="1718945" h="1320800">
                  <a:moveTo>
                    <a:pt x="293765" y="1295400"/>
                  </a:moveTo>
                  <a:lnTo>
                    <a:pt x="274853" y="1295400"/>
                  </a:lnTo>
                  <a:lnTo>
                    <a:pt x="279063" y="1308100"/>
                  </a:lnTo>
                  <a:lnTo>
                    <a:pt x="287020" y="1308100"/>
                  </a:lnTo>
                  <a:lnTo>
                    <a:pt x="293765" y="1295400"/>
                  </a:lnTo>
                  <a:close/>
                </a:path>
                <a:path w="1718945" h="1320800">
                  <a:moveTo>
                    <a:pt x="413353" y="1257300"/>
                  </a:moveTo>
                  <a:lnTo>
                    <a:pt x="392090" y="1257300"/>
                  </a:lnTo>
                  <a:lnTo>
                    <a:pt x="403321" y="1270000"/>
                  </a:lnTo>
                  <a:lnTo>
                    <a:pt x="413353" y="1257300"/>
                  </a:lnTo>
                  <a:close/>
                </a:path>
                <a:path w="1718945" h="1320800">
                  <a:moveTo>
                    <a:pt x="572184" y="1231900"/>
                  </a:moveTo>
                  <a:lnTo>
                    <a:pt x="522209" y="1231900"/>
                  </a:lnTo>
                  <a:lnTo>
                    <a:pt x="533114" y="1244600"/>
                  </a:lnTo>
                  <a:lnTo>
                    <a:pt x="549327" y="1244600"/>
                  </a:lnTo>
                  <a:lnTo>
                    <a:pt x="572184" y="1231900"/>
                  </a:lnTo>
                  <a:close/>
                </a:path>
                <a:path w="1718945" h="1320800">
                  <a:moveTo>
                    <a:pt x="645977" y="1231900"/>
                  </a:moveTo>
                  <a:lnTo>
                    <a:pt x="595095" y="1231900"/>
                  </a:lnTo>
                  <a:lnTo>
                    <a:pt x="611473" y="1244600"/>
                  </a:lnTo>
                  <a:lnTo>
                    <a:pt x="641962" y="1244600"/>
                  </a:lnTo>
                  <a:lnTo>
                    <a:pt x="645977" y="1231900"/>
                  </a:lnTo>
                  <a:close/>
                </a:path>
                <a:path w="1718945" h="1320800">
                  <a:moveTo>
                    <a:pt x="893516" y="1219200"/>
                  </a:moveTo>
                  <a:lnTo>
                    <a:pt x="679497" y="1219200"/>
                  </a:lnTo>
                  <a:lnTo>
                    <a:pt x="690911" y="1231900"/>
                  </a:lnTo>
                  <a:lnTo>
                    <a:pt x="718016" y="1244600"/>
                  </a:lnTo>
                  <a:lnTo>
                    <a:pt x="782969" y="1244600"/>
                  </a:lnTo>
                  <a:lnTo>
                    <a:pt x="800258" y="1231900"/>
                  </a:lnTo>
                  <a:lnTo>
                    <a:pt x="876963" y="1231900"/>
                  </a:lnTo>
                  <a:lnTo>
                    <a:pt x="893516" y="1219200"/>
                  </a:lnTo>
                  <a:close/>
                </a:path>
                <a:path w="1718945" h="1320800">
                  <a:moveTo>
                    <a:pt x="834021" y="1231900"/>
                  </a:moveTo>
                  <a:lnTo>
                    <a:pt x="800258" y="1231900"/>
                  </a:lnTo>
                  <a:lnTo>
                    <a:pt x="813219" y="1244600"/>
                  </a:lnTo>
                  <a:lnTo>
                    <a:pt x="823974" y="1244600"/>
                  </a:lnTo>
                  <a:lnTo>
                    <a:pt x="834021" y="1231900"/>
                  </a:lnTo>
                  <a:close/>
                </a:path>
                <a:path w="1718945" h="1320800">
                  <a:moveTo>
                    <a:pt x="980992" y="1219200"/>
                  </a:moveTo>
                  <a:lnTo>
                    <a:pt x="950899" y="1219200"/>
                  </a:lnTo>
                  <a:lnTo>
                    <a:pt x="963749" y="1231900"/>
                  </a:lnTo>
                  <a:lnTo>
                    <a:pt x="974536" y="1231900"/>
                  </a:lnTo>
                  <a:lnTo>
                    <a:pt x="980992" y="1219200"/>
                  </a:lnTo>
                  <a:close/>
                </a:path>
                <a:path w="1718945" h="1320800">
                  <a:moveTo>
                    <a:pt x="1130661" y="1193800"/>
                  </a:moveTo>
                  <a:lnTo>
                    <a:pt x="1099479" y="1193800"/>
                  </a:lnTo>
                  <a:lnTo>
                    <a:pt x="1117301" y="1206500"/>
                  </a:lnTo>
                  <a:lnTo>
                    <a:pt x="1130661" y="1193800"/>
                  </a:lnTo>
                  <a:close/>
                </a:path>
                <a:path w="1718945" h="1320800">
                  <a:moveTo>
                    <a:pt x="1232228" y="1181100"/>
                  </a:moveTo>
                  <a:lnTo>
                    <a:pt x="1209871" y="1181100"/>
                  </a:lnTo>
                  <a:lnTo>
                    <a:pt x="1219854" y="1193800"/>
                  </a:lnTo>
                  <a:lnTo>
                    <a:pt x="1232228" y="1181100"/>
                  </a:lnTo>
                  <a:close/>
                </a:path>
                <a:path w="1718945" h="1320800">
                  <a:moveTo>
                    <a:pt x="1436824" y="1168400"/>
                  </a:moveTo>
                  <a:lnTo>
                    <a:pt x="1386579" y="1168400"/>
                  </a:lnTo>
                  <a:lnTo>
                    <a:pt x="1424852" y="1181100"/>
                  </a:lnTo>
                  <a:lnTo>
                    <a:pt x="1436824" y="1168400"/>
                  </a:lnTo>
                  <a:close/>
                </a:path>
                <a:path w="1718945" h="1320800">
                  <a:moveTo>
                    <a:pt x="1629395" y="1130300"/>
                  </a:moveTo>
                  <a:lnTo>
                    <a:pt x="1575059" y="1130300"/>
                  </a:lnTo>
                  <a:lnTo>
                    <a:pt x="1586668" y="1155700"/>
                  </a:lnTo>
                  <a:lnTo>
                    <a:pt x="1596405" y="1168400"/>
                  </a:lnTo>
                  <a:lnTo>
                    <a:pt x="1604949" y="1155700"/>
                  </a:lnTo>
                  <a:lnTo>
                    <a:pt x="1622240" y="1155700"/>
                  </a:lnTo>
                  <a:lnTo>
                    <a:pt x="1629395" y="1130300"/>
                  </a:lnTo>
                  <a:close/>
                </a:path>
                <a:path w="1718945" h="1320800">
                  <a:moveTo>
                    <a:pt x="1558909" y="1143000"/>
                  </a:moveTo>
                  <a:lnTo>
                    <a:pt x="1472524" y="1143000"/>
                  </a:lnTo>
                  <a:lnTo>
                    <a:pt x="1481423" y="1155700"/>
                  </a:lnTo>
                  <a:lnTo>
                    <a:pt x="1551108" y="1155700"/>
                  </a:lnTo>
                  <a:lnTo>
                    <a:pt x="1558909" y="1143000"/>
                  </a:lnTo>
                  <a:close/>
                </a:path>
                <a:path w="1718945" h="1320800">
                  <a:moveTo>
                    <a:pt x="1712323" y="1130300"/>
                  </a:moveTo>
                  <a:lnTo>
                    <a:pt x="1684055" y="1130300"/>
                  </a:lnTo>
                  <a:lnTo>
                    <a:pt x="1693919" y="1143000"/>
                  </a:lnTo>
                  <a:lnTo>
                    <a:pt x="1702319" y="1155700"/>
                  </a:lnTo>
                  <a:lnTo>
                    <a:pt x="1707684" y="1155700"/>
                  </a:lnTo>
                  <a:lnTo>
                    <a:pt x="1712323" y="1130300"/>
                  </a:lnTo>
                  <a:close/>
                </a:path>
                <a:path w="1718945" h="1320800">
                  <a:moveTo>
                    <a:pt x="1675017" y="1130300"/>
                  </a:moveTo>
                  <a:lnTo>
                    <a:pt x="1638301" y="1130300"/>
                  </a:lnTo>
                  <a:lnTo>
                    <a:pt x="1648038" y="1143000"/>
                  </a:lnTo>
                  <a:lnTo>
                    <a:pt x="1666371" y="1143000"/>
                  </a:lnTo>
                  <a:lnTo>
                    <a:pt x="1675017" y="1130300"/>
                  </a:lnTo>
                  <a:close/>
                </a:path>
                <a:path w="1718945" h="1320800">
                  <a:moveTo>
                    <a:pt x="18242" y="177800"/>
                  </a:moveTo>
                  <a:lnTo>
                    <a:pt x="16273" y="177800"/>
                  </a:lnTo>
                  <a:lnTo>
                    <a:pt x="15307" y="190500"/>
                  </a:lnTo>
                  <a:lnTo>
                    <a:pt x="23846" y="190500"/>
                  </a:lnTo>
                  <a:lnTo>
                    <a:pt x="18242" y="177800"/>
                  </a:lnTo>
                  <a:close/>
                </a:path>
                <a:path w="1718945" h="1320800">
                  <a:moveTo>
                    <a:pt x="63630" y="177800"/>
                  </a:moveTo>
                  <a:lnTo>
                    <a:pt x="57552" y="177800"/>
                  </a:lnTo>
                  <a:lnTo>
                    <a:pt x="53157" y="190500"/>
                  </a:lnTo>
                  <a:lnTo>
                    <a:pt x="67962" y="190500"/>
                  </a:lnTo>
                  <a:lnTo>
                    <a:pt x="63630" y="177800"/>
                  </a:lnTo>
                  <a:close/>
                </a:path>
                <a:path w="1718945" h="1320800">
                  <a:moveTo>
                    <a:pt x="131946" y="165100"/>
                  </a:moveTo>
                  <a:lnTo>
                    <a:pt x="115742" y="165100"/>
                  </a:lnTo>
                  <a:lnTo>
                    <a:pt x="109120" y="177800"/>
                  </a:lnTo>
                  <a:lnTo>
                    <a:pt x="94867" y="177800"/>
                  </a:lnTo>
                  <a:lnTo>
                    <a:pt x="93903" y="190500"/>
                  </a:lnTo>
                  <a:lnTo>
                    <a:pt x="141403" y="190500"/>
                  </a:lnTo>
                  <a:lnTo>
                    <a:pt x="132066" y="177800"/>
                  </a:lnTo>
                  <a:lnTo>
                    <a:pt x="131946" y="165100"/>
                  </a:lnTo>
                  <a:close/>
                </a:path>
                <a:path w="1718945" h="1320800">
                  <a:moveTo>
                    <a:pt x="308837" y="139700"/>
                  </a:moveTo>
                  <a:lnTo>
                    <a:pt x="280133" y="139700"/>
                  </a:lnTo>
                  <a:lnTo>
                    <a:pt x="270311" y="165100"/>
                  </a:lnTo>
                  <a:lnTo>
                    <a:pt x="269709" y="165100"/>
                  </a:lnTo>
                  <a:lnTo>
                    <a:pt x="268625" y="177800"/>
                  </a:lnTo>
                  <a:lnTo>
                    <a:pt x="1626330" y="177800"/>
                  </a:lnTo>
                  <a:lnTo>
                    <a:pt x="1623804" y="152400"/>
                  </a:lnTo>
                  <a:lnTo>
                    <a:pt x="342182" y="152400"/>
                  </a:lnTo>
                  <a:lnTo>
                    <a:pt x="308837" y="139700"/>
                  </a:lnTo>
                  <a:close/>
                </a:path>
                <a:path w="1718945" h="1320800">
                  <a:moveTo>
                    <a:pt x="474182" y="139700"/>
                  </a:moveTo>
                  <a:lnTo>
                    <a:pt x="450959" y="139700"/>
                  </a:lnTo>
                  <a:lnTo>
                    <a:pt x="436357" y="152400"/>
                  </a:lnTo>
                  <a:lnTo>
                    <a:pt x="480763" y="152400"/>
                  </a:lnTo>
                  <a:lnTo>
                    <a:pt x="474182" y="139700"/>
                  </a:lnTo>
                  <a:close/>
                </a:path>
                <a:path w="1718945" h="1320800">
                  <a:moveTo>
                    <a:pt x="1513973" y="12700"/>
                  </a:moveTo>
                  <a:lnTo>
                    <a:pt x="1483887" y="12700"/>
                  </a:lnTo>
                  <a:lnTo>
                    <a:pt x="1450213" y="38100"/>
                  </a:lnTo>
                  <a:lnTo>
                    <a:pt x="1357713" y="38100"/>
                  </a:lnTo>
                  <a:lnTo>
                    <a:pt x="1345749" y="50800"/>
                  </a:lnTo>
                  <a:lnTo>
                    <a:pt x="1337273" y="63500"/>
                  </a:lnTo>
                  <a:lnTo>
                    <a:pt x="1304702" y="63500"/>
                  </a:lnTo>
                  <a:lnTo>
                    <a:pt x="1291192" y="76200"/>
                  </a:lnTo>
                  <a:lnTo>
                    <a:pt x="1222178" y="76200"/>
                  </a:lnTo>
                  <a:lnTo>
                    <a:pt x="1207703" y="88900"/>
                  </a:lnTo>
                  <a:lnTo>
                    <a:pt x="1133234" y="88900"/>
                  </a:lnTo>
                  <a:lnTo>
                    <a:pt x="1125491" y="101600"/>
                  </a:lnTo>
                  <a:lnTo>
                    <a:pt x="1063580" y="101600"/>
                  </a:lnTo>
                  <a:lnTo>
                    <a:pt x="1055785" y="114300"/>
                  </a:lnTo>
                  <a:lnTo>
                    <a:pt x="742242" y="114300"/>
                  </a:lnTo>
                  <a:lnTo>
                    <a:pt x="719491" y="127000"/>
                  </a:lnTo>
                  <a:lnTo>
                    <a:pt x="588219" y="127000"/>
                  </a:lnTo>
                  <a:lnTo>
                    <a:pt x="571866" y="139700"/>
                  </a:lnTo>
                  <a:lnTo>
                    <a:pt x="498367" y="139700"/>
                  </a:lnTo>
                  <a:lnTo>
                    <a:pt x="492944" y="152400"/>
                  </a:lnTo>
                  <a:lnTo>
                    <a:pt x="1623804" y="152400"/>
                  </a:lnTo>
                  <a:lnTo>
                    <a:pt x="1611172" y="25400"/>
                  </a:lnTo>
                  <a:lnTo>
                    <a:pt x="1512766" y="25400"/>
                  </a:lnTo>
                  <a:lnTo>
                    <a:pt x="1513973" y="12700"/>
                  </a:lnTo>
                  <a:close/>
                </a:path>
                <a:path w="1718945" h="1320800">
                  <a:moveTo>
                    <a:pt x="675074" y="114300"/>
                  </a:moveTo>
                  <a:lnTo>
                    <a:pt x="661841" y="114300"/>
                  </a:lnTo>
                  <a:lnTo>
                    <a:pt x="650916" y="127000"/>
                  </a:lnTo>
                  <a:lnTo>
                    <a:pt x="695747" y="127000"/>
                  </a:lnTo>
                  <a:lnTo>
                    <a:pt x="675074" y="114300"/>
                  </a:lnTo>
                  <a:close/>
                </a:path>
                <a:path w="1718945" h="1320800">
                  <a:moveTo>
                    <a:pt x="800441" y="101600"/>
                  </a:moveTo>
                  <a:lnTo>
                    <a:pt x="795204" y="114300"/>
                  </a:lnTo>
                  <a:lnTo>
                    <a:pt x="806272" y="114300"/>
                  </a:lnTo>
                  <a:lnTo>
                    <a:pt x="800441" y="101600"/>
                  </a:lnTo>
                  <a:close/>
                </a:path>
                <a:path w="1718945" h="1320800">
                  <a:moveTo>
                    <a:pt x="1047681" y="101600"/>
                  </a:moveTo>
                  <a:lnTo>
                    <a:pt x="816883" y="101600"/>
                  </a:lnTo>
                  <a:lnTo>
                    <a:pt x="811988" y="114300"/>
                  </a:lnTo>
                  <a:lnTo>
                    <a:pt x="1055785" y="114300"/>
                  </a:lnTo>
                  <a:lnTo>
                    <a:pt x="1047681" y="101600"/>
                  </a:lnTo>
                  <a:close/>
                </a:path>
                <a:path w="1718945" h="1320800">
                  <a:moveTo>
                    <a:pt x="894718" y="76200"/>
                  </a:moveTo>
                  <a:lnTo>
                    <a:pt x="869013" y="76200"/>
                  </a:lnTo>
                  <a:lnTo>
                    <a:pt x="843484" y="88900"/>
                  </a:lnTo>
                  <a:lnTo>
                    <a:pt x="823563" y="101600"/>
                  </a:lnTo>
                  <a:lnTo>
                    <a:pt x="928574" y="101600"/>
                  </a:lnTo>
                  <a:lnTo>
                    <a:pt x="921670" y="88900"/>
                  </a:lnTo>
                  <a:lnTo>
                    <a:pt x="915168" y="88900"/>
                  </a:lnTo>
                  <a:lnTo>
                    <a:pt x="894718" y="76200"/>
                  </a:lnTo>
                  <a:close/>
                </a:path>
                <a:path w="1718945" h="1320800">
                  <a:moveTo>
                    <a:pt x="1030116" y="88900"/>
                  </a:moveTo>
                  <a:lnTo>
                    <a:pt x="948391" y="88900"/>
                  </a:lnTo>
                  <a:lnTo>
                    <a:pt x="946880" y="101600"/>
                  </a:lnTo>
                  <a:lnTo>
                    <a:pt x="1039161" y="101600"/>
                  </a:lnTo>
                  <a:lnTo>
                    <a:pt x="1030116" y="88900"/>
                  </a:lnTo>
                  <a:close/>
                </a:path>
                <a:path w="1718945" h="1320800">
                  <a:moveTo>
                    <a:pt x="1094959" y="76200"/>
                  </a:moveTo>
                  <a:lnTo>
                    <a:pt x="1077501" y="76200"/>
                  </a:lnTo>
                  <a:lnTo>
                    <a:pt x="1070197" y="101600"/>
                  </a:lnTo>
                  <a:lnTo>
                    <a:pt x="1125491" y="101600"/>
                  </a:lnTo>
                  <a:lnTo>
                    <a:pt x="1117355" y="88900"/>
                  </a:lnTo>
                  <a:lnTo>
                    <a:pt x="1104385" y="88900"/>
                  </a:lnTo>
                  <a:lnTo>
                    <a:pt x="1094959" y="76200"/>
                  </a:lnTo>
                  <a:close/>
                </a:path>
                <a:path w="1718945" h="1320800">
                  <a:moveTo>
                    <a:pt x="1443865" y="25400"/>
                  </a:moveTo>
                  <a:lnTo>
                    <a:pt x="1424887" y="25400"/>
                  </a:lnTo>
                  <a:lnTo>
                    <a:pt x="1418360" y="38100"/>
                  </a:lnTo>
                  <a:lnTo>
                    <a:pt x="1442140" y="38100"/>
                  </a:lnTo>
                  <a:lnTo>
                    <a:pt x="1443865" y="25400"/>
                  </a:lnTo>
                  <a:close/>
                </a:path>
                <a:path w="1718945" h="1320800">
                  <a:moveTo>
                    <a:pt x="1609909" y="12700"/>
                  </a:moveTo>
                  <a:lnTo>
                    <a:pt x="1544183" y="12700"/>
                  </a:lnTo>
                  <a:lnTo>
                    <a:pt x="1539230" y="25400"/>
                  </a:lnTo>
                  <a:lnTo>
                    <a:pt x="1611172" y="25400"/>
                  </a:lnTo>
                  <a:lnTo>
                    <a:pt x="1609909" y="12700"/>
                  </a:lnTo>
                  <a:close/>
                </a:path>
                <a:path w="1718945" h="1320800">
                  <a:moveTo>
                    <a:pt x="1592954" y="0"/>
                  </a:moveTo>
                  <a:lnTo>
                    <a:pt x="1574357" y="0"/>
                  </a:lnTo>
                  <a:lnTo>
                    <a:pt x="1574138" y="12700"/>
                  </a:lnTo>
                  <a:lnTo>
                    <a:pt x="1604740" y="12700"/>
                  </a:lnTo>
                  <a:lnTo>
                    <a:pt x="1592954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98835" y="1455234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5">
                  <a:moveTo>
                    <a:pt x="1585937" y="289"/>
                  </a:moveTo>
                  <a:lnTo>
                    <a:pt x="1592948" y="1159"/>
                  </a:lnTo>
                  <a:lnTo>
                    <a:pt x="1600454" y="5998"/>
                  </a:lnTo>
                  <a:lnTo>
                    <a:pt x="1604739" y="8764"/>
                  </a:lnTo>
                  <a:lnTo>
                    <a:pt x="1608293" y="10843"/>
                  </a:lnTo>
                  <a:lnTo>
                    <a:pt x="1609916" y="13722"/>
                  </a:lnTo>
                  <a:lnTo>
                    <a:pt x="1610276" y="17335"/>
                  </a:lnTo>
                  <a:lnTo>
                    <a:pt x="1618214" y="97074"/>
                  </a:lnTo>
                  <a:lnTo>
                    <a:pt x="1625575" y="171002"/>
                  </a:lnTo>
                  <a:lnTo>
                    <a:pt x="1632378" y="239338"/>
                  </a:lnTo>
                  <a:lnTo>
                    <a:pt x="1638647" y="302302"/>
                  </a:lnTo>
                  <a:lnTo>
                    <a:pt x="1644403" y="360115"/>
                  </a:lnTo>
                  <a:lnTo>
                    <a:pt x="1649667" y="412995"/>
                  </a:lnTo>
                  <a:lnTo>
                    <a:pt x="1654463" y="461163"/>
                  </a:lnTo>
                  <a:lnTo>
                    <a:pt x="1658811" y="504839"/>
                  </a:lnTo>
                  <a:lnTo>
                    <a:pt x="1662734" y="544242"/>
                  </a:lnTo>
                  <a:lnTo>
                    <a:pt x="1666254" y="579593"/>
                  </a:lnTo>
                  <a:lnTo>
                    <a:pt x="1669392" y="611112"/>
                  </a:lnTo>
                  <a:lnTo>
                    <a:pt x="1672170" y="639018"/>
                  </a:lnTo>
                  <a:lnTo>
                    <a:pt x="1673046" y="647818"/>
                  </a:lnTo>
                  <a:lnTo>
                    <a:pt x="1676159" y="679085"/>
                  </a:lnTo>
                  <a:lnTo>
                    <a:pt x="1718553" y="1104898"/>
                  </a:lnTo>
                  <a:lnTo>
                    <a:pt x="1712328" y="1137450"/>
                  </a:lnTo>
                  <a:lnTo>
                    <a:pt x="1707687" y="1151909"/>
                  </a:lnTo>
                  <a:lnTo>
                    <a:pt x="1702322" y="1151523"/>
                  </a:lnTo>
                  <a:lnTo>
                    <a:pt x="1693924" y="1139538"/>
                  </a:lnTo>
                  <a:lnTo>
                    <a:pt x="1684059" y="1134995"/>
                  </a:lnTo>
                  <a:lnTo>
                    <a:pt x="1675019" y="1136861"/>
                  </a:lnTo>
                  <a:lnTo>
                    <a:pt x="1666374" y="1141423"/>
                  </a:lnTo>
                  <a:lnTo>
                    <a:pt x="1657693" y="1144964"/>
                  </a:lnTo>
                  <a:lnTo>
                    <a:pt x="1648043" y="1138714"/>
                  </a:lnTo>
                  <a:lnTo>
                    <a:pt x="1638305" y="1131559"/>
                  </a:lnTo>
                  <a:lnTo>
                    <a:pt x="1629397" y="1132748"/>
                  </a:lnTo>
                  <a:lnTo>
                    <a:pt x="1622239" y="1151529"/>
                  </a:lnTo>
                  <a:lnTo>
                    <a:pt x="1613248" y="1151855"/>
                  </a:lnTo>
                  <a:lnTo>
                    <a:pt x="1604950" y="1159173"/>
                  </a:lnTo>
                  <a:lnTo>
                    <a:pt x="1596403" y="1164012"/>
                  </a:lnTo>
                  <a:lnTo>
                    <a:pt x="1586666" y="1156899"/>
                  </a:lnTo>
                  <a:lnTo>
                    <a:pt x="1575058" y="1130920"/>
                  </a:lnTo>
                  <a:lnTo>
                    <a:pt x="1566350" y="1134092"/>
                  </a:lnTo>
                  <a:lnTo>
                    <a:pt x="1558910" y="1150008"/>
                  </a:lnTo>
                  <a:lnTo>
                    <a:pt x="1551102" y="1162259"/>
                  </a:lnTo>
                  <a:lnTo>
                    <a:pt x="1536544" y="1159971"/>
                  </a:lnTo>
                  <a:lnTo>
                    <a:pt x="1515854" y="1159088"/>
                  </a:lnTo>
                  <a:lnTo>
                    <a:pt x="1495367" y="1157729"/>
                  </a:lnTo>
                  <a:lnTo>
                    <a:pt x="1481412" y="1154013"/>
                  </a:lnTo>
                  <a:lnTo>
                    <a:pt x="1472523" y="1149147"/>
                  </a:lnTo>
                  <a:lnTo>
                    <a:pt x="1464053" y="1146631"/>
                  </a:lnTo>
                  <a:lnTo>
                    <a:pt x="1456110" y="1148163"/>
                  </a:lnTo>
                  <a:lnTo>
                    <a:pt x="1448803" y="1155440"/>
                  </a:lnTo>
                  <a:lnTo>
                    <a:pt x="1424857" y="1176928"/>
                  </a:lnTo>
                  <a:lnTo>
                    <a:pt x="1386580" y="1175983"/>
                  </a:lnTo>
                  <a:lnTo>
                    <a:pt x="1347427" y="1167495"/>
                  </a:lnTo>
                  <a:lnTo>
                    <a:pt x="1320855" y="1166350"/>
                  </a:lnTo>
                  <a:lnTo>
                    <a:pt x="1312759" y="1171714"/>
                  </a:lnTo>
                  <a:lnTo>
                    <a:pt x="1304448" y="1176187"/>
                  </a:lnTo>
                  <a:lnTo>
                    <a:pt x="1295913" y="1178405"/>
                  </a:lnTo>
                  <a:lnTo>
                    <a:pt x="1287144" y="1177002"/>
                  </a:lnTo>
                  <a:lnTo>
                    <a:pt x="1273726" y="1182406"/>
                  </a:lnTo>
                  <a:lnTo>
                    <a:pt x="1252805" y="1177911"/>
                  </a:lnTo>
                  <a:lnTo>
                    <a:pt x="1232232" y="1176912"/>
                  </a:lnTo>
                  <a:lnTo>
                    <a:pt x="1219859" y="1192806"/>
                  </a:lnTo>
                  <a:lnTo>
                    <a:pt x="1209874" y="1182052"/>
                  </a:lnTo>
                  <a:lnTo>
                    <a:pt x="1200942" y="1179963"/>
                  </a:lnTo>
                  <a:lnTo>
                    <a:pt x="1192786" y="1184400"/>
                  </a:lnTo>
                  <a:lnTo>
                    <a:pt x="1185130" y="1193228"/>
                  </a:lnTo>
                  <a:lnTo>
                    <a:pt x="1171299" y="1193550"/>
                  </a:lnTo>
                  <a:lnTo>
                    <a:pt x="1150903" y="1192762"/>
                  </a:lnTo>
                  <a:lnTo>
                    <a:pt x="1130664" y="1194807"/>
                  </a:lnTo>
                  <a:lnTo>
                    <a:pt x="1117306" y="1203629"/>
                  </a:lnTo>
                  <a:lnTo>
                    <a:pt x="1099483" y="1195866"/>
                  </a:lnTo>
                  <a:lnTo>
                    <a:pt x="1082396" y="1195487"/>
                  </a:lnTo>
                  <a:lnTo>
                    <a:pt x="1065927" y="1201311"/>
                  </a:lnTo>
                  <a:lnTo>
                    <a:pt x="1049959" y="1212153"/>
                  </a:lnTo>
                  <a:lnTo>
                    <a:pt x="1031765" y="1204636"/>
                  </a:lnTo>
                  <a:lnTo>
                    <a:pt x="1014643" y="1206634"/>
                  </a:lnTo>
                  <a:lnTo>
                    <a:pt x="997937" y="1212804"/>
                  </a:lnTo>
                  <a:lnTo>
                    <a:pt x="980989" y="1217803"/>
                  </a:lnTo>
                  <a:lnTo>
                    <a:pt x="974535" y="1230519"/>
                  </a:lnTo>
                  <a:lnTo>
                    <a:pt x="963748" y="1231822"/>
                  </a:lnTo>
                  <a:lnTo>
                    <a:pt x="950900" y="1226270"/>
                  </a:lnTo>
                  <a:lnTo>
                    <a:pt x="938262" y="1218419"/>
                  </a:lnTo>
                  <a:lnTo>
                    <a:pt x="932605" y="1215335"/>
                  </a:lnTo>
                  <a:lnTo>
                    <a:pt x="925263" y="1215453"/>
                  </a:lnTo>
                  <a:lnTo>
                    <a:pt x="920327" y="1219592"/>
                  </a:lnTo>
                  <a:lnTo>
                    <a:pt x="908804" y="1224620"/>
                  </a:lnTo>
                  <a:lnTo>
                    <a:pt x="893513" y="1226436"/>
                  </a:lnTo>
                  <a:lnTo>
                    <a:pt x="876959" y="1226899"/>
                  </a:lnTo>
                  <a:lnTo>
                    <a:pt x="861647" y="1227866"/>
                  </a:lnTo>
                  <a:lnTo>
                    <a:pt x="856351" y="1228393"/>
                  </a:lnTo>
                  <a:lnTo>
                    <a:pt x="850332" y="1228380"/>
                  </a:lnTo>
                  <a:lnTo>
                    <a:pt x="844857" y="1227106"/>
                  </a:lnTo>
                  <a:lnTo>
                    <a:pt x="834019" y="1233035"/>
                  </a:lnTo>
                  <a:lnTo>
                    <a:pt x="823973" y="1245661"/>
                  </a:lnTo>
                  <a:lnTo>
                    <a:pt x="813220" y="1251182"/>
                  </a:lnTo>
                  <a:lnTo>
                    <a:pt x="800260" y="1235797"/>
                  </a:lnTo>
                  <a:lnTo>
                    <a:pt x="782969" y="1239874"/>
                  </a:lnTo>
                  <a:lnTo>
                    <a:pt x="752127" y="1242564"/>
                  </a:lnTo>
                  <a:lnTo>
                    <a:pt x="718014" y="1242617"/>
                  </a:lnTo>
                  <a:lnTo>
                    <a:pt x="690911" y="1238785"/>
                  </a:lnTo>
                  <a:lnTo>
                    <a:pt x="679497" y="1224767"/>
                  </a:lnTo>
                  <a:lnTo>
                    <a:pt x="668970" y="1219031"/>
                  </a:lnTo>
                  <a:lnTo>
                    <a:pt x="659185" y="1219485"/>
                  </a:lnTo>
                  <a:lnTo>
                    <a:pt x="649996" y="1224035"/>
                  </a:lnTo>
                  <a:lnTo>
                    <a:pt x="641962" y="1244071"/>
                  </a:lnTo>
                  <a:lnTo>
                    <a:pt x="632418" y="1248939"/>
                  </a:lnTo>
                  <a:lnTo>
                    <a:pt x="622033" y="1245352"/>
                  </a:lnTo>
                  <a:lnTo>
                    <a:pt x="611473" y="1240021"/>
                  </a:lnTo>
                  <a:lnTo>
                    <a:pt x="595094" y="1234265"/>
                  </a:lnTo>
                  <a:lnTo>
                    <a:pt x="572183" y="1239068"/>
                  </a:lnTo>
                  <a:lnTo>
                    <a:pt x="549327" y="1245691"/>
                  </a:lnTo>
                  <a:lnTo>
                    <a:pt x="533116" y="1245390"/>
                  </a:lnTo>
                  <a:lnTo>
                    <a:pt x="522210" y="1236577"/>
                  </a:lnTo>
                  <a:lnTo>
                    <a:pt x="512005" y="1234810"/>
                  </a:lnTo>
                  <a:lnTo>
                    <a:pt x="502441" y="1239471"/>
                  </a:lnTo>
                  <a:lnTo>
                    <a:pt x="493454" y="1249941"/>
                  </a:lnTo>
                  <a:lnTo>
                    <a:pt x="476877" y="1249220"/>
                  </a:lnTo>
                  <a:lnTo>
                    <a:pt x="452727" y="1250505"/>
                  </a:lnTo>
                  <a:lnTo>
                    <a:pt x="428915" y="1255173"/>
                  </a:lnTo>
                  <a:lnTo>
                    <a:pt x="413348" y="1264600"/>
                  </a:lnTo>
                  <a:lnTo>
                    <a:pt x="403319" y="1269536"/>
                  </a:lnTo>
                  <a:lnTo>
                    <a:pt x="392090" y="1261782"/>
                  </a:lnTo>
                  <a:lnTo>
                    <a:pt x="381379" y="1257964"/>
                  </a:lnTo>
                  <a:lnTo>
                    <a:pt x="372902" y="1274706"/>
                  </a:lnTo>
                  <a:lnTo>
                    <a:pt x="360933" y="1287633"/>
                  </a:lnTo>
                  <a:lnTo>
                    <a:pt x="341465" y="1288838"/>
                  </a:lnTo>
                  <a:lnTo>
                    <a:pt x="321392" y="1285208"/>
                  </a:lnTo>
                  <a:lnTo>
                    <a:pt x="307602" y="1283630"/>
                  </a:lnTo>
                  <a:lnTo>
                    <a:pt x="300290" y="1287736"/>
                  </a:lnTo>
                  <a:lnTo>
                    <a:pt x="293761" y="1296549"/>
                  </a:lnTo>
                  <a:lnTo>
                    <a:pt x="287018" y="1304472"/>
                  </a:lnTo>
                  <a:lnTo>
                    <a:pt x="279065" y="1305906"/>
                  </a:lnTo>
                  <a:lnTo>
                    <a:pt x="274854" y="1298231"/>
                  </a:lnTo>
                  <a:lnTo>
                    <a:pt x="276583" y="1291047"/>
                  </a:lnTo>
                  <a:lnTo>
                    <a:pt x="268163" y="1292730"/>
                  </a:lnTo>
                  <a:lnTo>
                    <a:pt x="233506" y="1311658"/>
                  </a:lnTo>
                  <a:lnTo>
                    <a:pt x="210947" y="1316858"/>
                  </a:lnTo>
                  <a:lnTo>
                    <a:pt x="191527" y="1318952"/>
                  </a:lnTo>
                  <a:lnTo>
                    <a:pt x="177479" y="1318346"/>
                  </a:lnTo>
                  <a:lnTo>
                    <a:pt x="171037" y="1315446"/>
                  </a:lnTo>
                  <a:lnTo>
                    <a:pt x="168177" y="1311900"/>
                  </a:lnTo>
                  <a:lnTo>
                    <a:pt x="163712" y="1312384"/>
                  </a:lnTo>
                  <a:lnTo>
                    <a:pt x="157329" y="1313741"/>
                  </a:lnTo>
                  <a:lnTo>
                    <a:pt x="148712" y="1312814"/>
                  </a:lnTo>
                  <a:lnTo>
                    <a:pt x="142350" y="1313230"/>
                  </a:lnTo>
                  <a:lnTo>
                    <a:pt x="137576" y="1317644"/>
                  </a:lnTo>
                  <a:lnTo>
                    <a:pt x="132577" y="1323561"/>
                  </a:lnTo>
                  <a:lnTo>
                    <a:pt x="125535" y="1328488"/>
                  </a:lnTo>
                  <a:lnTo>
                    <a:pt x="117459" y="1328159"/>
                  </a:lnTo>
                  <a:lnTo>
                    <a:pt x="112291" y="1323045"/>
                  </a:lnTo>
                  <a:lnTo>
                    <a:pt x="109639" y="1318024"/>
                  </a:lnTo>
                  <a:lnTo>
                    <a:pt x="109111" y="1317973"/>
                  </a:lnTo>
                  <a:lnTo>
                    <a:pt x="102617" y="1252748"/>
                  </a:lnTo>
                  <a:lnTo>
                    <a:pt x="96703" y="1193344"/>
                  </a:lnTo>
                  <a:lnTo>
                    <a:pt x="91341" y="1139488"/>
                  </a:lnTo>
                  <a:lnTo>
                    <a:pt x="86505" y="1090908"/>
                  </a:lnTo>
                  <a:lnTo>
                    <a:pt x="82166" y="1047332"/>
                  </a:lnTo>
                  <a:lnTo>
                    <a:pt x="78299" y="1008487"/>
                  </a:lnTo>
                  <a:lnTo>
                    <a:pt x="74875" y="974102"/>
                  </a:lnTo>
                  <a:lnTo>
                    <a:pt x="70947" y="934646"/>
                  </a:lnTo>
                  <a:lnTo>
                    <a:pt x="70799" y="934386"/>
                  </a:lnTo>
                  <a:lnTo>
                    <a:pt x="68314" y="911053"/>
                  </a:lnTo>
                  <a:lnTo>
                    <a:pt x="64334" y="872973"/>
                  </a:lnTo>
                  <a:lnTo>
                    <a:pt x="59132" y="822776"/>
                  </a:lnTo>
                  <a:lnTo>
                    <a:pt x="52985" y="763092"/>
                  </a:lnTo>
                  <a:lnTo>
                    <a:pt x="46166" y="696553"/>
                  </a:lnTo>
                  <a:lnTo>
                    <a:pt x="38952" y="625790"/>
                  </a:lnTo>
                  <a:lnTo>
                    <a:pt x="31617" y="553432"/>
                  </a:lnTo>
                  <a:lnTo>
                    <a:pt x="24437" y="482110"/>
                  </a:lnTo>
                  <a:lnTo>
                    <a:pt x="17686" y="414456"/>
                  </a:lnTo>
                  <a:lnTo>
                    <a:pt x="11640" y="353099"/>
                  </a:lnTo>
                  <a:lnTo>
                    <a:pt x="6573" y="300670"/>
                  </a:lnTo>
                  <a:lnTo>
                    <a:pt x="2760" y="259801"/>
                  </a:lnTo>
                  <a:lnTo>
                    <a:pt x="0" y="223261"/>
                  </a:lnTo>
                  <a:lnTo>
                    <a:pt x="530" y="212006"/>
                  </a:lnTo>
                  <a:lnTo>
                    <a:pt x="2272" y="204108"/>
                  </a:lnTo>
                  <a:lnTo>
                    <a:pt x="4520" y="198781"/>
                  </a:lnTo>
                  <a:lnTo>
                    <a:pt x="6571" y="195242"/>
                  </a:lnTo>
                  <a:lnTo>
                    <a:pt x="7655" y="192702"/>
                  </a:lnTo>
                  <a:lnTo>
                    <a:pt x="10183" y="191234"/>
                  </a:lnTo>
                  <a:lnTo>
                    <a:pt x="12712" y="189766"/>
                  </a:lnTo>
                  <a:lnTo>
                    <a:pt x="15308" y="185726"/>
                  </a:lnTo>
                  <a:lnTo>
                    <a:pt x="16274" y="181050"/>
                  </a:lnTo>
                  <a:lnTo>
                    <a:pt x="18242" y="180151"/>
                  </a:lnTo>
                  <a:lnTo>
                    <a:pt x="23847" y="187441"/>
                  </a:lnTo>
                  <a:lnTo>
                    <a:pt x="24569" y="187977"/>
                  </a:lnTo>
                  <a:lnTo>
                    <a:pt x="25351" y="189116"/>
                  </a:lnTo>
                  <a:lnTo>
                    <a:pt x="26735" y="189586"/>
                  </a:lnTo>
                  <a:lnTo>
                    <a:pt x="33596" y="192913"/>
                  </a:lnTo>
                  <a:lnTo>
                    <a:pt x="40148" y="192507"/>
                  </a:lnTo>
                  <a:lnTo>
                    <a:pt x="46599" y="189832"/>
                  </a:lnTo>
                  <a:lnTo>
                    <a:pt x="53157" y="186347"/>
                  </a:lnTo>
                  <a:lnTo>
                    <a:pt x="57552" y="183477"/>
                  </a:lnTo>
                  <a:lnTo>
                    <a:pt x="63631" y="184088"/>
                  </a:lnTo>
                  <a:lnTo>
                    <a:pt x="67963" y="187306"/>
                  </a:lnTo>
                  <a:lnTo>
                    <a:pt x="75069" y="193202"/>
                  </a:lnTo>
                  <a:lnTo>
                    <a:pt x="81989" y="197235"/>
                  </a:lnTo>
                  <a:lnTo>
                    <a:pt x="88382" y="195962"/>
                  </a:lnTo>
                  <a:lnTo>
                    <a:pt x="93903" y="185939"/>
                  </a:lnTo>
                  <a:lnTo>
                    <a:pt x="94867" y="182195"/>
                  </a:lnTo>
                  <a:lnTo>
                    <a:pt x="97878" y="178855"/>
                  </a:lnTo>
                  <a:lnTo>
                    <a:pt x="102452" y="177791"/>
                  </a:lnTo>
                  <a:lnTo>
                    <a:pt x="109120" y="173193"/>
                  </a:lnTo>
                  <a:lnTo>
                    <a:pt x="115743" y="166890"/>
                  </a:lnTo>
                  <a:lnTo>
                    <a:pt x="122703" y="163974"/>
                  </a:lnTo>
                  <a:lnTo>
                    <a:pt x="130382" y="169537"/>
                  </a:lnTo>
                  <a:lnTo>
                    <a:pt x="131163" y="170676"/>
                  </a:lnTo>
                  <a:lnTo>
                    <a:pt x="131946" y="171814"/>
                  </a:lnTo>
                  <a:lnTo>
                    <a:pt x="132066" y="173018"/>
                  </a:lnTo>
                  <a:lnTo>
                    <a:pt x="141403" y="195244"/>
                  </a:lnTo>
                  <a:lnTo>
                    <a:pt x="148870" y="197418"/>
                  </a:lnTo>
                  <a:lnTo>
                    <a:pt x="155157" y="187737"/>
                  </a:lnTo>
                  <a:lnTo>
                    <a:pt x="160954" y="174399"/>
                  </a:lnTo>
                  <a:lnTo>
                    <a:pt x="163122" y="169318"/>
                  </a:lnTo>
                  <a:lnTo>
                    <a:pt x="168901" y="166919"/>
                  </a:lnTo>
                  <a:lnTo>
                    <a:pt x="174980" y="167530"/>
                  </a:lnTo>
                  <a:lnTo>
                    <a:pt x="190821" y="168717"/>
                  </a:lnTo>
                  <a:lnTo>
                    <a:pt x="209179" y="169370"/>
                  </a:lnTo>
                  <a:lnTo>
                    <a:pt x="225980" y="170747"/>
                  </a:lnTo>
                  <a:lnTo>
                    <a:pt x="237148" y="174111"/>
                  </a:lnTo>
                  <a:lnTo>
                    <a:pt x="245526" y="178721"/>
                  </a:lnTo>
                  <a:lnTo>
                    <a:pt x="253584" y="181368"/>
                  </a:lnTo>
                  <a:lnTo>
                    <a:pt x="261293" y="180515"/>
                  </a:lnTo>
                  <a:lnTo>
                    <a:pt x="268625" y="174625"/>
                  </a:lnTo>
                  <a:lnTo>
                    <a:pt x="269168" y="173355"/>
                  </a:lnTo>
                  <a:lnTo>
                    <a:pt x="269710" y="172085"/>
                  </a:lnTo>
                  <a:lnTo>
                    <a:pt x="270311" y="171417"/>
                  </a:lnTo>
                  <a:lnTo>
                    <a:pt x="280136" y="147008"/>
                  </a:lnTo>
                  <a:lnTo>
                    <a:pt x="290569" y="140667"/>
                  </a:lnTo>
                  <a:lnTo>
                    <a:pt x="308840" y="143808"/>
                  </a:lnTo>
                  <a:lnTo>
                    <a:pt x="342181" y="147843"/>
                  </a:lnTo>
                  <a:lnTo>
                    <a:pt x="342844" y="147777"/>
                  </a:lnTo>
                  <a:lnTo>
                    <a:pt x="362676" y="148225"/>
                  </a:lnTo>
                  <a:lnTo>
                    <a:pt x="377457" y="149575"/>
                  </a:lnTo>
                  <a:lnTo>
                    <a:pt x="387826" y="151935"/>
                  </a:lnTo>
                  <a:lnTo>
                    <a:pt x="394419" y="155412"/>
                  </a:lnTo>
                  <a:lnTo>
                    <a:pt x="397368" y="158159"/>
                  </a:lnTo>
                  <a:lnTo>
                    <a:pt x="402784" y="158836"/>
                  </a:lnTo>
                  <a:lnTo>
                    <a:pt x="450958" y="147094"/>
                  </a:lnTo>
                  <a:lnTo>
                    <a:pt x="462432" y="146816"/>
                  </a:lnTo>
                  <a:lnTo>
                    <a:pt x="464479" y="147221"/>
                  </a:lnTo>
                  <a:lnTo>
                    <a:pt x="466405" y="146421"/>
                  </a:lnTo>
                  <a:lnTo>
                    <a:pt x="467729" y="146289"/>
                  </a:lnTo>
                  <a:lnTo>
                    <a:pt x="474183" y="146787"/>
                  </a:lnTo>
                  <a:lnTo>
                    <a:pt x="480765" y="150464"/>
                  </a:lnTo>
                  <a:lnTo>
                    <a:pt x="487133" y="153251"/>
                  </a:lnTo>
                  <a:lnTo>
                    <a:pt x="492944" y="151076"/>
                  </a:lnTo>
                  <a:lnTo>
                    <a:pt x="498364" y="145063"/>
                  </a:lnTo>
                  <a:lnTo>
                    <a:pt x="506791" y="142400"/>
                  </a:lnTo>
                  <a:lnTo>
                    <a:pt x="514975" y="144018"/>
                  </a:lnTo>
                  <a:lnTo>
                    <a:pt x="532478" y="145743"/>
                  </a:lnTo>
                  <a:lnTo>
                    <a:pt x="552365" y="144324"/>
                  </a:lnTo>
                  <a:lnTo>
                    <a:pt x="571868" y="140320"/>
                  </a:lnTo>
                  <a:lnTo>
                    <a:pt x="588225" y="134293"/>
                  </a:lnTo>
                  <a:lnTo>
                    <a:pt x="595205" y="131897"/>
                  </a:lnTo>
                  <a:lnTo>
                    <a:pt x="602490" y="130668"/>
                  </a:lnTo>
                  <a:lnTo>
                    <a:pt x="609774" y="130693"/>
                  </a:lnTo>
                  <a:lnTo>
                    <a:pt x="616753" y="132060"/>
                  </a:lnTo>
                  <a:lnTo>
                    <a:pt x="628417" y="133369"/>
                  </a:lnTo>
                  <a:lnTo>
                    <a:pt x="639789" y="131743"/>
                  </a:lnTo>
                  <a:lnTo>
                    <a:pt x="650913" y="127633"/>
                  </a:lnTo>
                  <a:lnTo>
                    <a:pt x="661835" y="121491"/>
                  </a:lnTo>
                  <a:lnTo>
                    <a:pt x="666231" y="118621"/>
                  </a:lnTo>
                  <a:lnTo>
                    <a:pt x="670865" y="118160"/>
                  </a:lnTo>
                  <a:lnTo>
                    <a:pt x="675077" y="120172"/>
                  </a:lnTo>
                  <a:lnTo>
                    <a:pt x="695749" y="124547"/>
                  </a:lnTo>
                  <a:lnTo>
                    <a:pt x="719492" y="123884"/>
                  </a:lnTo>
                  <a:lnTo>
                    <a:pt x="742244" y="119557"/>
                  </a:lnTo>
                  <a:lnTo>
                    <a:pt x="759941" y="112940"/>
                  </a:lnTo>
                  <a:lnTo>
                    <a:pt x="764395" y="110672"/>
                  </a:lnTo>
                  <a:lnTo>
                    <a:pt x="770475" y="111283"/>
                  </a:lnTo>
                  <a:lnTo>
                    <a:pt x="774144" y="114566"/>
                  </a:lnTo>
                  <a:lnTo>
                    <a:pt x="777694" y="116645"/>
                  </a:lnTo>
                  <a:lnTo>
                    <a:pt x="780522" y="118188"/>
                  </a:lnTo>
                  <a:lnTo>
                    <a:pt x="783833" y="117858"/>
                  </a:lnTo>
                  <a:lnTo>
                    <a:pt x="788527" y="117999"/>
                  </a:lnTo>
                  <a:lnTo>
                    <a:pt x="792922" y="115129"/>
                  </a:lnTo>
                  <a:lnTo>
                    <a:pt x="795210" y="111253"/>
                  </a:lnTo>
                  <a:lnTo>
                    <a:pt x="800442" y="108394"/>
                  </a:lnTo>
                  <a:lnTo>
                    <a:pt x="806269" y="111520"/>
                  </a:lnTo>
                  <a:lnTo>
                    <a:pt x="811984" y="113516"/>
                  </a:lnTo>
                  <a:lnTo>
                    <a:pt x="816878" y="107271"/>
                  </a:lnTo>
                  <a:lnTo>
                    <a:pt x="817902" y="104128"/>
                  </a:lnTo>
                  <a:lnTo>
                    <a:pt x="820371" y="102058"/>
                  </a:lnTo>
                  <a:lnTo>
                    <a:pt x="823562" y="100524"/>
                  </a:lnTo>
                  <a:lnTo>
                    <a:pt x="843481" y="89581"/>
                  </a:lnTo>
                  <a:lnTo>
                    <a:pt x="869010" y="77681"/>
                  </a:lnTo>
                  <a:lnTo>
                    <a:pt x="894716" y="73858"/>
                  </a:lnTo>
                  <a:lnTo>
                    <a:pt x="915168" y="87148"/>
                  </a:lnTo>
                  <a:lnTo>
                    <a:pt x="916733" y="89424"/>
                  </a:lnTo>
                  <a:lnTo>
                    <a:pt x="918899" y="91033"/>
                  </a:lnTo>
                  <a:lnTo>
                    <a:pt x="921666" y="91973"/>
                  </a:lnTo>
                  <a:lnTo>
                    <a:pt x="928576" y="97044"/>
                  </a:lnTo>
                  <a:lnTo>
                    <a:pt x="935422" y="103374"/>
                  </a:lnTo>
                  <a:lnTo>
                    <a:pt x="941695" y="105201"/>
                  </a:lnTo>
                  <a:lnTo>
                    <a:pt x="946883" y="96760"/>
                  </a:lnTo>
                  <a:lnTo>
                    <a:pt x="948389" y="91745"/>
                  </a:lnTo>
                  <a:lnTo>
                    <a:pt x="952122" y="88941"/>
                  </a:lnTo>
                  <a:lnTo>
                    <a:pt x="957358" y="87812"/>
                  </a:lnTo>
                  <a:lnTo>
                    <a:pt x="973688" y="85607"/>
                  </a:lnTo>
                  <a:lnTo>
                    <a:pt x="990125" y="84474"/>
                  </a:lnTo>
                  <a:lnTo>
                    <a:pt x="1006729" y="85035"/>
                  </a:lnTo>
                  <a:lnTo>
                    <a:pt x="1023561" y="87910"/>
                  </a:lnTo>
                  <a:lnTo>
                    <a:pt x="1026328" y="88851"/>
                  </a:lnTo>
                  <a:lnTo>
                    <a:pt x="1028498" y="90459"/>
                  </a:lnTo>
                  <a:lnTo>
                    <a:pt x="1030121" y="93338"/>
                  </a:lnTo>
                  <a:lnTo>
                    <a:pt x="1039160" y="103564"/>
                  </a:lnTo>
                  <a:lnTo>
                    <a:pt x="1047679" y="108541"/>
                  </a:lnTo>
                  <a:lnTo>
                    <a:pt x="1055781" y="109340"/>
                  </a:lnTo>
                  <a:lnTo>
                    <a:pt x="1063573" y="107034"/>
                  </a:lnTo>
                  <a:lnTo>
                    <a:pt x="1066766" y="105500"/>
                  </a:lnTo>
                  <a:lnTo>
                    <a:pt x="1069173" y="102828"/>
                  </a:lnTo>
                  <a:lnTo>
                    <a:pt x="1070197" y="99686"/>
                  </a:lnTo>
                  <a:lnTo>
                    <a:pt x="1077502" y="83423"/>
                  </a:lnTo>
                  <a:lnTo>
                    <a:pt x="1085880" y="79197"/>
                  </a:lnTo>
                  <a:lnTo>
                    <a:pt x="1094965" y="82084"/>
                  </a:lnTo>
                  <a:lnTo>
                    <a:pt x="1104394" y="87159"/>
                  </a:lnTo>
                  <a:lnTo>
                    <a:pt x="1105778" y="87630"/>
                  </a:lnTo>
                  <a:lnTo>
                    <a:pt x="1107221" y="88702"/>
                  </a:lnTo>
                  <a:lnTo>
                    <a:pt x="1108665" y="89775"/>
                  </a:lnTo>
                  <a:lnTo>
                    <a:pt x="1117354" y="96483"/>
                  </a:lnTo>
                  <a:lnTo>
                    <a:pt x="1125489" y="97601"/>
                  </a:lnTo>
                  <a:lnTo>
                    <a:pt x="1133233" y="94769"/>
                  </a:lnTo>
                  <a:lnTo>
                    <a:pt x="1140747" y="89621"/>
                  </a:lnTo>
                  <a:lnTo>
                    <a:pt x="1143871" y="87486"/>
                  </a:lnTo>
                  <a:lnTo>
                    <a:pt x="1147781" y="86488"/>
                  </a:lnTo>
                  <a:lnTo>
                    <a:pt x="1151882" y="87296"/>
                  </a:lnTo>
                  <a:lnTo>
                    <a:pt x="1168378" y="89863"/>
                  </a:lnTo>
                  <a:lnTo>
                    <a:pt x="1188378" y="90428"/>
                  </a:lnTo>
                  <a:lnTo>
                    <a:pt x="1207702" y="87982"/>
                  </a:lnTo>
                  <a:lnTo>
                    <a:pt x="1222175" y="81514"/>
                  </a:lnTo>
                  <a:lnTo>
                    <a:pt x="1224642" y="79445"/>
                  </a:lnTo>
                  <a:lnTo>
                    <a:pt x="1228552" y="78447"/>
                  </a:lnTo>
                  <a:lnTo>
                    <a:pt x="1231926" y="78719"/>
                  </a:lnTo>
                  <a:lnTo>
                    <a:pt x="1249626" y="78639"/>
                  </a:lnTo>
                  <a:lnTo>
                    <a:pt x="1271107" y="76871"/>
                  </a:lnTo>
                  <a:lnTo>
                    <a:pt x="1291189" y="72391"/>
                  </a:lnTo>
                  <a:lnTo>
                    <a:pt x="1304693" y="64177"/>
                  </a:lnTo>
                  <a:lnTo>
                    <a:pt x="1305360" y="64111"/>
                  </a:lnTo>
                  <a:lnTo>
                    <a:pt x="1305300" y="63509"/>
                  </a:lnTo>
                  <a:lnTo>
                    <a:pt x="1305897" y="62841"/>
                  </a:lnTo>
                  <a:lnTo>
                    <a:pt x="1315621" y="58709"/>
                  </a:lnTo>
                  <a:lnTo>
                    <a:pt x="1326654" y="66476"/>
                  </a:lnTo>
                  <a:lnTo>
                    <a:pt x="1337271" y="70065"/>
                  </a:lnTo>
                  <a:lnTo>
                    <a:pt x="1345747" y="53401"/>
                  </a:lnTo>
                  <a:lnTo>
                    <a:pt x="1357714" y="40456"/>
                  </a:lnTo>
                  <a:lnTo>
                    <a:pt x="1377184" y="39249"/>
                  </a:lnTo>
                  <a:lnTo>
                    <a:pt x="1397262" y="42885"/>
                  </a:lnTo>
                  <a:lnTo>
                    <a:pt x="1411053" y="44467"/>
                  </a:lnTo>
                  <a:lnTo>
                    <a:pt x="1418362" y="40356"/>
                  </a:lnTo>
                  <a:lnTo>
                    <a:pt x="1424889" y="31535"/>
                  </a:lnTo>
                  <a:lnTo>
                    <a:pt x="1431632" y="23605"/>
                  </a:lnTo>
                  <a:lnTo>
                    <a:pt x="1439585" y="22167"/>
                  </a:lnTo>
                  <a:lnTo>
                    <a:pt x="1443864" y="29769"/>
                  </a:lnTo>
                  <a:lnTo>
                    <a:pt x="1442139" y="36887"/>
                  </a:lnTo>
                  <a:lnTo>
                    <a:pt x="1450213" y="35389"/>
                  </a:lnTo>
                  <a:lnTo>
                    <a:pt x="1483885" y="17148"/>
                  </a:lnTo>
                  <a:lnTo>
                    <a:pt x="1484552" y="17081"/>
                  </a:lnTo>
                  <a:lnTo>
                    <a:pt x="1485816" y="16348"/>
                  </a:lnTo>
                  <a:lnTo>
                    <a:pt x="1486472" y="16282"/>
                  </a:lnTo>
                  <a:lnTo>
                    <a:pt x="1499897" y="12694"/>
                  </a:lnTo>
                  <a:lnTo>
                    <a:pt x="1508489" y="11582"/>
                  </a:lnTo>
                  <a:lnTo>
                    <a:pt x="1512949" y="13048"/>
                  </a:lnTo>
                  <a:lnTo>
                    <a:pt x="1513978" y="17192"/>
                  </a:lnTo>
                  <a:lnTo>
                    <a:pt x="1512767" y="25218"/>
                  </a:lnTo>
                  <a:lnTo>
                    <a:pt x="1521437" y="31653"/>
                  </a:lnTo>
                  <a:lnTo>
                    <a:pt x="1529865" y="28989"/>
                  </a:lnTo>
                  <a:lnTo>
                    <a:pt x="1539232" y="23724"/>
                  </a:lnTo>
                  <a:lnTo>
                    <a:pt x="1544182" y="17530"/>
                  </a:lnTo>
                  <a:lnTo>
                    <a:pt x="1546413" y="12975"/>
                  </a:lnTo>
                  <a:lnTo>
                    <a:pt x="1547621" y="12627"/>
                  </a:lnTo>
                  <a:lnTo>
                    <a:pt x="1550485" y="16180"/>
                  </a:lnTo>
                  <a:lnTo>
                    <a:pt x="1554951" y="15698"/>
                  </a:lnTo>
                  <a:lnTo>
                    <a:pt x="1561336" y="14340"/>
                  </a:lnTo>
                  <a:lnTo>
                    <a:pt x="1569953" y="15268"/>
                  </a:lnTo>
                  <a:lnTo>
                    <a:pt x="1574143" y="15070"/>
                  </a:lnTo>
                  <a:lnTo>
                    <a:pt x="1574137" y="11127"/>
                  </a:lnTo>
                  <a:lnTo>
                    <a:pt x="1574355" y="5680"/>
                  </a:lnTo>
                  <a:lnTo>
                    <a:pt x="1579221" y="967"/>
                  </a:lnTo>
                  <a:lnTo>
                    <a:pt x="1581321" y="150"/>
                  </a:lnTo>
                  <a:lnTo>
                    <a:pt x="1583597" y="0"/>
                  </a:lnTo>
                  <a:lnTo>
                    <a:pt x="1585937" y="289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94929" y="2387600"/>
              <a:ext cx="1786470" cy="14393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802892" y="2371510"/>
              <a:ext cx="1771650" cy="1409700"/>
            </a:xfrm>
            <a:custGeom>
              <a:avLst/>
              <a:gdLst/>
              <a:ahLst/>
              <a:cxnLst/>
              <a:rect l="l" t="t" r="r" b="b"/>
              <a:pathLst>
                <a:path w="1771650" h="1409700">
                  <a:moveTo>
                    <a:pt x="233717" y="254000"/>
                  </a:moveTo>
                  <a:lnTo>
                    <a:pt x="159536" y="254000"/>
                  </a:lnTo>
                  <a:lnTo>
                    <a:pt x="157695" y="266700"/>
                  </a:lnTo>
                  <a:lnTo>
                    <a:pt x="152764" y="279400"/>
                  </a:lnTo>
                  <a:lnTo>
                    <a:pt x="91515" y="279400"/>
                  </a:lnTo>
                  <a:lnTo>
                    <a:pt x="86649" y="292100"/>
                  </a:lnTo>
                  <a:lnTo>
                    <a:pt x="3140" y="292100"/>
                  </a:lnTo>
                  <a:lnTo>
                    <a:pt x="1234" y="304800"/>
                  </a:lnTo>
                  <a:lnTo>
                    <a:pt x="0" y="304800"/>
                  </a:lnTo>
                  <a:lnTo>
                    <a:pt x="189" y="317500"/>
                  </a:lnTo>
                  <a:lnTo>
                    <a:pt x="1295" y="330200"/>
                  </a:lnTo>
                  <a:lnTo>
                    <a:pt x="5275" y="355600"/>
                  </a:lnTo>
                  <a:lnTo>
                    <a:pt x="11687" y="393700"/>
                  </a:lnTo>
                  <a:lnTo>
                    <a:pt x="20088" y="444500"/>
                  </a:lnTo>
                  <a:lnTo>
                    <a:pt x="30036" y="508000"/>
                  </a:lnTo>
                  <a:lnTo>
                    <a:pt x="41090" y="571500"/>
                  </a:lnTo>
                  <a:lnTo>
                    <a:pt x="52805" y="647700"/>
                  </a:lnTo>
                  <a:lnTo>
                    <a:pt x="64741" y="723900"/>
                  </a:lnTo>
                  <a:lnTo>
                    <a:pt x="76454" y="787400"/>
                  </a:lnTo>
                  <a:lnTo>
                    <a:pt x="87503" y="850900"/>
                  </a:lnTo>
                  <a:lnTo>
                    <a:pt x="97445" y="914400"/>
                  </a:lnTo>
                  <a:lnTo>
                    <a:pt x="105837" y="965200"/>
                  </a:lnTo>
                  <a:lnTo>
                    <a:pt x="112237" y="1003300"/>
                  </a:lnTo>
                  <a:lnTo>
                    <a:pt x="116204" y="1028700"/>
                  </a:lnTo>
                  <a:lnTo>
                    <a:pt x="116369" y="1028700"/>
                  </a:lnTo>
                  <a:lnTo>
                    <a:pt x="178916" y="1409699"/>
                  </a:lnTo>
                  <a:lnTo>
                    <a:pt x="207298" y="1409699"/>
                  </a:lnTo>
                  <a:lnTo>
                    <a:pt x="211782" y="1396999"/>
                  </a:lnTo>
                  <a:lnTo>
                    <a:pt x="302652" y="1396999"/>
                  </a:lnTo>
                  <a:lnTo>
                    <a:pt x="336029" y="1371599"/>
                  </a:lnTo>
                  <a:lnTo>
                    <a:pt x="361820" y="1371599"/>
                  </a:lnTo>
                  <a:lnTo>
                    <a:pt x="367776" y="1358899"/>
                  </a:lnTo>
                  <a:lnTo>
                    <a:pt x="428288" y="1358899"/>
                  </a:lnTo>
                  <a:lnTo>
                    <a:pt x="439406" y="1346199"/>
                  </a:lnTo>
                  <a:lnTo>
                    <a:pt x="446799" y="1333499"/>
                  </a:lnTo>
                  <a:lnTo>
                    <a:pt x="479132" y="1333499"/>
                  </a:lnTo>
                  <a:lnTo>
                    <a:pt x="494061" y="1320799"/>
                  </a:lnTo>
                  <a:lnTo>
                    <a:pt x="517525" y="1320799"/>
                  </a:lnTo>
                  <a:lnTo>
                    <a:pt x="541545" y="1308099"/>
                  </a:lnTo>
                  <a:lnTo>
                    <a:pt x="566437" y="1308099"/>
                  </a:lnTo>
                  <a:lnTo>
                    <a:pt x="575683" y="1295399"/>
                  </a:lnTo>
                  <a:lnTo>
                    <a:pt x="705966" y="1295399"/>
                  </a:lnTo>
                  <a:lnTo>
                    <a:pt x="712710" y="1282699"/>
                  </a:lnTo>
                  <a:lnTo>
                    <a:pt x="721589" y="1269999"/>
                  </a:lnTo>
                  <a:lnTo>
                    <a:pt x="955880" y="1269999"/>
                  </a:lnTo>
                  <a:lnTo>
                    <a:pt x="971024" y="1257299"/>
                  </a:lnTo>
                  <a:lnTo>
                    <a:pt x="1039813" y="1257299"/>
                  </a:lnTo>
                  <a:lnTo>
                    <a:pt x="1042631" y="1244599"/>
                  </a:lnTo>
                  <a:lnTo>
                    <a:pt x="1059220" y="1244599"/>
                  </a:lnTo>
                  <a:lnTo>
                    <a:pt x="1075497" y="1231900"/>
                  </a:lnTo>
                  <a:lnTo>
                    <a:pt x="1126340" y="1231900"/>
                  </a:lnTo>
                  <a:lnTo>
                    <a:pt x="1142403" y="1219200"/>
                  </a:lnTo>
                  <a:lnTo>
                    <a:pt x="1244789" y="1219200"/>
                  </a:lnTo>
                  <a:lnTo>
                    <a:pt x="1251863" y="1206500"/>
                  </a:lnTo>
                  <a:lnTo>
                    <a:pt x="1259718" y="1193800"/>
                  </a:lnTo>
                  <a:lnTo>
                    <a:pt x="1362767" y="1193800"/>
                  </a:lnTo>
                  <a:lnTo>
                    <a:pt x="1370774" y="1181100"/>
                  </a:lnTo>
                  <a:lnTo>
                    <a:pt x="1482981" y="1181100"/>
                  </a:lnTo>
                  <a:lnTo>
                    <a:pt x="1505508" y="1155700"/>
                  </a:lnTo>
                  <a:lnTo>
                    <a:pt x="1512337" y="1155700"/>
                  </a:lnTo>
                  <a:lnTo>
                    <a:pt x="1520166" y="1143000"/>
                  </a:lnTo>
                  <a:lnTo>
                    <a:pt x="1615044" y="1143000"/>
                  </a:lnTo>
                  <a:lnTo>
                    <a:pt x="1621454" y="1130300"/>
                  </a:lnTo>
                  <a:lnTo>
                    <a:pt x="1684287" y="1130300"/>
                  </a:lnTo>
                  <a:lnTo>
                    <a:pt x="1693099" y="1117600"/>
                  </a:lnTo>
                  <a:lnTo>
                    <a:pt x="1768726" y="1117600"/>
                  </a:lnTo>
                  <a:lnTo>
                    <a:pt x="1771484" y="1092200"/>
                  </a:lnTo>
                  <a:lnTo>
                    <a:pt x="1635344" y="266700"/>
                  </a:lnTo>
                  <a:lnTo>
                    <a:pt x="242373" y="266700"/>
                  </a:lnTo>
                  <a:lnTo>
                    <a:pt x="233717" y="254000"/>
                  </a:lnTo>
                  <a:close/>
                </a:path>
                <a:path w="1771650" h="1409700">
                  <a:moveTo>
                    <a:pt x="361820" y="1371599"/>
                  </a:moveTo>
                  <a:lnTo>
                    <a:pt x="343056" y="1371599"/>
                  </a:lnTo>
                  <a:lnTo>
                    <a:pt x="347750" y="1384299"/>
                  </a:lnTo>
                  <a:lnTo>
                    <a:pt x="355595" y="1384299"/>
                  </a:lnTo>
                  <a:lnTo>
                    <a:pt x="361820" y="1371599"/>
                  </a:lnTo>
                  <a:close/>
                </a:path>
                <a:path w="1771650" h="1409700">
                  <a:moveTo>
                    <a:pt x="636013" y="1295399"/>
                  </a:moveTo>
                  <a:lnTo>
                    <a:pt x="585978" y="1295399"/>
                  </a:lnTo>
                  <a:lnTo>
                    <a:pt x="597419" y="1308099"/>
                  </a:lnTo>
                  <a:lnTo>
                    <a:pt x="613624" y="1308099"/>
                  </a:lnTo>
                  <a:lnTo>
                    <a:pt x="636013" y="1295399"/>
                  </a:lnTo>
                  <a:close/>
                </a:path>
                <a:path w="1771650" h="1409700">
                  <a:moveTo>
                    <a:pt x="705966" y="1295399"/>
                  </a:moveTo>
                  <a:lnTo>
                    <a:pt x="686157" y="1295399"/>
                  </a:lnTo>
                  <a:lnTo>
                    <a:pt x="696749" y="1308099"/>
                  </a:lnTo>
                  <a:lnTo>
                    <a:pt x="705966" y="1295399"/>
                  </a:lnTo>
                  <a:close/>
                </a:path>
                <a:path w="1771650" h="1409700">
                  <a:moveTo>
                    <a:pt x="896925" y="1269999"/>
                  </a:moveTo>
                  <a:lnTo>
                    <a:pt x="731323" y="1269999"/>
                  </a:lnTo>
                  <a:lnTo>
                    <a:pt x="742194" y="1282699"/>
                  </a:lnTo>
                  <a:lnTo>
                    <a:pt x="754480" y="1295399"/>
                  </a:lnTo>
                  <a:lnTo>
                    <a:pt x="815812" y="1295399"/>
                  </a:lnTo>
                  <a:lnTo>
                    <a:pt x="846417" y="1282699"/>
                  </a:lnTo>
                  <a:lnTo>
                    <a:pt x="887705" y="1282699"/>
                  </a:lnTo>
                  <a:lnTo>
                    <a:pt x="896925" y="1269999"/>
                  </a:lnTo>
                  <a:close/>
                </a:path>
                <a:path w="1771650" h="1409700">
                  <a:moveTo>
                    <a:pt x="887705" y="1282699"/>
                  </a:moveTo>
                  <a:lnTo>
                    <a:pt x="863408" y="1282699"/>
                  </a:lnTo>
                  <a:lnTo>
                    <a:pt x="877325" y="1295399"/>
                  </a:lnTo>
                  <a:lnTo>
                    <a:pt x="887705" y="1282699"/>
                  </a:lnTo>
                  <a:close/>
                </a:path>
                <a:path w="1771650" h="1409700">
                  <a:moveTo>
                    <a:pt x="1039813" y="1257299"/>
                  </a:moveTo>
                  <a:lnTo>
                    <a:pt x="1013136" y="1257299"/>
                  </a:lnTo>
                  <a:lnTo>
                    <a:pt x="1026313" y="1269999"/>
                  </a:lnTo>
                  <a:lnTo>
                    <a:pt x="1036996" y="1269999"/>
                  </a:lnTo>
                  <a:lnTo>
                    <a:pt x="1039813" y="1257299"/>
                  </a:lnTo>
                  <a:close/>
                </a:path>
                <a:path w="1771650" h="1409700">
                  <a:moveTo>
                    <a:pt x="1126340" y="1231900"/>
                  </a:moveTo>
                  <a:lnTo>
                    <a:pt x="1092456" y="1231900"/>
                  </a:lnTo>
                  <a:lnTo>
                    <a:pt x="1111096" y="1244599"/>
                  </a:lnTo>
                  <a:lnTo>
                    <a:pt x="1126340" y="1231900"/>
                  </a:lnTo>
                  <a:close/>
                </a:path>
                <a:path w="1771650" h="1409700">
                  <a:moveTo>
                    <a:pt x="1190529" y="1219200"/>
                  </a:moveTo>
                  <a:lnTo>
                    <a:pt x="1159479" y="1219200"/>
                  </a:lnTo>
                  <a:lnTo>
                    <a:pt x="1177759" y="1231900"/>
                  </a:lnTo>
                  <a:lnTo>
                    <a:pt x="1190529" y="1219200"/>
                  </a:lnTo>
                  <a:close/>
                </a:path>
                <a:path w="1771650" h="1409700">
                  <a:moveTo>
                    <a:pt x="1290746" y="1193800"/>
                  </a:moveTo>
                  <a:lnTo>
                    <a:pt x="1259718" y="1193800"/>
                  </a:lnTo>
                  <a:lnTo>
                    <a:pt x="1268764" y="1206500"/>
                  </a:lnTo>
                  <a:lnTo>
                    <a:pt x="1279409" y="1206500"/>
                  </a:lnTo>
                  <a:lnTo>
                    <a:pt x="1290746" y="1193800"/>
                  </a:lnTo>
                  <a:close/>
                </a:path>
                <a:path w="1771650" h="1409700">
                  <a:moveTo>
                    <a:pt x="1615044" y="1143000"/>
                  </a:moveTo>
                  <a:lnTo>
                    <a:pt x="1520166" y="1143000"/>
                  </a:lnTo>
                  <a:lnTo>
                    <a:pt x="1528782" y="1155700"/>
                  </a:lnTo>
                  <a:lnTo>
                    <a:pt x="1608035" y="1155700"/>
                  </a:lnTo>
                  <a:lnTo>
                    <a:pt x="1615044" y="1143000"/>
                  </a:lnTo>
                  <a:close/>
                </a:path>
                <a:path w="1771650" h="1409700">
                  <a:moveTo>
                    <a:pt x="1684287" y="1130300"/>
                  </a:moveTo>
                  <a:lnTo>
                    <a:pt x="1629943" y="1130300"/>
                  </a:lnTo>
                  <a:lnTo>
                    <a:pt x="1643188" y="1155700"/>
                  </a:lnTo>
                  <a:lnTo>
                    <a:pt x="1661575" y="1155700"/>
                  </a:lnTo>
                  <a:lnTo>
                    <a:pt x="1669388" y="1143000"/>
                  </a:lnTo>
                  <a:lnTo>
                    <a:pt x="1678342" y="1143000"/>
                  </a:lnTo>
                  <a:lnTo>
                    <a:pt x="1684287" y="1130300"/>
                  </a:lnTo>
                  <a:close/>
                </a:path>
                <a:path w="1771650" h="1409700">
                  <a:moveTo>
                    <a:pt x="1768726" y="1117600"/>
                  </a:moveTo>
                  <a:lnTo>
                    <a:pt x="1738974" y="1117600"/>
                  </a:lnTo>
                  <a:lnTo>
                    <a:pt x="1749106" y="1130300"/>
                  </a:lnTo>
                  <a:lnTo>
                    <a:pt x="1758257" y="1143000"/>
                  </a:lnTo>
                  <a:lnTo>
                    <a:pt x="1763638" y="1143000"/>
                  </a:lnTo>
                  <a:lnTo>
                    <a:pt x="1767348" y="1130300"/>
                  </a:lnTo>
                  <a:lnTo>
                    <a:pt x="1768726" y="1117600"/>
                  </a:lnTo>
                  <a:close/>
                </a:path>
                <a:path w="1771650" h="1409700">
                  <a:moveTo>
                    <a:pt x="1738974" y="1117600"/>
                  </a:moveTo>
                  <a:lnTo>
                    <a:pt x="1693099" y="1117600"/>
                  </a:lnTo>
                  <a:lnTo>
                    <a:pt x="1703273" y="1130300"/>
                  </a:lnTo>
                  <a:lnTo>
                    <a:pt x="1730077" y="1130300"/>
                  </a:lnTo>
                  <a:lnTo>
                    <a:pt x="1738974" y="1117600"/>
                  </a:lnTo>
                  <a:close/>
                </a:path>
                <a:path w="1771650" h="1409700">
                  <a:moveTo>
                    <a:pt x="24726" y="279400"/>
                  </a:moveTo>
                  <a:lnTo>
                    <a:pt x="13073" y="279400"/>
                  </a:lnTo>
                  <a:lnTo>
                    <a:pt x="10743" y="292100"/>
                  </a:lnTo>
                  <a:lnTo>
                    <a:pt x="31782" y="292100"/>
                  </a:lnTo>
                  <a:lnTo>
                    <a:pt x="24726" y="279400"/>
                  </a:lnTo>
                  <a:close/>
                </a:path>
                <a:path w="1771650" h="1409700">
                  <a:moveTo>
                    <a:pt x="65721" y="279400"/>
                  </a:moveTo>
                  <a:lnTo>
                    <a:pt x="44560" y="279400"/>
                  </a:lnTo>
                  <a:lnTo>
                    <a:pt x="38292" y="292100"/>
                  </a:lnTo>
                  <a:lnTo>
                    <a:pt x="73188" y="292100"/>
                  </a:lnTo>
                  <a:lnTo>
                    <a:pt x="65721" y="279400"/>
                  </a:lnTo>
                  <a:close/>
                </a:path>
                <a:path w="1771650" h="1409700">
                  <a:moveTo>
                    <a:pt x="128777" y="266700"/>
                  </a:moveTo>
                  <a:lnTo>
                    <a:pt x="95033" y="266700"/>
                  </a:lnTo>
                  <a:lnTo>
                    <a:pt x="92239" y="279400"/>
                  </a:lnTo>
                  <a:lnTo>
                    <a:pt x="139516" y="279400"/>
                  </a:lnTo>
                  <a:lnTo>
                    <a:pt x="128777" y="266700"/>
                  </a:lnTo>
                  <a:close/>
                </a:path>
                <a:path w="1771650" h="1409700">
                  <a:moveTo>
                    <a:pt x="126884" y="254000"/>
                  </a:moveTo>
                  <a:lnTo>
                    <a:pt x="112102" y="254000"/>
                  </a:lnTo>
                  <a:lnTo>
                    <a:pt x="105892" y="266700"/>
                  </a:lnTo>
                  <a:lnTo>
                    <a:pt x="128586" y="266700"/>
                  </a:lnTo>
                  <a:lnTo>
                    <a:pt x="126884" y="254000"/>
                  </a:lnTo>
                  <a:close/>
                </a:path>
                <a:path w="1771650" h="1409700">
                  <a:moveTo>
                    <a:pt x="303336" y="215900"/>
                  </a:moveTo>
                  <a:lnTo>
                    <a:pt x="284903" y="215900"/>
                  </a:lnTo>
                  <a:lnTo>
                    <a:pt x="274896" y="228600"/>
                  </a:lnTo>
                  <a:lnTo>
                    <a:pt x="266648" y="254000"/>
                  </a:lnTo>
                  <a:lnTo>
                    <a:pt x="265162" y="254000"/>
                  </a:lnTo>
                  <a:lnTo>
                    <a:pt x="258220" y="266700"/>
                  </a:lnTo>
                  <a:lnTo>
                    <a:pt x="1635344" y="266700"/>
                  </a:lnTo>
                  <a:lnTo>
                    <a:pt x="1629061" y="228600"/>
                  </a:lnTo>
                  <a:lnTo>
                    <a:pt x="336866" y="228600"/>
                  </a:lnTo>
                  <a:lnTo>
                    <a:pt x="303336" y="215900"/>
                  </a:lnTo>
                  <a:close/>
                </a:path>
                <a:path w="1771650" h="1409700">
                  <a:moveTo>
                    <a:pt x="1424012" y="25400"/>
                  </a:moveTo>
                  <a:lnTo>
                    <a:pt x="1416168" y="25400"/>
                  </a:lnTo>
                  <a:lnTo>
                    <a:pt x="1409948" y="38100"/>
                  </a:lnTo>
                  <a:lnTo>
                    <a:pt x="1403997" y="50800"/>
                  </a:lnTo>
                  <a:lnTo>
                    <a:pt x="1343475" y="50800"/>
                  </a:lnTo>
                  <a:lnTo>
                    <a:pt x="1332356" y="63500"/>
                  </a:lnTo>
                  <a:lnTo>
                    <a:pt x="1324963" y="88900"/>
                  </a:lnTo>
                  <a:lnTo>
                    <a:pt x="1259370" y="88900"/>
                  </a:lnTo>
                  <a:lnTo>
                    <a:pt x="1238043" y="101600"/>
                  </a:lnTo>
                  <a:lnTo>
                    <a:pt x="1210829" y="101600"/>
                  </a:lnTo>
                  <a:lnTo>
                    <a:pt x="1196802" y="114300"/>
                  </a:lnTo>
                  <a:lnTo>
                    <a:pt x="1122916" y="114300"/>
                  </a:lnTo>
                  <a:lnTo>
                    <a:pt x="1115371" y="127000"/>
                  </a:lnTo>
                  <a:lnTo>
                    <a:pt x="1059509" y="127000"/>
                  </a:lnTo>
                  <a:lnTo>
                    <a:pt x="1057274" y="139700"/>
                  </a:lnTo>
                  <a:lnTo>
                    <a:pt x="814247" y="139700"/>
                  </a:lnTo>
                  <a:lnTo>
                    <a:pt x="811160" y="152400"/>
                  </a:lnTo>
                  <a:lnTo>
                    <a:pt x="808011" y="152400"/>
                  </a:lnTo>
                  <a:lnTo>
                    <a:pt x="803523" y="165100"/>
                  </a:lnTo>
                  <a:lnTo>
                    <a:pt x="734305" y="165100"/>
                  </a:lnTo>
                  <a:lnTo>
                    <a:pt x="711877" y="177800"/>
                  </a:lnTo>
                  <a:lnTo>
                    <a:pt x="643677" y="177800"/>
                  </a:lnTo>
                  <a:lnTo>
                    <a:pt x="632837" y="190500"/>
                  </a:lnTo>
                  <a:lnTo>
                    <a:pt x="581544" y="190500"/>
                  </a:lnTo>
                  <a:lnTo>
                    <a:pt x="565601" y="203200"/>
                  </a:lnTo>
                  <a:lnTo>
                    <a:pt x="546391" y="203200"/>
                  </a:lnTo>
                  <a:lnTo>
                    <a:pt x="526638" y="215900"/>
                  </a:lnTo>
                  <a:lnTo>
                    <a:pt x="430940" y="215900"/>
                  </a:lnTo>
                  <a:lnTo>
                    <a:pt x="415852" y="228600"/>
                  </a:lnTo>
                  <a:lnTo>
                    <a:pt x="1629061" y="228600"/>
                  </a:lnTo>
                  <a:lnTo>
                    <a:pt x="1597644" y="38100"/>
                  </a:lnTo>
                  <a:lnTo>
                    <a:pt x="1428766" y="38100"/>
                  </a:lnTo>
                  <a:lnTo>
                    <a:pt x="1424012" y="25400"/>
                  </a:lnTo>
                  <a:close/>
                </a:path>
                <a:path w="1771650" h="1409700">
                  <a:moveTo>
                    <a:pt x="509066" y="203200"/>
                  </a:moveTo>
                  <a:lnTo>
                    <a:pt x="500785" y="203200"/>
                  </a:lnTo>
                  <a:lnTo>
                    <a:pt x="492543" y="215900"/>
                  </a:lnTo>
                  <a:lnTo>
                    <a:pt x="526638" y="215900"/>
                  </a:lnTo>
                  <a:lnTo>
                    <a:pt x="509066" y="203200"/>
                  </a:lnTo>
                  <a:close/>
                </a:path>
                <a:path w="1771650" h="1409700">
                  <a:moveTo>
                    <a:pt x="797690" y="152400"/>
                  </a:moveTo>
                  <a:lnTo>
                    <a:pt x="786637" y="152400"/>
                  </a:lnTo>
                  <a:lnTo>
                    <a:pt x="784592" y="165100"/>
                  </a:lnTo>
                  <a:lnTo>
                    <a:pt x="803523" y="165100"/>
                  </a:lnTo>
                  <a:lnTo>
                    <a:pt x="797690" y="152400"/>
                  </a:lnTo>
                  <a:close/>
                </a:path>
                <a:path w="1771650" h="1409700">
                  <a:moveTo>
                    <a:pt x="883553" y="114300"/>
                  </a:moveTo>
                  <a:lnTo>
                    <a:pt x="858142" y="114300"/>
                  </a:lnTo>
                  <a:lnTo>
                    <a:pt x="833424" y="139700"/>
                  </a:lnTo>
                  <a:lnTo>
                    <a:pt x="918821" y="139700"/>
                  </a:lnTo>
                  <a:lnTo>
                    <a:pt x="911605" y="127000"/>
                  </a:lnTo>
                  <a:lnTo>
                    <a:pt x="904810" y="127000"/>
                  </a:lnTo>
                  <a:lnTo>
                    <a:pt x="883553" y="114300"/>
                  </a:lnTo>
                  <a:close/>
                </a:path>
                <a:path w="1771650" h="1409700">
                  <a:moveTo>
                    <a:pt x="1019923" y="127000"/>
                  </a:moveTo>
                  <a:lnTo>
                    <a:pt x="938262" y="127000"/>
                  </a:lnTo>
                  <a:lnTo>
                    <a:pt x="937068" y="139700"/>
                  </a:lnTo>
                  <a:lnTo>
                    <a:pt x="1029599" y="139700"/>
                  </a:lnTo>
                  <a:lnTo>
                    <a:pt x="1019923" y="127000"/>
                  </a:lnTo>
                  <a:close/>
                </a:path>
                <a:path w="1771650" h="1409700">
                  <a:moveTo>
                    <a:pt x="1013027" y="114300"/>
                  </a:moveTo>
                  <a:lnTo>
                    <a:pt x="979442" y="114300"/>
                  </a:lnTo>
                  <a:lnTo>
                    <a:pt x="963114" y="127000"/>
                  </a:lnTo>
                  <a:lnTo>
                    <a:pt x="1015859" y="127000"/>
                  </a:lnTo>
                  <a:lnTo>
                    <a:pt x="1013027" y="114300"/>
                  </a:lnTo>
                  <a:close/>
                </a:path>
                <a:path w="1771650" h="1409700">
                  <a:moveTo>
                    <a:pt x="1074665" y="101600"/>
                  </a:moveTo>
                  <a:lnTo>
                    <a:pt x="1066573" y="114300"/>
                  </a:lnTo>
                  <a:lnTo>
                    <a:pt x="1060322" y="127000"/>
                  </a:lnTo>
                  <a:lnTo>
                    <a:pt x="1107182" y="127000"/>
                  </a:lnTo>
                  <a:lnTo>
                    <a:pt x="1098079" y="114300"/>
                  </a:lnTo>
                  <a:lnTo>
                    <a:pt x="1083916" y="114300"/>
                  </a:lnTo>
                  <a:lnTo>
                    <a:pt x="1074665" y="101600"/>
                  </a:lnTo>
                  <a:close/>
                </a:path>
                <a:path w="1771650" h="1409700">
                  <a:moveTo>
                    <a:pt x="1314141" y="76200"/>
                  </a:moveTo>
                  <a:lnTo>
                    <a:pt x="1292084" y="76200"/>
                  </a:lnTo>
                  <a:lnTo>
                    <a:pt x="1279128" y="88900"/>
                  </a:lnTo>
                  <a:lnTo>
                    <a:pt x="1324963" y="88900"/>
                  </a:lnTo>
                  <a:lnTo>
                    <a:pt x="1314141" y="76200"/>
                  </a:lnTo>
                  <a:close/>
                </a:path>
                <a:path w="1771650" h="1409700">
                  <a:moveTo>
                    <a:pt x="1497938" y="12700"/>
                  </a:moveTo>
                  <a:lnTo>
                    <a:pt x="1483599" y="12700"/>
                  </a:lnTo>
                  <a:lnTo>
                    <a:pt x="1470430" y="25400"/>
                  </a:lnTo>
                  <a:lnTo>
                    <a:pt x="1467903" y="25400"/>
                  </a:lnTo>
                  <a:lnTo>
                    <a:pt x="1435459" y="38100"/>
                  </a:lnTo>
                  <a:lnTo>
                    <a:pt x="1506308" y="38100"/>
                  </a:lnTo>
                  <a:lnTo>
                    <a:pt x="1497240" y="25400"/>
                  </a:lnTo>
                  <a:lnTo>
                    <a:pt x="1497938" y="12700"/>
                  </a:lnTo>
                  <a:close/>
                </a:path>
                <a:path w="1771650" h="1409700">
                  <a:moveTo>
                    <a:pt x="1591652" y="0"/>
                  </a:moveTo>
                  <a:lnTo>
                    <a:pt x="1557463" y="0"/>
                  </a:lnTo>
                  <a:lnTo>
                    <a:pt x="1557589" y="12700"/>
                  </a:lnTo>
                  <a:lnTo>
                    <a:pt x="1528101" y="12700"/>
                  </a:lnTo>
                  <a:lnTo>
                    <a:pt x="1523553" y="25400"/>
                  </a:lnTo>
                  <a:lnTo>
                    <a:pt x="1514537" y="25400"/>
                  </a:lnTo>
                  <a:lnTo>
                    <a:pt x="1506308" y="38100"/>
                  </a:lnTo>
                  <a:lnTo>
                    <a:pt x="1597644" y="38100"/>
                  </a:lnTo>
                  <a:lnTo>
                    <a:pt x="1593455" y="12700"/>
                  </a:lnTo>
                  <a:lnTo>
                    <a:pt x="1591652" y="0"/>
                  </a:lnTo>
                  <a:close/>
                </a:path>
              </a:pathLst>
            </a:custGeom>
            <a:solidFill>
              <a:srgbClr val="E8F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02888" y="2362226"/>
              <a:ext cx="1771650" cy="1419225"/>
            </a:xfrm>
            <a:custGeom>
              <a:avLst/>
              <a:gdLst/>
              <a:ahLst/>
              <a:cxnLst/>
              <a:rect l="l" t="t" r="r" b="b"/>
              <a:pathLst>
                <a:path w="1771650" h="1419225">
                  <a:moveTo>
                    <a:pt x="1568672" y="139"/>
                  </a:moveTo>
                  <a:lnTo>
                    <a:pt x="1575724" y="560"/>
                  </a:lnTo>
                  <a:lnTo>
                    <a:pt x="1583524" y="4911"/>
                  </a:lnTo>
                  <a:lnTo>
                    <a:pt x="1587977" y="7398"/>
                  </a:lnTo>
                  <a:lnTo>
                    <a:pt x="1591656" y="9245"/>
                  </a:lnTo>
                  <a:lnTo>
                    <a:pt x="1593459" y="12015"/>
                  </a:lnTo>
                  <a:lnTo>
                    <a:pt x="1594049" y="15597"/>
                  </a:lnTo>
                  <a:lnTo>
                    <a:pt x="1607058" y="94668"/>
                  </a:lnTo>
                  <a:lnTo>
                    <a:pt x="1619119" y="167976"/>
                  </a:lnTo>
                  <a:lnTo>
                    <a:pt x="1630269" y="235739"/>
                  </a:lnTo>
                  <a:lnTo>
                    <a:pt x="1640541" y="298175"/>
                  </a:lnTo>
                  <a:lnTo>
                    <a:pt x="1649973" y="355502"/>
                  </a:lnTo>
                  <a:lnTo>
                    <a:pt x="1658601" y="407939"/>
                  </a:lnTo>
                  <a:lnTo>
                    <a:pt x="1666459" y="455703"/>
                  </a:lnTo>
                  <a:lnTo>
                    <a:pt x="1673585" y="499013"/>
                  </a:lnTo>
                  <a:lnTo>
                    <a:pt x="1680014" y="538086"/>
                  </a:lnTo>
                  <a:lnTo>
                    <a:pt x="1685781" y="573140"/>
                  </a:lnTo>
                  <a:lnTo>
                    <a:pt x="1690924" y="604394"/>
                  </a:lnTo>
                  <a:lnTo>
                    <a:pt x="1695476" y="632066"/>
                  </a:lnTo>
                  <a:lnTo>
                    <a:pt x="1721527" y="790398"/>
                  </a:lnTo>
                  <a:lnTo>
                    <a:pt x="1750409" y="965940"/>
                  </a:lnTo>
                  <a:lnTo>
                    <a:pt x="1765240" y="1056083"/>
                  </a:lnTo>
                  <a:lnTo>
                    <a:pt x="1770704" y="1089294"/>
                  </a:lnTo>
                  <a:lnTo>
                    <a:pt x="1771485" y="1094038"/>
                  </a:lnTo>
                  <a:lnTo>
                    <a:pt x="1767349" y="1126921"/>
                  </a:lnTo>
                  <a:lnTo>
                    <a:pt x="1763640" y="1141647"/>
                  </a:lnTo>
                  <a:lnTo>
                    <a:pt x="1758261" y="1141604"/>
                  </a:lnTo>
                  <a:lnTo>
                    <a:pt x="1749116" y="1130179"/>
                  </a:lnTo>
                  <a:lnTo>
                    <a:pt x="1738981" y="1126274"/>
                  </a:lnTo>
                  <a:lnTo>
                    <a:pt x="1730079" y="1128714"/>
                  </a:lnTo>
                  <a:lnTo>
                    <a:pt x="1721743" y="1133818"/>
                  </a:lnTo>
                  <a:lnTo>
                    <a:pt x="1713305" y="1137906"/>
                  </a:lnTo>
                  <a:lnTo>
                    <a:pt x="1703276" y="1132284"/>
                  </a:lnTo>
                  <a:lnTo>
                    <a:pt x="1693101" y="1125765"/>
                  </a:lnTo>
                  <a:lnTo>
                    <a:pt x="1684287" y="1127519"/>
                  </a:lnTo>
                  <a:lnTo>
                    <a:pt x="1678342" y="1146719"/>
                  </a:lnTo>
                  <a:lnTo>
                    <a:pt x="1669390" y="1147617"/>
                  </a:lnTo>
                  <a:lnTo>
                    <a:pt x="1661577" y="1155450"/>
                  </a:lnTo>
                  <a:lnTo>
                    <a:pt x="1653359" y="1160824"/>
                  </a:lnTo>
                  <a:lnTo>
                    <a:pt x="1643194" y="1154346"/>
                  </a:lnTo>
                  <a:lnTo>
                    <a:pt x="1629946" y="1129161"/>
                  </a:lnTo>
                  <a:lnTo>
                    <a:pt x="1621456" y="1132883"/>
                  </a:lnTo>
                  <a:lnTo>
                    <a:pt x="1615045" y="1149241"/>
                  </a:lnTo>
                  <a:lnTo>
                    <a:pt x="1608034" y="1161965"/>
                  </a:lnTo>
                  <a:lnTo>
                    <a:pt x="1593360" y="1160610"/>
                  </a:lnTo>
                  <a:lnTo>
                    <a:pt x="1572656" y="1161049"/>
                  </a:lnTo>
                  <a:lnTo>
                    <a:pt x="1552123" y="1161000"/>
                  </a:lnTo>
                  <a:lnTo>
                    <a:pt x="1537960" y="1158181"/>
                  </a:lnTo>
                  <a:lnTo>
                    <a:pt x="1528779" y="1153893"/>
                  </a:lnTo>
                  <a:lnTo>
                    <a:pt x="1520166" y="1151922"/>
                  </a:lnTo>
                  <a:lnTo>
                    <a:pt x="1512337" y="1153957"/>
                  </a:lnTo>
                  <a:lnTo>
                    <a:pt x="1505509" y="1161686"/>
                  </a:lnTo>
                  <a:lnTo>
                    <a:pt x="1482982" y="1184658"/>
                  </a:lnTo>
                  <a:lnTo>
                    <a:pt x="1444723" y="1186157"/>
                  </a:lnTo>
                  <a:lnTo>
                    <a:pt x="1405109" y="1180183"/>
                  </a:lnTo>
                  <a:lnTo>
                    <a:pt x="1378517" y="1180736"/>
                  </a:lnTo>
                  <a:lnTo>
                    <a:pt x="1370780" y="1186606"/>
                  </a:lnTo>
                  <a:lnTo>
                    <a:pt x="1362772" y="1191600"/>
                  </a:lnTo>
                  <a:lnTo>
                    <a:pt x="1354395" y="1194357"/>
                  </a:lnTo>
                  <a:lnTo>
                    <a:pt x="1345554" y="1193517"/>
                  </a:lnTo>
                  <a:lnTo>
                    <a:pt x="1332509" y="1199766"/>
                  </a:lnTo>
                  <a:lnTo>
                    <a:pt x="1311343" y="1196614"/>
                  </a:lnTo>
                  <a:lnTo>
                    <a:pt x="1290749" y="1196930"/>
                  </a:lnTo>
                  <a:lnTo>
                    <a:pt x="1279414" y="1213581"/>
                  </a:lnTo>
                  <a:lnTo>
                    <a:pt x="1268764" y="1203486"/>
                  </a:lnTo>
                  <a:lnTo>
                    <a:pt x="1259717" y="1201971"/>
                  </a:lnTo>
                  <a:lnTo>
                    <a:pt x="1251860" y="1206920"/>
                  </a:lnTo>
                  <a:lnTo>
                    <a:pt x="1244783" y="1216218"/>
                  </a:lnTo>
                  <a:lnTo>
                    <a:pt x="1231001" y="1217421"/>
                  </a:lnTo>
                  <a:lnTo>
                    <a:pt x="1210596" y="1217936"/>
                  </a:lnTo>
                  <a:lnTo>
                    <a:pt x="1190529" y="1221268"/>
                  </a:lnTo>
                  <a:lnTo>
                    <a:pt x="1177761" y="1230924"/>
                  </a:lnTo>
                  <a:lnTo>
                    <a:pt x="1159479" y="1224314"/>
                  </a:lnTo>
                  <a:lnTo>
                    <a:pt x="1142403" y="1225026"/>
                  </a:lnTo>
                  <a:lnTo>
                    <a:pt x="1126339" y="1231888"/>
                  </a:lnTo>
                  <a:lnTo>
                    <a:pt x="1111094" y="1243727"/>
                  </a:lnTo>
                  <a:lnTo>
                    <a:pt x="1092458" y="1237387"/>
                  </a:lnTo>
                  <a:lnTo>
                    <a:pt x="1075499" y="1240473"/>
                  </a:lnTo>
                  <a:lnTo>
                    <a:pt x="1059220" y="1247696"/>
                  </a:lnTo>
                  <a:lnTo>
                    <a:pt x="1042626" y="1253766"/>
                  </a:lnTo>
                  <a:lnTo>
                    <a:pt x="1036996" y="1266867"/>
                  </a:lnTo>
                  <a:lnTo>
                    <a:pt x="1026314" y="1268856"/>
                  </a:lnTo>
                  <a:lnTo>
                    <a:pt x="1013138" y="1264134"/>
                  </a:lnTo>
                  <a:lnTo>
                    <a:pt x="1000025" y="1257106"/>
                  </a:lnTo>
                  <a:lnTo>
                    <a:pt x="994183" y="1254389"/>
                  </a:lnTo>
                  <a:lnTo>
                    <a:pt x="986863" y="1254975"/>
                  </a:lnTo>
                  <a:lnTo>
                    <a:pt x="982201" y="1259421"/>
                  </a:lnTo>
                  <a:lnTo>
                    <a:pt x="971022" y="1265173"/>
                  </a:lnTo>
                  <a:lnTo>
                    <a:pt x="955878" y="1267961"/>
                  </a:lnTo>
                  <a:lnTo>
                    <a:pt x="939388" y="1269479"/>
                  </a:lnTo>
                  <a:lnTo>
                    <a:pt x="924168" y="1271421"/>
                  </a:lnTo>
                  <a:lnTo>
                    <a:pt x="918917" y="1272285"/>
                  </a:lnTo>
                  <a:lnTo>
                    <a:pt x="912909" y="1272656"/>
                  </a:lnTo>
                  <a:lnTo>
                    <a:pt x="907364" y="1271734"/>
                  </a:lnTo>
                  <a:lnTo>
                    <a:pt x="896927" y="1278342"/>
                  </a:lnTo>
                  <a:lnTo>
                    <a:pt x="887706" y="1291583"/>
                  </a:lnTo>
                  <a:lnTo>
                    <a:pt x="877327" y="1297779"/>
                  </a:lnTo>
                  <a:lnTo>
                    <a:pt x="863412" y="1283252"/>
                  </a:lnTo>
                  <a:lnTo>
                    <a:pt x="846417" y="1288424"/>
                  </a:lnTo>
                  <a:lnTo>
                    <a:pt x="815809" y="1293076"/>
                  </a:lnTo>
                  <a:lnTo>
                    <a:pt x="781769" y="1295305"/>
                  </a:lnTo>
                  <a:lnTo>
                    <a:pt x="754476" y="1293210"/>
                  </a:lnTo>
                  <a:lnTo>
                    <a:pt x="742192" y="1279949"/>
                  </a:lnTo>
                  <a:lnTo>
                    <a:pt x="731321" y="1274896"/>
                  </a:lnTo>
                  <a:lnTo>
                    <a:pt x="721585" y="1275973"/>
                  </a:lnTo>
                  <a:lnTo>
                    <a:pt x="712704" y="1281101"/>
                  </a:lnTo>
                  <a:lnTo>
                    <a:pt x="705965" y="1301608"/>
                  </a:lnTo>
                  <a:lnTo>
                    <a:pt x="696751" y="1307075"/>
                  </a:lnTo>
                  <a:lnTo>
                    <a:pt x="686158" y="1304158"/>
                  </a:lnTo>
                  <a:lnTo>
                    <a:pt x="675280" y="1299511"/>
                  </a:lnTo>
                  <a:lnTo>
                    <a:pt x="658567" y="1294811"/>
                  </a:lnTo>
                  <a:lnTo>
                    <a:pt x="636009" y="1301067"/>
                  </a:lnTo>
                  <a:lnTo>
                    <a:pt x="613622" y="1309134"/>
                  </a:lnTo>
                  <a:lnTo>
                    <a:pt x="597424" y="1309868"/>
                  </a:lnTo>
                  <a:lnTo>
                    <a:pt x="585978" y="1301769"/>
                  </a:lnTo>
                  <a:lnTo>
                    <a:pt x="575682" y="1300656"/>
                  </a:lnTo>
                  <a:lnTo>
                    <a:pt x="566434" y="1305918"/>
                  </a:lnTo>
                  <a:lnTo>
                    <a:pt x="558134" y="1316940"/>
                  </a:lnTo>
                  <a:lnTo>
                    <a:pt x="541545" y="1317278"/>
                  </a:lnTo>
                  <a:lnTo>
                    <a:pt x="517526" y="1320101"/>
                  </a:lnTo>
                  <a:lnTo>
                    <a:pt x="494059" y="1326278"/>
                  </a:lnTo>
                  <a:lnTo>
                    <a:pt x="479126" y="1336679"/>
                  </a:lnTo>
                  <a:lnTo>
                    <a:pt x="469433" y="1342244"/>
                  </a:lnTo>
                  <a:lnTo>
                    <a:pt x="457732" y="1335223"/>
                  </a:lnTo>
                  <a:lnTo>
                    <a:pt x="446798" y="1332096"/>
                  </a:lnTo>
                  <a:lnTo>
                    <a:pt x="439407" y="1349345"/>
                  </a:lnTo>
                  <a:lnTo>
                    <a:pt x="428287" y="1363009"/>
                  </a:lnTo>
                  <a:lnTo>
                    <a:pt x="408936" y="1365453"/>
                  </a:lnTo>
                  <a:lnTo>
                    <a:pt x="388671" y="1363111"/>
                  </a:lnTo>
                  <a:lnTo>
                    <a:pt x="374809" y="1362416"/>
                  </a:lnTo>
                  <a:lnTo>
                    <a:pt x="367775" y="1366981"/>
                  </a:lnTo>
                  <a:lnTo>
                    <a:pt x="361821" y="1376192"/>
                  </a:lnTo>
                  <a:lnTo>
                    <a:pt x="355597" y="1384529"/>
                  </a:lnTo>
                  <a:lnTo>
                    <a:pt x="347752" y="1386468"/>
                  </a:lnTo>
                  <a:lnTo>
                    <a:pt x="343059" y="1379077"/>
                  </a:lnTo>
                  <a:lnTo>
                    <a:pt x="344326" y="1371797"/>
                  </a:lnTo>
                  <a:lnTo>
                    <a:pt x="336031" y="1374013"/>
                  </a:lnTo>
                  <a:lnTo>
                    <a:pt x="302652" y="1395114"/>
                  </a:lnTo>
                  <a:lnTo>
                    <a:pt x="280471" y="1401742"/>
                  </a:lnTo>
                  <a:lnTo>
                    <a:pt x="261224" y="1405071"/>
                  </a:lnTo>
                  <a:lnTo>
                    <a:pt x="247166" y="1405362"/>
                  </a:lnTo>
                  <a:lnTo>
                    <a:pt x="240552" y="1402879"/>
                  </a:lnTo>
                  <a:lnTo>
                    <a:pt x="237472" y="1399523"/>
                  </a:lnTo>
                  <a:lnTo>
                    <a:pt x="233047" y="1400291"/>
                  </a:lnTo>
                  <a:lnTo>
                    <a:pt x="226763" y="1402052"/>
                  </a:lnTo>
                  <a:lnTo>
                    <a:pt x="218105" y="1401677"/>
                  </a:lnTo>
                  <a:lnTo>
                    <a:pt x="211782" y="1402498"/>
                  </a:lnTo>
                  <a:lnTo>
                    <a:pt x="207300" y="1407207"/>
                  </a:lnTo>
                  <a:lnTo>
                    <a:pt x="202688" y="1413432"/>
                  </a:lnTo>
                  <a:lnTo>
                    <a:pt x="195975" y="1418797"/>
                  </a:lnTo>
                  <a:lnTo>
                    <a:pt x="187894" y="1418985"/>
                  </a:lnTo>
                  <a:lnTo>
                    <a:pt x="182410" y="1414211"/>
                  </a:lnTo>
                  <a:lnTo>
                    <a:pt x="179443" y="1409369"/>
                  </a:lnTo>
                  <a:lnTo>
                    <a:pt x="178913" y="1409352"/>
                  </a:lnTo>
                  <a:lnTo>
                    <a:pt x="168272" y="1344674"/>
                  </a:lnTo>
                  <a:lnTo>
                    <a:pt x="158580" y="1285768"/>
                  </a:lnTo>
                  <a:lnTo>
                    <a:pt x="149794" y="1232364"/>
                  </a:lnTo>
                  <a:lnTo>
                    <a:pt x="141868" y="1184191"/>
                  </a:lnTo>
                  <a:lnTo>
                    <a:pt x="134758" y="1140981"/>
                  </a:lnTo>
                  <a:lnTo>
                    <a:pt x="128421" y="1102462"/>
                  </a:lnTo>
                  <a:lnTo>
                    <a:pt x="122811" y="1068365"/>
                  </a:lnTo>
                  <a:lnTo>
                    <a:pt x="116373" y="1029240"/>
                  </a:lnTo>
                  <a:lnTo>
                    <a:pt x="116209" y="1028990"/>
                  </a:lnTo>
                  <a:lnTo>
                    <a:pt x="112241" y="1005863"/>
                  </a:lnTo>
                  <a:lnTo>
                    <a:pt x="105839" y="968114"/>
                  </a:lnTo>
                  <a:lnTo>
                    <a:pt x="97446" y="918351"/>
                  </a:lnTo>
                  <a:lnTo>
                    <a:pt x="87503" y="859182"/>
                  </a:lnTo>
                  <a:lnTo>
                    <a:pt x="76454" y="793213"/>
                  </a:lnTo>
                  <a:lnTo>
                    <a:pt x="64741" y="723054"/>
                  </a:lnTo>
                  <a:lnTo>
                    <a:pt x="52805" y="651311"/>
                  </a:lnTo>
                  <a:lnTo>
                    <a:pt x="41089" y="580593"/>
                  </a:lnTo>
                  <a:lnTo>
                    <a:pt x="30036" y="513507"/>
                  </a:lnTo>
                  <a:lnTo>
                    <a:pt x="20088" y="452660"/>
                  </a:lnTo>
                  <a:lnTo>
                    <a:pt x="11686" y="400662"/>
                  </a:lnTo>
                  <a:lnTo>
                    <a:pt x="5274" y="360119"/>
                  </a:lnTo>
                  <a:lnTo>
                    <a:pt x="0" y="312564"/>
                  </a:lnTo>
                  <a:lnTo>
                    <a:pt x="1234" y="304570"/>
                  </a:lnTo>
                  <a:lnTo>
                    <a:pt x="3138" y="299112"/>
                  </a:lnTo>
                  <a:lnTo>
                    <a:pt x="4959" y="295449"/>
                  </a:lnTo>
                  <a:lnTo>
                    <a:pt x="5879" y="292844"/>
                  </a:lnTo>
                  <a:lnTo>
                    <a:pt x="8308" y="291218"/>
                  </a:lnTo>
                  <a:lnTo>
                    <a:pt x="10738" y="289592"/>
                  </a:lnTo>
                  <a:lnTo>
                    <a:pt x="13071" y="285394"/>
                  </a:lnTo>
                  <a:lnTo>
                    <a:pt x="13737" y="280666"/>
                  </a:lnTo>
                  <a:lnTo>
                    <a:pt x="15644" y="279644"/>
                  </a:lnTo>
                  <a:lnTo>
                    <a:pt x="21702" y="286562"/>
                  </a:lnTo>
                  <a:lnTo>
                    <a:pt x="22457" y="287051"/>
                  </a:lnTo>
                  <a:lnTo>
                    <a:pt x="23310" y="288137"/>
                  </a:lnTo>
                  <a:lnTo>
                    <a:pt x="24721" y="288518"/>
                  </a:lnTo>
                  <a:lnTo>
                    <a:pt x="31780" y="291400"/>
                  </a:lnTo>
                  <a:lnTo>
                    <a:pt x="38293" y="290578"/>
                  </a:lnTo>
                  <a:lnTo>
                    <a:pt x="44560" y="287496"/>
                  </a:lnTo>
                  <a:lnTo>
                    <a:pt x="50883" y="283600"/>
                  </a:lnTo>
                  <a:lnTo>
                    <a:pt x="55086" y="280455"/>
                  </a:lnTo>
                  <a:lnTo>
                    <a:pt x="61191" y="280678"/>
                  </a:lnTo>
                  <a:lnTo>
                    <a:pt x="65720" y="283612"/>
                  </a:lnTo>
                  <a:lnTo>
                    <a:pt x="73187" y="289043"/>
                  </a:lnTo>
                  <a:lnTo>
                    <a:pt x="80351" y="292626"/>
                  </a:lnTo>
                  <a:lnTo>
                    <a:pt x="86649" y="290948"/>
                  </a:lnTo>
                  <a:lnTo>
                    <a:pt x="91520" y="280594"/>
                  </a:lnTo>
                  <a:lnTo>
                    <a:pt x="92243" y="276795"/>
                  </a:lnTo>
                  <a:lnTo>
                    <a:pt x="95035" y="273270"/>
                  </a:lnTo>
                  <a:lnTo>
                    <a:pt x="99532" y="271917"/>
                  </a:lnTo>
                  <a:lnTo>
                    <a:pt x="105892" y="266903"/>
                  </a:lnTo>
                  <a:lnTo>
                    <a:pt x="112100" y="260190"/>
                  </a:lnTo>
                  <a:lnTo>
                    <a:pt x="118860" y="256835"/>
                  </a:lnTo>
                  <a:lnTo>
                    <a:pt x="126878" y="261898"/>
                  </a:lnTo>
                  <a:lnTo>
                    <a:pt x="127731" y="262984"/>
                  </a:lnTo>
                  <a:lnTo>
                    <a:pt x="128584" y="264070"/>
                  </a:lnTo>
                  <a:lnTo>
                    <a:pt x="128781" y="265264"/>
                  </a:lnTo>
                  <a:lnTo>
                    <a:pt x="139517" y="286849"/>
                  </a:lnTo>
                  <a:lnTo>
                    <a:pt x="147107" y="288542"/>
                  </a:lnTo>
                  <a:lnTo>
                    <a:pt x="152763" y="278480"/>
                  </a:lnTo>
                  <a:lnTo>
                    <a:pt x="157698" y="264799"/>
                  </a:lnTo>
                  <a:lnTo>
                    <a:pt x="159538" y="259591"/>
                  </a:lnTo>
                  <a:lnTo>
                    <a:pt x="165152" y="256827"/>
                  </a:lnTo>
                  <a:lnTo>
                    <a:pt x="171258" y="257049"/>
                  </a:lnTo>
                  <a:lnTo>
                    <a:pt x="187142" y="257224"/>
                  </a:lnTo>
                  <a:lnTo>
                    <a:pt x="205504" y="256704"/>
                  </a:lnTo>
                  <a:lnTo>
                    <a:pt x="222358" y="257007"/>
                  </a:lnTo>
                  <a:lnTo>
                    <a:pt x="233719" y="259651"/>
                  </a:lnTo>
                  <a:lnTo>
                    <a:pt x="242374" y="263717"/>
                  </a:lnTo>
                  <a:lnTo>
                    <a:pt x="250584" y="265845"/>
                  </a:lnTo>
                  <a:lnTo>
                    <a:pt x="258222" y="264502"/>
                  </a:lnTo>
                  <a:lnTo>
                    <a:pt x="265164" y="258156"/>
                  </a:lnTo>
                  <a:lnTo>
                    <a:pt x="265625" y="256854"/>
                  </a:lnTo>
                  <a:lnTo>
                    <a:pt x="266085" y="255552"/>
                  </a:lnTo>
                  <a:lnTo>
                    <a:pt x="266643" y="254847"/>
                  </a:lnTo>
                  <a:lnTo>
                    <a:pt x="274890" y="229861"/>
                  </a:lnTo>
                  <a:lnTo>
                    <a:pt x="284897" y="222867"/>
                  </a:lnTo>
                  <a:lnTo>
                    <a:pt x="303331" y="224836"/>
                  </a:lnTo>
                  <a:lnTo>
                    <a:pt x="336862" y="226736"/>
                  </a:lnTo>
                  <a:lnTo>
                    <a:pt x="337520" y="226628"/>
                  </a:lnTo>
                  <a:lnTo>
                    <a:pt x="357339" y="225810"/>
                  </a:lnTo>
                  <a:lnTo>
                    <a:pt x="372177" y="226215"/>
                  </a:lnTo>
                  <a:lnTo>
                    <a:pt x="382675" y="227908"/>
                  </a:lnTo>
                  <a:lnTo>
                    <a:pt x="389477" y="230957"/>
                  </a:lnTo>
                  <a:lnTo>
                    <a:pt x="392595" y="233511"/>
                  </a:lnTo>
                  <a:lnTo>
                    <a:pt x="398043" y="233841"/>
                  </a:lnTo>
                  <a:lnTo>
                    <a:pt x="445369" y="219050"/>
                  </a:lnTo>
                  <a:lnTo>
                    <a:pt x="456803" y="218041"/>
                  </a:lnTo>
                  <a:lnTo>
                    <a:pt x="458871" y="218313"/>
                  </a:lnTo>
                  <a:lnTo>
                    <a:pt x="460742" y="217392"/>
                  </a:lnTo>
                  <a:lnTo>
                    <a:pt x="462055" y="217176"/>
                  </a:lnTo>
                  <a:lnTo>
                    <a:pt x="468527" y="217261"/>
                  </a:lnTo>
                  <a:lnTo>
                    <a:pt x="475331" y="220511"/>
                  </a:lnTo>
                  <a:lnTo>
                    <a:pt x="481864" y="222886"/>
                  </a:lnTo>
                  <a:lnTo>
                    <a:pt x="487525" y="220345"/>
                  </a:lnTo>
                  <a:lnTo>
                    <a:pt x="492549" y="213999"/>
                  </a:lnTo>
                  <a:lnTo>
                    <a:pt x="500790" y="210803"/>
                  </a:lnTo>
                  <a:lnTo>
                    <a:pt x="509060" y="211896"/>
                  </a:lnTo>
                  <a:lnTo>
                    <a:pt x="526638" y="212501"/>
                  </a:lnTo>
                  <a:lnTo>
                    <a:pt x="546393" y="209816"/>
                  </a:lnTo>
                  <a:lnTo>
                    <a:pt x="565602" y="204576"/>
                  </a:lnTo>
                  <a:lnTo>
                    <a:pt x="581540" y="197518"/>
                  </a:lnTo>
                  <a:lnTo>
                    <a:pt x="588354" y="194681"/>
                  </a:lnTo>
                  <a:lnTo>
                    <a:pt x="595545" y="192990"/>
                  </a:lnTo>
                  <a:lnTo>
                    <a:pt x="602816" y="192551"/>
                  </a:lnTo>
                  <a:lnTo>
                    <a:pt x="609868" y="193470"/>
                  </a:lnTo>
                  <a:lnTo>
                    <a:pt x="621592" y="194032"/>
                  </a:lnTo>
                  <a:lnTo>
                    <a:pt x="632836" y="191684"/>
                  </a:lnTo>
                  <a:lnTo>
                    <a:pt x="643676" y="186872"/>
                  </a:lnTo>
                  <a:lnTo>
                    <a:pt x="654184" y="180046"/>
                  </a:lnTo>
                  <a:lnTo>
                    <a:pt x="658388" y="176901"/>
                  </a:lnTo>
                  <a:lnTo>
                    <a:pt x="662983" y="176145"/>
                  </a:lnTo>
                  <a:lnTo>
                    <a:pt x="667315" y="177885"/>
                  </a:lnTo>
                  <a:lnTo>
                    <a:pt x="688223" y="180932"/>
                  </a:lnTo>
                  <a:lnTo>
                    <a:pt x="711876" y="178756"/>
                  </a:lnTo>
                  <a:lnTo>
                    <a:pt x="734305" y="172987"/>
                  </a:lnTo>
                  <a:lnTo>
                    <a:pt x="751544" y="165254"/>
                  </a:lnTo>
                  <a:lnTo>
                    <a:pt x="755845" y="162706"/>
                  </a:lnTo>
                  <a:lnTo>
                    <a:pt x="761951" y="162928"/>
                  </a:lnTo>
                  <a:lnTo>
                    <a:pt x="765822" y="165971"/>
                  </a:lnTo>
                  <a:lnTo>
                    <a:pt x="769498" y="167819"/>
                  </a:lnTo>
                  <a:lnTo>
                    <a:pt x="772418" y="169178"/>
                  </a:lnTo>
                  <a:lnTo>
                    <a:pt x="775701" y="168638"/>
                  </a:lnTo>
                  <a:lnTo>
                    <a:pt x="780395" y="168479"/>
                  </a:lnTo>
                  <a:lnTo>
                    <a:pt x="784598" y="165334"/>
                  </a:lnTo>
                  <a:lnTo>
                    <a:pt x="786634" y="161320"/>
                  </a:lnTo>
                  <a:lnTo>
                    <a:pt x="791673" y="158134"/>
                  </a:lnTo>
                  <a:lnTo>
                    <a:pt x="797688" y="160881"/>
                  </a:lnTo>
                  <a:lnTo>
                    <a:pt x="803518" y="162509"/>
                  </a:lnTo>
                  <a:lnTo>
                    <a:pt x="808004" y="155964"/>
                  </a:lnTo>
                  <a:lnTo>
                    <a:pt x="808826" y="152763"/>
                  </a:lnTo>
                  <a:lnTo>
                    <a:pt x="811158" y="150539"/>
                  </a:lnTo>
                  <a:lnTo>
                    <a:pt x="814244" y="148805"/>
                  </a:lnTo>
                  <a:lnTo>
                    <a:pt x="833425" y="136613"/>
                  </a:lnTo>
                  <a:lnTo>
                    <a:pt x="858142" y="123108"/>
                  </a:lnTo>
                  <a:lnTo>
                    <a:pt x="883552" y="117653"/>
                  </a:lnTo>
                  <a:lnTo>
                    <a:pt x="904810" y="129612"/>
                  </a:lnTo>
                  <a:lnTo>
                    <a:pt x="906517" y="131784"/>
                  </a:lnTo>
                  <a:lnTo>
                    <a:pt x="908781" y="133251"/>
                  </a:lnTo>
                  <a:lnTo>
                    <a:pt x="911603" y="134013"/>
                  </a:lnTo>
                  <a:lnTo>
                    <a:pt x="918822" y="138632"/>
                  </a:lnTo>
                  <a:lnTo>
                    <a:pt x="926058" y="144513"/>
                  </a:lnTo>
                  <a:lnTo>
                    <a:pt x="932435" y="145936"/>
                  </a:lnTo>
                  <a:lnTo>
                    <a:pt x="937073" y="137181"/>
                  </a:lnTo>
                  <a:lnTo>
                    <a:pt x="938257" y="132081"/>
                  </a:lnTo>
                  <a:lnTo>
                    <a:pt x="941803" y="129044"/>
                  </a:lnTo>
                  <a:lnTo>
                    <a:pt x="946956" y="127583"/>
                  </a:lnTo>
                  <a:lnTo>
                    <a:pt x="963112" y="124341"/>
                  </a:lnTo>
                  <a:lnTo>
                    <a:pt x="979444" y="122161"/>
                  </a:lnTo>
                  <a:lnTo>
                    <a:pt x="996050" y="121662"/>
                  </a:lnTo>
                  <a:lnTo>
                    <a:pt x="1013031" y="123458"/>
                  </a:lnTo>
                  <a:lnTo>
                    <a:pt x="1015852" y="124220"/>
                  </a:lnTo>
                  <a:lnTo>
                    <a:pt x="1018120" y="125687"/>
                  </a:lnTo>
                  <a:lnTo>
                    <a:pt x="1019924" y="128456"/>
                  </a:lnTo>
                  <a:lnTo>
                    <a:pt x="1029597" y="138085"/>
                  </a:lnTo>
                  <a:lnTo>
                    <a:pt x="1038416" y="142508"/>
                  </a:lnTo>
                  <a:lnTo>
                    <a:pt x="1046553" y="142788"/>
                  </a:lnTo>
                  <a:lnTo>
                    <a:pt x="1054181" y="139991"/>
                  </a:lnTo>
                  <a:lnTo>
                    <a:pt x="1057270" y="138256"/>
                  </a:lnTo>
                  <a:lnTo>
                    <a:pt x="1059502" y="135436"/>
                  </a:lnTo>
                  <a:lnTo>
                    <a:pt x="1060323" y="132234"/>
                  </a:lnTo>
                  <a:lnTo>
                    <a:pt x="1066576" y="115539"/>
                  </a:lnTo>
                  <a:lnTo>
                    <a:pt x="1074667" y="110787"/>
                  </a:lnTo>
                  <a:lnTo>
                    <a:pt x="1083918" y="113088"/>
                  </a:lnTo>
                  <a:lnTo>
                    <a:pt x="1093652" y="117552"/>
                  </a:lnTo>
                  <a:lnTo>
                    <a:pt x="1095063" y="117933"/>
                  </a:lnTo>
                  <a:lnTo>
                    <a:pt x="1096571" y="118911"/>
                  </a:lnTo>
                  <a:lnTo>
                    <a:pt x="1098080" y="119890"/>
                  </a:lnTo>
                  <a:lnTo>
                    <a:pt x="1107179" y="126029"/>
                  </a:lnTo>
                  <a:lnTo>
                    <a:pt x="1115370" y="126627"/>
                  </a:lnTo>
                  <a:lnTo>
                    <a:pt x="1122917" y="123306"/>
                  </a:lnTo>
                  <a:lnTo>
                    <a:pt x="1130088" y="117690"/>
                  </a:lnTo>
                  <a:lnTo>
                    <a:pt x="1133069" y="115360"/>
                  </a:lnTo>
                  <a:lnTo>
                    <a:pt x="1136908" y="114115"/>
                  </a:lnTo>
                  <a:lnTo>
                    <a:pt x="1141051" y="114659"/>
                  </a:lnTo>
                  <a:lnTo>
                    <a:pt x="1157678" y="116169"/>
                  </a:lnTo>
                  <a:lnTo>
                    <a:pt x="1177673" y="115456"/>
                  </a:lnTo>
                  <a:lnTo>
                    <a:pt x="1196802" y="111782"/>
                  </a:lnTo>
                  <a:lnTo>
                    <a:pt x="1210832" y="104405"/>
                  </a:lnTo>
                  <a:lnTo>
                    <a:pt x="1213162" y="102182"/>
                  </a:lnTo>
                  <a:lnTo>
                    <a:pt x="1217001" y="100937"/>
                  </a:lnTo>
                  <a:lnTo>
                    <a:pt x="1259368" y="96649"/>
                  </a:lnTo>
                  <a:lnTo>
                    <a:pt x="1292076" y="81839"/>
                  </a:lnTo>
                  <a:lnTo>
                    <a:pt x="1292738" y="81730"/>
                  </a:lnTo>
                  <a:lnTo>
                    <a:pt x="1292639" y="81133"/>
                  </a:lnTo>
                  <a:lnTo>
                    <a:pt x="1293192" y="80429"/>
                  </a:lnTo>
                  <a:lnTo>
                    <a:pt x="1302633" y="75685"/>
                  </a:lnTo>
                  <a:lnTo>
                    <a:pt x="1314139" y="82732"/>
                  </a:lnTo>
                  <a:lnTo>
                    <a:pt x="1324964" y="85636"/>
                  </a:lnTo>
                  <a:lnTo>
                    <a:pt x="1332360" y="68465"/>
                  </a:lnTo>
                  <a:lnTo>
                    <a:pt x="1343476" y="54783"/>
                  </a:lnTo>
                  <a:lnTo>
                    <a:pt x="1362829" y="52337"/>
                  </a:lnTo>
                  <a:lnTo>
                    <a:pt x="1383098" y="54684"/>
                  </a:lnTo>
                  <a:lnTo>
                    <a:pt x="1396963" y="55383"/>
                  </a:lnTo>
                  <a:lnTo>
                    <a:pt x="1403994" y="50815"/>
                  </a:lnTo>
                  <a:lnTo>
                    <a:pt x="1409946" y="41595"/>
                  </a:lnTo>
                  <a:lnTo>
                    <a:pt x="1416168" y="33251"/>
                  </a:lnTo>
                  <a:lnTo>
                    <a:pt x="1424013" y="31309"/>
                  </a:lnTo>
                  <a:lnTo>
                    <a:pt x="1428769" y="38623"/>
                  </a:lnTo>
                  <a:lnTo>
                    <a:pt x="1427502" y="45836"/>
                  </a:lnTo>
                  <a:lnTo>
                    <a:pt x="1435463" y="43826"/>
                  </a:lnTo>
                  <a:lnTo>
                    <a:pt x="1467904" y="23474"/>
                  </a:lnTo>
                  <a:lnTo>
                    <a:pt x="1468565" y="23365"/>
                  </a:lnTo>
                  <a:lnTo>
                    <a:pt x="1469779" y="22552"/>
                  </a:lnTo>
                  <a:lnTo>
                    <a:pt x="1470430" y="22445"/>
                  </a:lnTo>
                  <a:lnTo>
                    <a:pt x="1483598" y="18007"/>
                  </a:lnTo>
                  <a:lnTo>
                    <a:pt x="1492102" y="16350"/>
                  </a:lnTo>
                  <a:lnTo>
                    <a:pt x="1496646" y="17528"/>
                  </a:lnTo>
                  <a:lnTo>
                    <a:pt x="1497938" y="21599"/>
                  </a:lnTo>
                  <a:lnTo>
                    <a:pt x="1497241" y="29685"/>
                  </a:lnTo>
                  <a:lnTo>
                    <a:pt x="1506304" y="35554"/>
                  </a:lnTo>
                  <a:lnTo>
                    <a:pt x="1514545" y="32358"/>
                  </a:lnTo>
                  <a:lnTo>
                    <a:pt x="1523557" y="26505"/>
                  </a:lnTo>
                  <a:lnTo>
                    <a:pt x="1528102" y="20008"/>
                  </a:lnTo>
                  <a:lnTo>
                    <a:pt x="1530038" y="15321"/>
                  </a:lnTo>
                  <a:lnTo>
                    <a:pt x="1531221" y="14896"/>
                  </a:lnTo>
                  <a:lnTo>
                    <a:pt x="1534306" y="18260"/>
                  </a:lnTo>
                  <a:lnTo>
                    <a:pt x="1538732" y="17493"/>
                  </a:lnTo>
                  <a:lnTo>
                    <a:pt x="1545017" y="15731"/>
                  </a:lnTo>
                  <a:lnTo>
                    <a:pt x="1553676" y="16108"/>
                  </a:lnTo>
                  <a:lnTo>
                    <a:pt x="1557845" y="15642"/>
                  </a:lnTo>
                  <a:lnTo>
                    <a:pt x="1557587" y="11708"/>
                  </a:lnTo>
                  <a:lnTo>
                    <a:pt x="1557458" y="6258"/>
                  </a:lnTo>
                  <a:lnTo>
                    <a:pt x="1562013" y="1244"/>
                  </a:lnTo>
                  <a:lnTo>
                    <a:pt x="1564056" y="295"/>
                  </a:lnTo>
                  <a:lnTo>
                    <a:pt x="1566318" y="0"/>
                  </a:lnTo>
                  <a:lnTo>
                    <a:pt x="1568672" y="139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675470" y="1270000"/>
              <a:ext cx="1769529" cy="132927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683776" y="1252097"/>
              <a:ext cx="1750060" cy="1308100"/>
            </a:xfrm>
            <a:custGeom>
              <a:avLst/>
              <a:gdLst/>
              <a:ahLst/>
              <a:cxnLst/>
              <a:rect l="l" t="t" r="r" b="b"/>
              <a:pathLst>
                <a:path w="1750060" h="1308100">
                  <a:moveTo>
                    <a:pt x="1618585" y="1257300"/>
                  </a:moveTo>
                  <a:lnTo>
                    <a:pt x="1367290" y="1257300"/>
                  </a:lnTo>
                  <a:lnTo>
                    <a:pt x="1374902" y="1270000"/>
                  </a:lnTo>
                  <a:lnTo>
                    <a:pt x="1471330" y="1270000"/>
                  </a:lnTo>
                  <a:lnTo>
                    <a:pt x="1476971" y="1295400"/>
                  </a:lnTo>
                  <a:lnTo>
                    <a:pt x="1484913" y="1308100"/>
                  </a:lnTo>
                  <a:lnTo>
                    <a:pt x="1494310" y="1295400"/>
                  </a:lnTo>
                  <a:lnTo>
                    <a:pt x="1512849" y="1295400"/>
                  </a:lnTo>
                  <a:lnTo>
                    <a:pt x="1523945" y="1282700"/>
                  </a:lnTo>
                  <a:lnTo>
                    <a:pt x="1610438" y="1282700"/>
                  </a:lnTo>
                  <a:lnTo>
                    <a:pt x="1617040" y="1270000"/>
                  </a:lnTo>
                  <a:lnTo>
                    <a:pt x="1618585" y="1257300"/>
                  </a:lnTo>
                  <a:close/>
                </a:path>
                <a:path w="1750060" h="1308100">
                  <a:moveTo>
                    <a:pt x="1610438" y="1282700"/>
                  </a:moveTo>
                  <a:lnTo>
                    <a:pt x="1540833" y="1282700"/>
                  </a:lnTo>
                  <a:lnTo>
                    <a:pt x="1548879" y="1295400"/>
                  </a:lnTo>
                  <a:lnTo>
                    <a:pt x="1585417" y="1295400"/>
                  </a:lnTo>
                  <a:lnTo>
                    <a:pt x="1590990" y="1308100"/>
                  </a:lnTo>
                  <a:lnTo>
                    <a:pt x="1596142" y="1308100"/>
                  </a:lnTo>
                  <a:lnTo>
                    <a:pt x="1603837" y="1295400"/>
                  </a:lnTo>
                  <a:lnTo>
                    <a:pt x="1610438" y="1282700"/>
                  </a:lnTo>
                  <a:close/>
                </a:path>
                <a:path w="1750060" h="1308100">
                  <a:moveTo>
                    <a:pt x="1462138" y="1270000"/>
                  </a:moveTo>
                  <a:lnTo>
                    <a:pt x="1387705" y="1270000"/>
                  </a:lnTo>
                  <a:lnTo>
                    <a:pt x="1407398" y="1282700"/>
                  </a:lnTo>
                  <a:lnTo>
                    <a:pt x="1427390" y="1282700"/>
                  </a:lnTo>
                  <a:lnTo>
                    <a:pt x="1441094" y="1295400"/>
                  </a:lnTo>
                  <a:lnTo>
                    <a:pt x="1451393" y="1282700"/>
                  </a:lnTo>
                  <a:lnTo>
                    <a:pt x="1462138" y="1270000"/>
                  </a:lnTo>
                  <a:close/>
                </a:path>
                <a:path w="1750060" h="1308100">
                  <a:moveTo>
                    <a:pt x="1623221" y="1219200"/>
                  </a:moveTo>
                  <a:lnTo>
                    <a:pt x="993071" y="1219200"/>
                  </a:lnTo>
                  <a:lnTo>
                    <a:pt x="1008760" y="1231900"/>
                  </a:lnTo>
                  <a:lnTo>
                    <a:pt x="1126748" y="1231900"/>
                  </a:lnTo>
                  <a:lnTo>
                    <a:pt x="1146603" y="1244600"/>
                  </a:lnTo>
                  <a:lnTo>
                    <a:pt x="1241210" y="1244600"/>
                  </a:lnTo>
                  <a:lnTo>
                    <a:pt x="1277554" y="1270000"/>
                  </a:lnTo>
                  <a:lnTo>
                    <a:pt x="1314697" y="1282700"/>
                  </a:lnTo>
                  <a:lnTo>
                    <a:pt x="1342770" y="1257300"/>
                  </a:lnTo>
                  <a:lnTo>
                    <a:pt x="1618585" y="1257300"/>
                  </a:lnTo>
                  <a:lnTo>
                    <a:pt x="1623221" y="1219200"/>
                  </a:lnTo>
                  <a:close/>
                </a:path>
                <a:path w="1750060" h="1308100">
                  <a:moveTo>
                    <a:pt x="1086628" y="1231900"/>
                  </a:moveTo>
                  <a:lnTo>
                    <a:pt x="1063657" y="1231900"/>
                  </a:lnTo>
                  <a:lnTo>
                    <a:pt x="1077226" y="1244600"/>
                  </a:lnTo>
                  <a:lnTo>
                    <a:pt x="1086628" y="1231900"/>
                  </a:lnTo>
                  <a:close/>
                </a:path>
                <a:path w="1750060" h="1308100">
                  <a:moveTo>
                    <a:pt x="1126748" y="1231900"/>
                  </a:moveTo>
                  <a:lnTo>
                    <a:pt x="1103812" y="1231900"/>
                  </a:lnTo>
                  <a:lnTo>
                    <a:pt x="1111199" y="1244600"/>
                  </a:lnTo>
                  <a:lnTo>
                    <a:pt x="1126748" y="1231900"/>
                  </a:lnTo>
                  <a:close/>
                </a:path>
                <a:path w="1750060" h="1308100">
                  <a:moveTo>
                    <a:pt x="375361" y="38100"/>
                  </a:moveTo>
                  <a:lnTo>
                    <a:pt x="131505" y="38100"/>
                  </a:lnTo>
                  <a:lnTo>
                    <a:pt x="127891" y="76200"/>
                  </a:lnTo>
                  <a:lnTo>
                    <a:pt x="122664" y="114300"/>
                  </a:lnTo>
                  <a:lnTo>
                    <a:pt x="116129" y="165100"/>
                  </a:lnTo>
                  <a:lnTo>
                    <a:pt x="108596" y="228600"/>
                  </a:lnTo>
                  <a:lnTo>
                    <a:pt x="100372" y="292100"/>
                  </a:lnTo>
                  <a:lnTo>
                    <a:pt x="91763" y="368300"/>
                  </a:lnTo>
                  <a:lnTo>
                    <a:pt x="83079" y="431800"/>
                  </a:lnTo>
                  <a:lnTo>
                    <a:pt x="74626" y="508000"/>
                  </a:lnTo>
                  <a:lnTo>
                    <a:pt x="66711" y="571500"/>
                  </a:lnTo>
                  <a:lnTo>
                    <a:pt x="59644" y="635000"/>
                  </a:lnTo>
                  <a:lnTo>
                    <a:pt x="49278" y="723900"/>
                  </a:lnTo>
                  <a:lnTo>
                    <a:pt x="46596" y="749300"/>
                  </a:lnTo>
                  <a:lnTo>
                    <a:pt x="0" y="1130300"/>
                  </a:lnTo>
                  <a:lnTo>
                    <a:pt x="411321" y="1130300"/>
                  </a:lnTo>
                  <a:lnTo>
                    <a:pt x="420890" y="1143000"/>
                  </a:lnTo>
                  <a:lnTo>
                    <a:pt x="429602" y="1143000"/>
                  </a:lnTo>
                  <a:lnTo>
                    <a:pt x="445355" y="1155700"/>
                  </a:lnTo>
                  <a:lnTo>
                    <a:pt x="576947" y="1155700"/>
                  </a:lnTo>
                  <a:lnTo>
                    <a:pt x="585012" y="1181100"/>
                  </a:lnTo>
                  <a:lnTo>
                    <a:pt x="610619" y="1181100"/>
                  </a:lnTo>
                  <a:lnTo>
                    <a:pt x="643918" y="1193800"/>
                  </a:lnTo>
                  <a:lnTo>
                    <a:pt x="737781" y="1193800"/>
                  </a:lnTo>
                  <a:lnTo>
                    <a:pt x="742848" y="1206500"/>
                  </a:lnTo>
                  <a:lnTo>
                    <a:pt x="830821" y="1206500"/>
                  </a:lnTo>
                  <a:lnTo>
                    <a:pt x="841438" y="1219200"/>
                  </a:lnTo>
                  <a:lnTo>
                    <a:pt x="852762" y="1231900"/>
                  </a:lnTo>
                  <a:lnTo>
                    <a:pt x="863573" y="1231900"/>
                  </a:lnTo>
                  <a:lnTo>
                    <a:pt x="872655" y="1219200"/>
                  </a:lnTo>
                  <a:lnTo>
                    <a:pt x="1623221" y="1219200"/>
                  </a:lnTo>
                  <a:lnTo>
                    <a:pt x="1749933" y="177800"/>
                  </a:lnTo>
                  <a:lnTo>
                    <a:pt x="1462000" y="177800"/>
                  </a:lnTo>
                  <a:lnTo>
                    <a:pt x="1452934" y="165100"/>
                  </a:lnTo>
                  <a:lnTo>
                    <a:pt x="1302439" y="165100"/>
                  </a:lnTo>
                  <a:lnTo>
                    <a:pt x="1286903" y="152400"/>
                  </a:lnTo>
                  <a:lnTo>
                    <a:pt x="1180580" y="152400"/>
                  </a:lnTo>
                  <a:lnTo>
                    <a:pt x="1173357" y="139700"/>
                  </a:lnTo>
                  <a:lnTo>
                    <a:pt x="1166774" y="127000"/>
                  </a:lnTo>
                  <a:lnTo>
                    <a:pt x="1072176" y="127000"/>
                  </a:lnTo>
                  <a:lnTo>
                    <a:pt x="1066883" y="114300"/>
                  </a:lnTo>
                  <a:lnTo>
                    <a:pt x="1061250" y="114300"/>
                  </a:lnTo>
                  <a:lnTo>
                    <a:pt x="1058760" y="101600"/>
                  </a:lnTo>
                  <a:lnTo>
                    <a:pt x="880139" y="101600"/>
                  </a:lnTo>
                  <a:lnTo>
                    <a:pt x="856994" y="88900"/>
                  </a:lnTo>
                  <a:lnTo>
                    <a:pt x="766056" y="88900"/>
                  </a:lnTo>
                  <a:lnTo>
                    <a:pt x="754964" y="76200"/>
                  </a:lnTo>
                  <a:lnTo>
                    <a:pt x="623845" y="76200"/>
                  </a:lnTo>
                  <a:lnTo>
                    <a:pt x="618240" y="63500"/>
                  </a:lnTo>
                  <a:lnTo>
                    <a:pt x="535178" y="63500"/>
                  </a:lnTo>
                  <a:lnTo>
                    <a:pt x="532904" y="50800"/>
                  </a:lnTo>
                  <a:lnTo>
                    <a:pt x="382525" y="50800"/>
                  </a:lnTo>
                  <a:lnTo>
                    <a:pt x="375361" y="38100"/>
                  </a:lnTo>
                  <a:close/>
                </a:path>
                <a:path w="1750060" h="1308100">
                  <a:moveTo>
                    <a:pt x="959138" y="1219200"/>
                  </a:moveTo>
                  <a:lnTo>
                    <a:pt x="925077" y="1219200"/>
                  </a:lnTo>
                  <a:lnTo>
                    <a:pt x="941184" y="1231900"/>
                  </a:lnTo>
                  <a:lnTo>
                    <a:pt x="959138" y="1219200"/>
                  </a:lnTo>
                  <a:close/>
                </a:path>
                <a:path w="1750060" h="1308100">
                  <a:moveTo>
                    <a:pt x="737781" y="1193800"/>
                  </a:moveTo>
                  <a:lnTo>
                    <a:pt x="692365" y="1193800"/>
                  </a:lnTo>
                  <a:lnTo>
                    <a:pt x="701642" y="1219200"/>
                  </a:lnTo>
                  <a:lnTo>
                    <a:pt x="713344" y="1206500"/>
                  </a:lnTo>
                  <a:lnTo>
                    <a:pt x="725911" y="1206500"/>
                  </a:lnTo>
                  <a:lnTo>
                    <a:pt x="737781" y="1193800"/>
                  </a:lnTo>
                  <a:close/>
                </a:path>
                <a:path w="1750060" h="1308100">
                  <a:moveTo>
                    <a:pt x="548322" y="1155700"/>
                  </a:moveTo>
                  <a:lnTo>
                    <a:pt x="507238" y="1155700"/>
                  </a:lnTo>
                  <a:lnTo>
                    <a:pt x="516370" y="1168400"/>
                  </a:lnTo>
                  <a:lnTo>
                    <a:pt x="536096" y="1168400"/>
                  </a:lnTo>
                  <a:lnTo>
                    <a:pt x="548322" y="1155700"/>
                  </a:lnTo>
                  <a:close/>
                </a:path>
                <a:path w="1750060" h="1308100">
                  <a:moveTo>
                    <a:pt x="184853" y="1143000"/>
                  </a:moveTo>
                  <a:lnTo>
                    <a:pt x="166038" y="1143000"/>
                  </a:lnTo>
                  <a:lnTo>
                    <a:pt x="168465" y="1155700"/>
                  </a:lnTo>
                  <a:lnTo>
                    <a:pt x="176538" y="1155700"/>
                  </a:lnTo>
                  <a:lnTo>
                    <a:pt x="184853" y="1143000"/>
                  </a:lnTo>
                  <a:close/>
                </a:path>
                <a:path w="1750060" h="1308100">
                  <a:moveTo>
                    <a:pt x="278796" y="1130300"/>
                  </a:moveTo>
                  <a:lnTo>
                    <a:pt x="201193" y="1130300"/>
                  </a:lnTo>
                  <a:lnTo>
                    <a:pt x="214299" y="1143000"/>
                  </a:lnTo>
                  <a:lnTo>
                    <a:pt x="233091" y="1143000"/>
                  </a:lnTo>
                  <a:lnTo>
                    <a:pt x="252351" y="1155700"/>
                  </a:lnTo>
                  <a:lnTo>
                    <a:pt x="266865" y="1143000"/>
                  </a:lnTo>
                  <a:lnTo>
                    <a:pt x="278796" y="1130300"/>
                  </a:lnTo>
                  <a:close/>
                </a:path>
                <a:path w="1750060" h="1308100">
                  <a:moveTo>
                    <a:pt x="27839" y="1130300"/>
                  </a:moveTo>
                  <a:lnTo>
                    <a:pt x="1990" y="1130300"/>
                  </a:lnTo>
                  <a:lnTo>
                    <a:pt x="5911" y="1143000"/>
                  </a:lnTo>
                  <a:lnTo>
                    <a:pt x="21666" y="1143000"/>
                  </a:lnTo>
                  <a:lnTo>
                    <a:pt x="27839" y="1130300"/>
                  </a:lnTo>
                  <a:close/>
                </a:path>
                <a:path w="1750060" h="1308100">
                  <a:moveTo>
                    <a:pt x="201193" y="1130300"/>
                  </a:moveTo>
                  <a:lnTo>
                    <a:pt x="58960" y="1130300"/>
                  </a:lnTo>
                  <a:lnTo>
                    <a:pt x="60972" y="1143000"/>
                  </a:lnTo>
                  <a:lnTo>
                    <a:pt x="193156" y="1143000"/>
                  </a:lnTo>
                  <a:lnTo>
                    <a:pt x="201193" y="1130300"/>
                  </a:lnTo>
                  <a:close/>
                </a:path>
                <a:path w="1750060" h="1308100">
                  <a:moveTo>
                    <a:pt x="325785" y="1130300"/>
                  </a:moveTo>
                  <a:lnTo>
                    <a:pt x="288409" y="1130300"/>
                  </a:lnTo>
                  <a:lnTo>
                    <a:pt x="297667" y="1143000"/>
                  </a:lnTo>
                  <a:lnTo>
                    <a:pt x="308533" y="1143000"/>
                  </a:lnTo>
                  <a:lnTo>
                    <a:pt x="325785" y="1130300"/>
                  </a:lnTo>
                  <a:close/>
                </a:path>
                <a:path w="1750060" h="1308100">
                  <a:moveTo>
                    <a:pt x="400970" y="1130300"/>
                  </a:moveTo>
                  <a:lnTo>
                    <a:pt x="350043" y="1130300"/>
                  </a:lnTo>
                  <a:lnTo>
                    <a:pt x="373891" y="1143000"/>
                  </a:lnTo>
                  <a:lnTo>
                    <a:pt x="389915" y="1143000"/>
                  </a:lnTo>
                  <a:lnTo>
                    <a:pt x="400970" y="1130300"/>
                  </a:lnTo>
                  <a:close/>
                </a:path>
                <a:path w="1750060" h="1308100">
                  <a:moveTo>
                    <a:pt x="1517261" y="152400"/>
                  </a:moveTo>
                  <a:lnTo>
                    <a:pt x="1498000" y="152400"/>
                  </a:lnTo>
                  <a:lnTo>
                    <a:pt x="1483486" y="165100"/>
                  </a:lnTo>
                  <a:lnTo>
                    <a:pt x="1471572" y="177800"/>
                  </a:lnTo>
                  <a:lnTo>
                    <a:pt x="1652625" y="177800"/>
                  </a:lnTo>
                  <a:lnTo>
                    <a:pt x="1655559" y="165100"/>
                  </a:lnTo>
                  <a:lnTo>
                    <a:pt x="1536052" y="165100"/>
                  </a:lnTo>
                  <a:lnTo>
                    <a:pt x="1517261" y="152400"/>
                  </a:lnTo>
                  <a:close/>
                </a:path>
                <a:path w="1750060" h="1308100">
                  <a:moveTo>
                    <a:pt x="1689392" y="165100"/>
                  </a:moveTo>
                  <a:lnTo>
                    <a:pt x="1688138" y="165100"/>
                  </a:lnTo>
                  <a:lnTo>
                    <a:pt x="1684964" y="177800"/>
                  </a:lnTo>
                  <a:lnTo>
                    <a:pt x="1691409" y="177800"/>
                  </a:lnTo>
                  <a:lnTo>
                    <a:pt x="1689392" y="165100"/>
                  </a:lnTo>
                  <a:close/>
                </a:path>
                <a:path w="1750060" h="1308100">
                  <a:moveTo>
                    <a:pt x="1736128" y="165100"/>
                  </a:moveTo>
                  <a:lnTo>
                    <a:pt x="1716996" y="165100"/>
                  </a:lnTo>
                  <a:lnTo>
                    <a:pt x="1715590" y="177800"/>
                  </a:lnTo>
                  <a:lnTo>
                    <a:pt x="1745970" y="177800"/>
                  </a:lnTo>
                  <a:lnTo>
                    <a:pt x="1736128" y="165100"/>
                  </a:lnTo>
                  <a:close/>
                </a:path>
                <a:path w="1750060" h="1308100">
                  <a:moveTo>
                    <a:pt x="1581886" y="152400"/>
                  </a:moveTo>
                  <a:lnTo>
                    <a:pt x="1573813" y="152400"/>
                  </a:lnTo>
                  <a:lnTo>
                    <a:pt x="1565498" y="165100"/>
                  </a:lnTo>
                  <a:lnTo>
                    <a:pt x="1584400" y="165100"/>
                  </a:lnTo>
                  <a:lnTo>
                    <a:pt x="1581886" y="152400"/>
                  </a:lnTo>
                  <a:close/>
                </a:path>
                <a:path w="1750060" h="1308100">
                  <a:moveTo>
                    <a:pt x="1651439" y="152400"/>
                  </a:moveTo>
                  <a:lnTo>
                    <a:pt x="1626209" y="152400"/>
                  </a:lnTo>
                  <a:lnTo>
                    <a:pt x="1589362" y="165100"/>
                  </a:lnTo>
                  <a:lnTo>
                    <a:pt x="1655468" y="165100"/>
                  </a:lnTo>
                  <a:lnTo>
                    <a:pt x="1651439" y="152400"/>
                  </a:lnTo>
                  <a:close/>
                </a:path>
                <a:path w="1750060" h="1308100">
                  <a:moveTo>
                    <a:pt x="1224280" y="127000"/>
                  </a:moveTo>
                  <a:lnTo>
                    <a:pt x="1215182" y="139700"/>
                  </a:lnTo>
                  <a:lnTo>
                    <a:pt x="1204493" y="152400"/>
                  </a:lnTo>
                  <a:lnTo>
                    <a:pt x="1244193" y="152400"/>
                  </a:lnTo>
                  <a:lnTo>
                    <a:pt x="1241844" y="139700"/>
                  </a:lnTo>
                  <a:lnTo>
                    <a:pt x="1232511" y="139700"/>
                  </a:lnTo>
                  <a:lnTo>
                    <a:pt x="1224280" y="127000"/>
                  </a:lnTo>
                  <a:close/>
                </a:path>
                <a:path w="1750060" h="1308100">
                  <a:moveTo>
                    <a:pt x="1145770" y="114300"/>
                  </a:moveTo>
                  <a:lnTo>
                    <a:pt x="1084808" y="114300"/>
                  </a:lnTo>
                  <a:lnTo>
                    <a:pt x="1077896" y="127000"/>
                  </a:lnTo>
                  <a:lnTo>
                    <a:pt x="1161567" y="127000"/>
                  </a:lnTo>
                  <a:lnTo>
                    <a:pt x="1145770" y="114300"/>
                  </a:lnTo>
                  <a:close/>
                </a:path>
                <a:path w="1750060" h="1308100">
                  <a:moveTo>
                    <a:pt x="909497" y="88900"/>
                  </a:moveTo>
                  <a:lnTo>
                    <a:pt x="898855" y="88900"/>
                  </a:lnTo>
                  <a:lnTo>
                    <a:pt x="880139" y="101600"/>
                  </a:lnTo>
                  <a:lnTo>
                    <a:pt x="912368" y="101600"/>
                  </a:lnTo>
                  <a:lnTo>
                    <a:pt x="909497" y="88900"/>
                  </a:lnTo>
                  <a:close/>
                </a:path>
                <a:path w="1750060" h="1308100">
                  <a:moveTo>
                    <a:pt x="1038920" y="88900"/>
                  </a:moveTo>
                  <a:lnTo>
                    <a:pt x="963650" y="88900"/>
                  </a:lnTo>
                  <a:lnTo>
                    <a:pt x="960208" y="101600"/>
                  </a:lnTo>
                  <a:lnTo>
                    <a:pt x="1055966" y="101600"/>
                  </a:lnTo>
                  <a:lnTo>
                    <a:pt x="1038920" y="88900"/>
                  </a:lnTo>
                  <a:close/>
                </a:path>
                <a:path w="1750060" h="1308100">
                  <a:moveTo>
                    <a:pt x="814476" y="76200"/>
                  </a:moveTo>
                  <a:lnTo>
                    <a:pt x="801268" y="76200"/>
                  </a:lnTo>
                  <a:lnTo>
                    <a:pt x="789261" y="88900"/>
                  </a:lnTo>
                  <a:lnTo>
                    <a:pt x="833684" y="88900"/>
                  </a:lnTo>
                  <a:lnTo>
                    <a:pt x="814476" y="76200"/>
                  </a:lnTo>
                  <a:close/>
                </a:path>
                <a:path w="1750060" h="1308100">
                  <a:moveTo>
                    <a:pt x="645401" y="63500"/>
                  </a:moveTo>
                  <a:lnTo>
                    <a:pt x="636600" y="63500"/>
                  </a:lnTo>
                  <a:lnTo>
                    <a:pt x="629996" y="76200"/>
                  </a:lnTo>
                  <a:lnTo>
                    <a:pt x="653033" y="76200"/>
                  </a:lnTo>
                  <a:lnTo>
                    <a:pt x="645401" y="63500"/>
                  </a:lnTo>
                  <a:close/>
                </a:path>
                <a:path w="1750060" h="1308100">
                  <a:moveTo>
                    <a:pt x="503502" y="38100"/>
                  </a:moveTo>
                  <a:lnTo>
                    <a:pt x="407568" y="38100"/>
                  </a:lnTo>
                  <a:lnTo>
                    <a:pt x="405955" y="50800"/>
                  </a:lnTo>
                  <a:lnTo>
                    <a:pt x="517631" y="50800"/>
                  </a:lnTo>
                  <a:lnTo>
                    <a:pt x="503502" y="38100"/>
                  </a:lnTo>
                  <a:close/>
                </a:path>
                <a:path w="1750060" h="1308100">
                  <a:moveTo>
                    <a:pt x="207391" y="12700"/>
                  </a:moveTo>
                  <a:lnTo>
                    <a:pt x="139614" y="12700"/>
                  </a:lnTo>
                  <a:lnTo>
                    <a:pt x="136183" y="25400"/>
                  </a:lnTo>
                  <a:lnTo>
                    <a:pt x="133197" y="38100"/>
                  </a:lnTo>
                  <a:lnTo>
                    <a:pt x="277309" y="38100"/>
                  </a:lnTo>
                  <a:lnTo>
                    <a:pt x="275186" y="25400"/>
                  </a:lnTo>
                  <a:lnTo>
                    <a:pt x="213032" y="25400"/>
                  </a:lnTo>
                  <a:lnTo>
                    <a:pt x="207391" y="12700"/>
                  </a:lnTo>
                  <a:close/>
                </a:path>
                <a:path w="1750060" h="1308100">
                  <a:moveTo>
                    <a:pt x="316141" y="12700"/>
                  </a:moveTo>
                  <a:lnTo>
                    <a:pt x="304177" y="12700"/>
                  </a:lnTo>
                  <a:lnTo>
                    <a:pt x="300951" y="25400"/>
                  </a:lnTo>
                  <a:lnTo>
                    <a:pt x="292375" y="38100"/>
                  </a:lnTo>
                  <a:lnTo>
                    <a:pt x="365197" y="38100"/>
                  </a:lnTo>
                  <a:lnTo>
                    <a:pt x="349103" y="25400"/>
                  </a:lnTo>
                  <a:lnTo>
                    <a:pt x="331334" y="25400"/>
                  </a:lnTo>
                  <a:lnTo>
                    <a:pt x="316141" y="12700"/>
                  </a:lnTo>
                  <a:close/>
                </a:path>
                <a:path w="1750060" h="1308100">
                  <a:moveTo>
                    <a:pt x="434803" y="12700"/>
                  </a:moveTo>
                  <a:lnTo>
                    <a:pt x="423236" y="25400"/>
                  </a:lnTo>
                  <a:lnTo>
                    <a:pt x="408305" y="38100"/>
                  </a:lnTo>
                  <a:lnTo>
                    <a:pt x="483590" y="38100"/>
                  </a:lnTo>
                  <a:lnTo>
                    <a:pt x="451942" y="25400"/>
                  </a:lnTo>
                  <a:lnTo>
                    <a:pt x="434803" y="12700"/>
                  </a:lnTo>
                  <a:close/>
                </a:path>
                <a:path w="1750060" h="1308100">
                  <a:moveTo>
                    <a:pt x="273062" y="12700"/>
                  </a:moveTo>
                  <a:lnTo>
                    <a:pt x="232994" y="12700"/>
                  </a:lnTo>
                  <a:lnTo>
                    <a:pt x="225416" y="25400"/>
                  </a:lnTo>
                  <a:lnTo>
                    <a:pt x="275186" y="25400"/>
                  </a:lnTo>
                  <a:lnTo>
                    <a:pt x="273062" y="12700"/>
                  </a:lnTo>
                  <a:close/>
                </a:path>
                <a:path w="1750060" h="1308100">
                  <a:moveTo>
                    <a:pt x="164896" y="0"/>
                  </a:moveTo>
                  <a:lnTo>
                    <a:pt x="147358" y="0"/>
                  </a:lnTo>
                  <a:lnTo>
                    <a:pt x="145745" y="12700"/>
                  </a:lnTo>
                  <a:lnTo>
                    <a:pt x="165417" y="12700"/>
                  </a:lnTo>
                  <a:lnTo>
                    <a:pt x="164896" y="0"/>
                  </a:lnTo>
                  <a:close/>
                </a:path>
                <a:path w="1750060" h="1308100">
                  <a:moveTo>
                    <a:pt x="265912" y="0"/>
                  </a:moveTo>
                  <a:lnTo>
                    <a:pt x="258481" y="0"/>
                  </a:lnTo>
                  <a:lnTo>
                    <a:pt x="250639" y="12700"/>
                  </a:lnTo>
                  <a:lnTo>
                    <a:pt x="272186" y="12700"/>
                  </a:lnTo>
                  <a:lnTo>
                    <a:pt x="265912" y="0"/>
                  </a:lnTo>
                  <a:close/>
                </a:path>
              </a:pathLst>
            </a:custGeom>
            <a:solidFill>
              <a:srgbClr val="DBF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683770" y="1242138"/>
              <a:ext cx="1750060" cy="1318260"/>
            </a:xfrm>
            <a:custGeom>
              <a:avLst/>
              <a:gdLst/>
              <a:ahLst/>
              <a:cxnLst/>
              <a:rect l="l" t="t" r="r" b="b"/>
              <a:pathLst>
                <a:path w="1750060" h="1318260">
                  <a:moveTo>
                    <a:pt x="1729484" y="167724"/>
                  </a:moveTo>
                  <a:lnTo>
                    <a:pt x="1736134" y="170108"/>
                  </a:lnTo>
                  <a:lnTo>
                    <a:pt x="1742399" y="176473"/>
                  </a:lnTo>
                  <a:lnTo>
                    <a:pt x="1745975" y="180110"/>
                  </a:lnTo>
                  <a:lnTo>
                    <a:pt x="1748987" y="182916"/>
                  </a:lnTo>
                  <a:lnTo>
                    <a:pt x="1749940" y="186081"/>
                  </a:lnTo>
                  <a:lnTo>
                    <a:pt x="1749500" y="189685"/>
                  </a:lnTo>
                  <a:lnTo>
                    <a:pt x="1739789" y="269228"/>
                  </a:lnTo>
                  <a:lnTo>
                    <a:pt x="1730785" y="342974"/>
                  </a:lnTo>
                  <a:lnTo>
                    <a:pt x="1722462" y="411141"/>
                  </a:lnTo>
                  <a:lnTo>
                    <a:pt x="1714794" y="473951"/>
                  </a:lnTo>
                  <a:lnTo>
                    <a:pt x="1707753" y="531621"/>
                  </a:lnTo>
                  <a:lnTo>
                    <a:pt x="1701313" y="584370"/>
                  </a:lnTo>
                  <a:lnTo>
                    <a:pt x="1695446" y="632420"/>
                  </a:lnTo>
                  <a:lnTo>
                    <a:pt x="1690127" y="675988"/>
                  </a:lnTo>
                  <a:lnTo>
                    <a:pt x="1685328" y="715295"/>
                  </a:lnTo>
                  <a:lnTo>
                    <a:pt x="1681023" y="750559"/>
                  </a:lnTo>
                  <a:lnTo>
                    <a:pt x="1677184" y="781999"/>
                  </a:lnTo>
                  <a:lnTo>
                    <a:pt x="1673785" y="809837"/>
                  </a:lnTo>
                  <a:lnTo>
                    <a:pt x="1672713" y="818615"/>
                  </a:lnTo>
                  <a:lnTo>
                    <a:pt x="1621707" y="1236387"/>
                  </a:lnTo>
                  <a:lnTo>
                    <a:pt x="1617628" y="1269796"/>
                  </a:lnTo>
                  <a:lnTo>
                    <a:pt x="1617045" y="1274569"/>
                  </a:lnTo>
                  <a:lnTo>
                    <a:pt x="1603844" y="1304968"/>
                  </a:lnTo>
                  <a:lnTo>
                    <a:pt x="1596151" y="1318061"/>
                  </a:lnTo>
                  <a:lnTo>
                    <a:pt x="1591000" y="1316509"/>
                  </a:lnTo>
                  <a:lnTo>
                    <a:pt x="1585430" y="1302977"/>
                  </a:lnTo>
                  <a:lnTo>
                    <a:pt x="1576799" y="1296384"/>
                  </a:lnTo>
                  <a:lnTo>
                    <a:pt x="1567570" y="1296226"/>
                  </a:lnTo>
                  <a:lnTo>
                    <a:pt x="1558136" y="1298784"/>
                  </a:lnTo>
                  <a:lnTo>
                    <a:pt x="1548890" y="1300339"/>
                  </a:lnTo>
                  <a:lnTo>
                    <a:pt x="1540842" y="1292128"/>
                  </a:lnTo>
                  <a:lnTo>
                    <a:pt x="1532907" y="1283014"/>
                  </a:lnTo>
                  <a:lnTo>
                    <a:pt x="1523955" y="1282224"/>
                  </a:lnTo>
                  <a:lnTo>
                    <a:pt x="1512859" y="1298982"/>
                  </a:lnTo>
                  <a:lnTo>
                    <a:pt x="1504015" y="1297332"/>
                  </a:lnTo>
                  <a:lnTo>
                    <a:pt x="1494317" y="1302656"/>
                  </a:lnTo>
                  <a:lnTo>
                    <a:pt x="1484921" y="1305507"/>
                  </a:lnTo>
                  <a:lnTo>
                    <a:pt x="1476983" y="1296436"/>
                  </a:lnTo>
                  <a:lnTo>
                    <a:pt x="1471338" y="1268545"/>
                  </a:lnTo>
                  <a:lnTo>
                    <a:pt x="1462145" y="1269733"/>
                  </a:lnTo>
                  <a:lnTo>
                    <a:pt x="1451399" y="1283633"/>
                  </a:lnTo>
                  <a:lnTo>
                    <a:pt x="1441098" y="1293878"/>
                  </a:lnTo>
                  <a:lnTo>
                    <a:pt x="1427394" y="1288458"/>
                  </a:lnTo>
                  <a:lnTo>
                    <a:pt x="1407400" y="1283067"/>
                  </a:lnTo>
                  <a:lnTo>
                    <a:pt x="1387707" y="1277255"/>
                  </a:lnTo>
                  <a:lnTo>
                    <a:pt x="1374905" y="1270574"/>
                  </a:lnTo>
                  <a:lnTo>
                    <a:pt x="1367297" y="1263880"/>
                  </a:lnTo>
                  <a:lnTo>
                    <a:pt x="1359583" y="1259571"/>
                  </a:lnTo>
                  <a:lnTo>
                    <a:pt x="1351497" y="1259326"/>
                  </a:lnTo>
                  <a:lnTo>
                    <a:pt x="1342774" y="1264828"/>
                  </a:lnTo>
                  <a:lnTo>
                    <a:pt x="1314704" y="1280551"/>
                  </a:lnTo>
                  <a:lnTo>
                    <a:pt x="1277563" y="1271249"/>
                  </a:lnTo>
                  <a:lnTo>
                    <a:pt x="1241219" y="1254395"/>
                  </a:lnTo>
                  <a:lnTo>
                    <a:pt x="1215541" y="1247460"/>
                  </a:lnTo>
                  <a:lnTo>
                    <a:pt x="1206468" y="1250922"/>
                  </a:lnTo>
                  <a:lnTo>
                    <a:pt x="1197379" y="1253467"/>
                  </a:lnTo>
                  <a:lnTo>
                    <a:pt x="1188566" y="1253762"/>
                  </a:lnTo>
                  <a:lnTo>
                    <a:pt x="1180316" y="1250473"/>
                  </a:lnTo>
                  <a:lnTo>
                    <a:pt x="1166041" y="1252809"/>
                  </a:lnTo>
                  <a:lnTo>
                    <a:pt x="1146612" y="1243842"/>
                  </a:lnTo>
                  <a:lnTo>
                    <a:pt x="1126756" y="1238364"/>
                  </a:lnTo>
                  <a:lnTo>
                    <a:pt x="1111203" y="1251163"/>
                  </a:lnTo>
                  <a:lnTo>
                    <a:pt x="1103816" y="1238484"/>
                  </a:lnTo>
                  <a:lnTo>
                    <a:pt x="1095557" y="1234490"/>
                  </a:lnTo>
                  <a:lnTo>
                    <a:pt x="1086628" y="1237034"/>
                  </a:lnTo>
                  <a:lnTo>
                    <a:pt x="1077224" y="1243972"/>
                  </a:lnTo>
                  <a:lnTo>
                    <a:pt x="1063659" y="1241258"/>
                  </a:lnTo>
                  <a:lnTo>
                    <a:pt x="1043930" y="1236023"/>
                  </a:lnTo>
                  <a:lnTo>
                    <a:pt x="1023734" y="1233587"/>
                  </a:lnTo>
                  <a:lnTo>
                    <a:pt x="1008770" y="1239271"/>
                  </a:lnTo>
                  <a:lnTo>
                    <a:pt x="993079" y="1227794"/>
                  </a:lnTo>
                  <a:lnTo>
                    <a:pt x="976489" y="1223684"/>
                  </a:lnTo>
                  <a:lnTo>
                    <a:pt x="959145" y="1225760"/>
                  </a:lnTo>
                  <a:lnTo>
                    <a:pt x="941189" y="1232843"/>
                  </a:lnTo>
                  <a:lnTo>
                    <a:pt x="925082" y="1221526"/>
                  </a:lnTo>
                  <a:lnTo>
                    <a:pt x="907939" y="1219727"/>
                  </a:lnTo>
                  <a:lnTo>
                    <a:pt x="890287" y="1222089"/>
                  </a:lnTo>
                  <a:lnTo>
                    <a:pt x="872656" y="1223257"/>
                  </a:lnTo>
                  <a:lnTo>
                    <a:pt x="863574" y="1234251"/>
                  </a:lnTo>
                  <a:lnTo>
                    <a:pt x="852764" y="1233160"/>
                  </a:lnTo>
                  <a:lnTo>
                    <a:pt x="841443" y="1224930"/>
                  </a:lnTo>
                  <a:lnTo>
                    <a:pt x="830831" y="1214504"/>
                  </a:lnTo>
                  <a:lnTo>
                    <a:pt x="825987" y="1210255"/>
                  </a:lnTo>
                  <a:lnTo>
                    <a:pt x="818797" y="1208763"/>
                  </a:lnTo>
                  <a:lnTo>
                    <a:pt x="813074" y="1211721"/>
                  </a:lnTo>
                  <a:lnTo>
                    <a:pt x="800729" y="1214104"/>
                  </a:lnTo>
                  <a:lnTo>
                    <a:pt x="785412" y="1212528"/>
                  </a:lnTo>
                  <a:lnTo>
                    <a:pt x="769159" y="1209356"/>
                  </a:lnTo>
                  <a:lnTo>
                    <a:pt x="754006" y="1206947"/>
                  </a:lnTo>
                  <a:lnTo>
                    <a:pt x="748723" y="1206302"/>
                  </a:lnTo>
                  <a:lnTo>
                    <a:pt x="742853" y="1204971"/>
                  </a:lnTo>
                  <a:lnTo>
                    <a:pt x="737790" y="1202530"/>
                  </a:lnTo>
                  <a:lnTo>
                    <a:pt x="725917" y="1205942"/>
                  </a:lnTo>
                  <a:lnTo>
                    <a:pt x="713350" y="1216062"/>
                  </a:lnTo>
                  <a:lnTo>
                    <a:pt x="701649" y="1219095"/>
                  </a:lnTo>
                  <a:lnTo>
                    <a:pt x="692372" y="1201246"/>
                  </a:lnTo>
                  <a:lnTo>
                    <a:pt x="674608" y="1201438"/>
                  </a:lnTo>
                  <a:lnTo>
                    <a:pt x="643925" y="1197311"/>
                  </a:lnTo>
                  <a:lnTo>
                    <a:pt x="610628" y="1189894"/>
                  </a:lnTo>
                  <a:lnTo>
                    <a:pt x="585021" y="1180221"/>
                  </a:lnTo>
                  <a:lnTo>
                    <a:pt x="576953" y="1164045"/>
                  </a:lnTo>
                  <a:lnTo>
                    <a:pt x="567938" y="1156143"/>
                  </a:lnTo>
                  <a:lnTo>
                    <a:pt x="558291" y="1154443"/>
                  </a:lnTo>
                  <a:lnTo>
                    <a:pt x="548329" y="1156872"/>
                  </a:lnTo>
                  <a:lnTo>
                    <a:pt x="536103" y="1174662"/>
                  </a:lnTo>
                  <a:lnTo>
                    <a:pt x="525725" y="1177323"/>
                  </a:lnTo>
                  <a:lnTo>
                    <a:pt x="516377" y="1171549"/>
                  </a:lnTo>
                  <a:lnTo>
                    <a:pt x="507241" y="1164035"/>
                  </a:lnTo>
                  <a:lnTo>
                    <a:pt x="492519" y="1154833"/>
                  </a:lnTo>
                  <a:lnTo>
                    <a:pt x="469112" y="1154504"/>
                  </a:lnTo>
                  <a:lnTo>
                    <a:pt x="445361" y="1155962"/>
                  </a:lnTo>
                  <a:lnTo>
                    <a:pt x="429609" y="1152119"/>
                  </a:lnTo>
                  <a:lnTo>
                    <a:pt x="420896" y="1141132"/>
                  </a:lnTo>
                  <a:lnTo>
                    <a:pt x="411326" y="1137175"/>
                  </a:lnTo>
                  <a:lnTo>
                    <a:pt x="400974" y="1139628"/>
                  </a:lnTo>
                  <a:lnTo>
                    <a:pt x="389913" y="1147877"/>
                  </a:lnTo>
                  <a:lnTo>
                    <a:pt x="373896" y="1143544"/>
                  </a:lnTo>
                  <a:lnTo>
                    <a:pt x="350051" y="1139511"/>
                  </a:lnTo>
                  <a:lnTo>
                    <a:pt x="325794" y="1138852"/>
                  </a:lnTo>
                  <a:lnTo>
                    <a:pt x="308540" y="1144642"/>
                  </a:lnTo>
                  <a:lnTo>
                    <a:pt x="297675" y="1147262"/>
                  </a:lnTo>
                  <a:lnTo>
                    <a:pt x="288416" y="1137238"/>
                  </a:lnTo>
                  <a:lnTo>
                    <a:pt x="278800" y="1131167"/>
                  </a:lnTo>
                  <a:lnTo>
                    <a:pt x="266863" y="1145648"/>
                  </a:lnTo>
                  <a:lnTo>
                    <a:pt x="252354" y="1155641"/>
                  </a:lnTo>
                  <a:lnTo>
                    <a:pt x="233096" y="1152554"/>
                  </a:lnTo>
                  <a:lnTo>
                    <a:pt x="214303" y="1144617"/>
                  </a:lnTo>
                  <a:lnTo>
                    <a:pt x="201194" y="1140058"/>
                  </a:lnTo>
                  <a:lnTo>
                    <a:pt x="193161" y="1142465"/>
                  </a:lnTo>
                  <a:lnTo>
                    <a:pt x="184860" y="1149634"/>
                  </a:lnTo>
                  <a:lnTo>
                    <a:pt x="176547" y="1155888"/>
                  </a:lnTo>
                  <a:lnTo>
                    <a:pt x="168472" y="1155547"/>
                  </a:lnTo>
                  <a:lnTo>
                    <a:pt x="166043" y="1147136"/>
                  </a:lnTo>
                  <a:lnTo>
                    <a:pt x="169303" y="1140504"/>
                  </a:lnTo>
                  <a:lnTo>
                    <a:pt x="160720" y="1140303"/>
                  </a:lnTo>
                  <a:lnTo>
                    <a:pt x="122759" y="1151185"/>
                  </a:lnTo>
                  <a:lnTo>
                    <a:pt x="99609" y="1151319"/>
                  </a:lnTo>
                  <a:lnTo>
                    <a:pt x="80202" y="1149111"/>
                  </a:lnTo>
                  <a:lnTo>
                    <a:pt x="66627" y="1145444"/>
                  </a:lnTo>
                  <a:lnTo>
                    <a:pt x="60977" y="1141204"/>
                  </a:lnTo>
                  <a:lnTo>
                    <a:pt x="58962" y="1137117"/>
                  </a:lnTo>
                  <a:lnTo>
                    <a:pt x="54500" y="1136612"/>
                  </a:lnTo>
                  <a:lnTo>
                    <a:pt x="47974" y="1136539"/>
                  </a:lnTo>
                  <a:lnTo>
                    <a:pt x="39769" y="1133748"/>
                  </a:lnTo>
                  <a:lnTo>
                    <a:pt x="33470" y="1132761"/>
                  </a:lnTo>
                  <a:lnTo>
                    <a:pt x="27846" y="1136023"/>
                  </a:lnTo>
                  <a:lnTo>
                    <a:pt x="21672" y="1140702"/>
                  </a:lnTo>
                  <a:lnTo>
                    <a:pt x="13723" y="1143967"/>
                  </a:lnTo>
                  <a:lnTo>
                    <a:pt x="5915" y="1141879"/>
                  </a:lnTo>
                  <a:lnTo>
                    <a:pt x="1991" y="1135757"/>
                  </a:lnTo>
                  <a:lnTo>
                    <a:pt x="503" y="1130277"/>
                  </a:lnTo>
                  <a:lnTo>
                    <a:pt x="0" y="1130112"/>
                  </a:lnTo>
                  <a:lnTo>
                    <a:pt x="7943" y="1065048"/>
                  </a:lnTo>
                  <a:lnTo>
                    <a:pt x="15178" y="1005790"/>
                  </a:lnTo>
                  <a:lnTo>
                    <a:pt x="21737" y="952067"/>
                  </a:lnTo>
                  <a:lnTo>
                    <a:pt x="27654" y="903606"/>
                  </a:lnTo>
                  <a:lnTo>
                    <a:pt x="32961" y="860137"/>
                  </a:lnTo>
                  <a:lnTo>
                    <a:pt x="37692" y="821388"/>
                  </a:lnTo>
                  <a:lnTo>
                    <a:pt x="41880" y="787088"/>
                  </a:lnTo>
                  <a:lnTo>
                    <a:pt x="46685" y="747729"/>
                  </a:lnTo>
                  <a:lnTo>
                    <a:pt x="46597" y="747444"/>
                  </a:lnTo>
                  <a:lnTo>
                    <a:pt x="49281" y="724133"/>
                  </a:lnTo>
                  <a:lnTo>
                    <a:pt x="53734" y="686104"/>
                  </a:lnTo>
                  <a:lnTo>
                    <a:pt x="59649" y="635986"/>
                  </a:lnTo>
                  <a:lnTo>
                    <a:pt x="66717" y="576405"/>
                  </a:lnTo>
                  <a:lnTo>
                    <a:pt x="74632" y="509987"/>
                  </a:lnTo>
                  <a:lnTo>
                    <a:pt x="83086" y="439361"/>
                  </a:lnTo>
                  <a:lnTo>
                    <a:pt x="91771" y="367153"/>
                  </a:lnTo>
                  <a:lnTo>
                    <a:pt x="100379" y="295989"/>
                  </a:lnTo>
                  <a:lnTo>
                    <a:pt x="108604" y="228498"/>
                  </a:lnTo>
                  <a:lnTo>
                    <a:pt x="116137" y="167306"/>
                  </a:lnTo>
                  <a:lnTo>
                    <a:pt x="122672" y="115040"/>
                  </a:lnTo>
                  <a:lnTo>
                    <a:pt x="127899" y="74327"/>
                  </a:lnTo>
                  <a:lnTo>
                    <a:pt x="136187" y="27204"/>
                  </a:lnTo>
                  <a:lnTo>
                    <a:pt x="145752" y="12169"/>
                  </a:lnTo>
                  <a:lnTo>
                    <a:pt x="147366" y="9928"/>
                  </a:lnTo>
                  <a:lnTo>
                    <a:pt x="150154" y="9049"/>
                  </a:lnTo>
                  <a:lnTo>
                    <a:pt x="152943" y="8170"/>
                  </a:lnTo>
                  <a:lnTo>
                    <a:pt x="156360" y="4797"/>
                  </a:lnTo>
                  <a:lnTo>
                    <a:pt x="158326" y="446"/>
                  </a:lnTo>
                  <a:lnTo>
                    <a:pt x="160444" y="0"/>
                  </a:lnTo>
                  <a:lnTo>
                    <a:pt x="164317" y="8340"/>
                  </a:lnTo>
                  <a:lnTo>
                    <a:pt x="164904" y="9021"/>
                  </a:lnTo>
                  <a:lnTo>
                    <a:pt x="165418" y="10303"/>
                  </a:lnTo>
                  <a:lnTo>
                    <a:pt x="166665" y="11065"/>
                  </a:lnTo>
                  <a:lnTo>
                    <a:pt x="172631" y="15813"/>
                  </a:lnTo>
                  <a:lnTo>
                    <a:pt x="179113" y="16852"/>
                  </a:lnTo>
                  <a:lnTo>
                    <a:pt x="185993" y="15654"/>
                  </a:lnTo>
                  <a:lnTo>
                    <a:pt x="193155" y="13690"/>
                  </a:lnTo>
                  <a:lnTo>
                    <a:pt x="198072" y="11851"/>
                  </a:lnTo>
                  <a:lnTo>
                    <a:pt x="203869" y="13779"/>
                  </a:lnTo>
                  <a:lnTo>
                    <a:pt x="207392" y="17866"/>
                  </a:lnTo>
                  <a:lnTo>
                    <a:pt x="213035" y="25175"/>
                  </a:lnTo>
                  <a:lnTo>
                    <a:pt x="218904" y="30626"/>
                  </a:lnTo>
                  <a:lnTo>
                    <a:pt x="225420" y="30783"/>
                  </a:lnTo>
                  <a:lnTo>
                    <a:pt x="233002" y="22212"/>
                  </a:lnTo>
                  <a:lnTo>
                    <a:pt x="234763" y="18770"/>
                  </a:lnTo>
                  <a:lnTo>
                    <a:pt x="238432" y="16170"/>
                  </a:lnTo>
                  <a:lnTo>
                    <a:pt x="243128" y="16133"/>
                  </a:lnTo>
                  <a:lnTo>
                    <a:pt x="250640" y="13107"/>
                  </a:lnTo>
                  <a:lnTo>
                    <a:pt x="258482" y="8407"/>
                  </a:lnTo>
                  <a:lnTo>
                    <a:pt x="265912" y="7085"/>
                  </a:lnTo>
                  <a:lnTo>
                    <a:pt x="272187" y="14195"/>
                  </a:lnTo>
                  <a:lnTo>
                    <a:pt x="272700" y="15477"/>
                  </a:lnTo>
                  <a:lnTo>
                    <a:pt x="273215" y="16759"/>
                  </a:lnTo>
                  <a:lnTo>
                    <a:pt x="273068" y="17960"/>
                  </a:lnTo>
                  <a:lnTo>
                    <a:pt x="277313" y="41691"/>
                  </a:lnTo>
                  <a:lnTo>
                    <a:pt x="284122" y="45446"/>
                  </a:lnTo>
                  <a:lnTo>
                    <a:pt x="292376" y="37377"/>
                  </a:lnTo>
                  <a:lnTo>
                    <a:pt x="300953" y="25632"/>
                  </a:lnTo>
                  <a:lnTo>
                    <a:pt x="304181" y="21149"/>
                  </a:lnTo>
                  <a:lnTo>
                    <a:pt x="310345" y="20073"/>
                  </a:lnTo>
                  <a:lnTo>
                    <a:pt x="316143" y="22000"/>
                  </a:lnTo>
                  <a:lnTo>
                    <a:pt x="331339" y="26627"/>
                  </a:lnTo>
                  <a:lnTo>
                    <a:pt x="349109" y="31282"/>
                  </a:lnTo>
                  <a:lnTo>
                    <a:pt x="365201" y="36305"/>
                  </a:lnTo>
                  <a:lnTo>
                    <a:pt x="375362" y="42032"/>
                  </a:lnTo>
                  <a:lnTo>
                    <a:pt x="382527" y="48364"/>
                  </a:lnTo>
                  <a:lnTo>
                    <a:pt x="389810" y="52711"/>
                  </a:lnTo>
                  <a:lnTo>
                    <a:pt x="397518" y="53567"/>
                  </a:lnTo>
                  <a:lnTo>
                    <a:pt x="405962" y="49425"/>
                  </a:lnTo>
                  <a:lnTo>
                    <a:pt x="406770" y="48305"/>
                  </a:lnTo>
                  <a:lnTo>
                    <a:pt x="407577" y="47184"/>
                  </a:lnTo>
                  <a:lnTo>
                    <a:pt x="408310" y="46664"/>
                  </a:lnTo>
                  <a:lnTo>
                    <a:pt x="423241" y="24998"/>
                  </a:lnTo>
                  <a:lnTo>
                    <a:pt x="434808" y="21095"/>
                  </a:lnTo>
                  <a:lnTo>
                    <a:pt x="451949" y="28160"/>
                  </a:lnTo>
                  <a:lnTo>
                    <a:pt x="483598" y="39397"/>
                  </a:lnTo>
                  <a:lnTo>
                    <a:pt x="484259" y="39477"/>
                  </a:lnTo>
                  <a:lnTo>
                    <a:pt x="503511" y="44257"/>
                  </a:lnTo>
                  <a:lnTo>
                    <a:pt x="517638" y="48810"/>
                  </a:lnTo>
                  <a:lnTo>
                    <a:pt x="527239" y="53383"/>
                  </a:lnTo>
                  <a:lnTo>
                    <a:pt x="532911" y="58219"/>
                  </a:lnTo>
                  <a:lnTo>
                    <a:pt x="535187" y="61545"/>
                  </a:lnTo>
                  <a:lnTo>
                    <a:pt x="540323" y="63391"/>
                  </a:lnTo>
                  <a:lnTo>
                    <a:pt x="545093" y="62754"/>
                  </a:lnTo>
                  <a:lnTo>
                    <a:pt x="559405" y="61597"/>
                  </a:lnTo>
                  <a:lnTo>
                    <a:pt x="575161" y="61472"/>
                  </a:lnTo>
                  <a:lnTo>
                    <a:pt x="589899" y="62481"/>
                  </a:lnTo>
                  <a:lnTo>
                    <a:pt x="601156" y="64722"/>
                  </a:lnTo>
                  <a:lnTo>
                    <a:pt x="603064" y="65565"/>
                  </a:lnTo>
                  <a:lnTo>
                    <a:pt x="605119" y="65206"/>
                  </a:lnTo>
                  <a:lnTo>
                    <a:pt x="606440" y="65368"/>
                  </a:lnTo>
                  <a:lnTo>
                    <a:pt x="612628" y="67266"/>
                  </a:lnTo>
                  <a:lnTo>
                    <a:pt x="618245" y="72295"/>
                  </a:lnTo>
                  <a:lnTo>
                    <a:pt x="623849" y="76408"/>
                  </a:lnTo>
                  <a:lnTo>
                    <a:pt x="629995" y="75559"/>
                  </a:lnTo>
                  <a:lnTo>
                    <a:pt x="636599" y="70879"/>
                  </a:lnTo>
                  <a:lnTo>
                    <a:pt x="645406" y="70125"/>
                  </a:lnTo>
                  <a:lnTo>
                    <a:pt x="653036" y="73495"/>
                  </a:lnTo>
                  <a:lnTo>
                    <a:pt x="669738" y="79011"/>
                  </a:lnTo>
                  <a:lnTo>
                    <a:pt x="689452" y="81980"/>
                  </a:lnTo>
                  <a:lnTo>
                    <a:pt x="709359" y="82343"/>
                  </a:lnTo>
                  <a:lnTo>
                    <a:pt x="726638" y="80043"/>
                  </a:lnTo>
                  <a:lnTo>
                    <a:pt x="733974" y="79233"/>
                  </a:lnTo>
                  <a:lnTo>
                    <a:pt x="741351" y="79629"/>
                  </a:lnTo>
                  <a:lnTo>
                    <a:pt x="748453" y="81249"/>
                  </a:lnTo>
                  <a:lnTo>
                    <a:pt x="754963" y="84110"/>
                  </a:lnTo>
                  <a:lnTo>
                    <a:pt x="766058" y="87941"/>
                  </a:lnTo>
                  <a:lnTo>
                    <a:pt x="777510" y="88844"/>
                  </a:lnTo>
                  <a:lnTo>
                    <a:pt x="789264" y="87269"/>
                  </a:lnTo>
                  <a:lnTo>
                    <a:pt x="801266" y="83667"/>
                  </a:lnTo>
                  <a:lnTo>
                    <a:pt x="806183" y="81830"/>
                  </a:lnTo>
                  <a:lnTo>
                    <a:pt x="810806" y="82394"/>
                  </a:lnTo>
                  <a:lnTo>
                    <a:pt x="814475" y="85280"/>
                  </a:lnTo>
                  <a:lnTo>
                    <a:pt x="833688" y="94074"/>
                  </a:lnTo>
                  <a:lnTo>
                    <a:pt x="857000" y="98626"/>
                  </a:lnTo>
                  <a:lnTo>
                    <a:pt x="880147" y="99385"/>
                  </a:lnTo>
                  <a:lnTo>
                    <a:pt x="898864" y="96803"/>
                  </a:lnTo>
                  <a:lnTo>
                    <a:pt x="903706" y="95565"/>
                  </a:lnTo>
                  <a:lnTo>
                    <a:pt x="909505" y="97492"/>
                  </a:lnTo>
                  <a:lnTo>
                    <a:pt x="912366" y="101499"/>
                  </a:lnTo>
                  <a:lnTo>
                    <a:pt x="915375" y="104305"/>
                  </a:lnTo>
                  <a:lnTo>
                    <a:pt x="917797" y="106429"/>
                  </a:lnTo>
                  <a:lnTo>
                    <a:pt x="921099" y="106832"/>
                  </a:lnTo>
                  <a:lnTo>
                    <a:pt x="925648" y="107998"/>
                  </a:lnTo>
                  <a:lnTo>
                    <a:pt x="930565" y="106159"/>
                  </a:lnTo>
                  <a:lnTo>
                    <a:pt x="933647" y="102878"/>
                  </a:lnTo>
                  <a:lnTo>
                    <a:pt x="939377" y="101235"/>
                  </a:lnTo>
                  <a:lnTo>
                    <a:pt x="944379" y="105560"/>
                  </a:lnTo>
                  <a:lnTo>
                    <a:pt x="949518" y="108759"/>
                  </a:lnTo>
                  <a:lnTo>
                    <a:pt x="955661" y="103737"/>
                  </a:lnTo>
                  <a:lnTo>
                    <a:pt x="957348" y="100895"/>
                  </a:lnTo>
                  <a:lnTo>
                    <a:pt x="960210" y="99416"/>
                  </a:lnTo>
                  <a:lnTo>
                    <a:pt x="963659" y="98617"/>
                  </a:lnTo>
                  <a:lnTo>
                    <a:pt x="985492" y="92301"/>
                  </a:lnTo>
                  <a:lnTo>
                    <a:pt x="1013006" y="86278"/>
                  </a:lnTo>
                  <a:lnTo>
                    <a:pt x="1038926" y="88176"/>
                  </a:lnTo>
                  <a:lnTo>
                    <a:pt x="1055972" y="105621"/>
                  </a:lnTo>
                  <a:lnTo>
                    <a:pt x="1057000" y="108185"/>
                  </a:lnTo>
                  <a:lnTo>
                    <a:pt x="1058761" y="110228"/>
                  </a:lnTo>
                  <a:lnTo>
                    <a:pt x="1061256" y="111752"/>
                  </a:lnTo>
                  <a:lnTo>
                    <a:pt x="1066888" y="118212"/>
                  </a:lnTo>
                  <a:lnTo>
                    <a:pt x="1072182" y="125888"/>
                  </a:lnTo>
                  <a:lnTo>
                    <a:pt x="1077903" y="129044"/>
                  </a:lnTo>
                  <a:lnTo>
                    <a:pt x="1084813" y="121943"/>
                  </a:lnTo>
                  <a:lnTo>
                    <a:pt x="1087380" y="117380"/>
                  </a:lnTo>
                  <a:lnTo>
                    <a:pt x="1091636" y="115461"/>
                  </a:lnTo>
                  <a:lnTo>
                    <a:pt x="1129696" y="119422"/>
                  </a:lnTo>
                  <a:lnTo>
                    <a:pt x="1165827" y="133664"/>
                  </a:lnTo>
                  <a:lnTo>
                    <a:pt x="1166781" y="136828"/>
                  </a:lnTo>
                  <a:lnTo>
                    <a:pt x="1173362" y="148785"/>
                  </a:lnTo>
                  <a:lnTo>
                    <a:pt x="1180584" y="155506"/>
                  </a:lnTo>
                  <a:lnTo>
                    <a:pt x="1188315" y="158060"/>
                  </a:lnTo>
                  <a:lnTo>
                    <a:pt x="1196422" y="157516"/>
                  </a:lnTo>
                  <a:lnTo>
                    <a:pt x="1199874" y="156718"/>
                  </a:lnTo>
                  <a:lnTo>
                    <a:pt x="1202808" y="154638"/>
                  </a:lnTo>
                  <a:lnTo>
                    <a:pt x="1204495" y="151796"/>
                  </a:lnTo>
                  <a:lnTo>
                    <a:pt x="1215183" y="137527"/>
                  </a:lnTo>
                  <a:lnTo>
                    <a:pt x="1224282" y="135238"/>
                  </a:lnTo>
                  <a:lnTo>
                    <a:pt x="1232515" y="140044"/>
                  </a:lnTo>
                  <a:lnTo>
                    <a:pt x="1240605" y="147061"/>
                  </a:lnTo>
                  <a:lnTo>
                    <a:pt x="1241852" y="147823"/>
                  </a:lnTo>
                  <a:lnTo>
                    <a:pt x="1243025" y="149185"/>
                  </a:lnTo>
                  <a:lnTo>
                    <a:pt x="1244199" y="150547"/>
                  </a:lnTo>
                  <a:lnTo>
                    <a:pt x="1251208" y="158995"/>
                  </a:lnTo>
                  <a:lnTo>
                    <a:pt x="1258902" y="161868"/>
                  </a:lnTo>
                  <a:lnTo>
                    <a:pt x="1267078" y="160799"/>
                  </a:lnTo>
                  <a:lnTo>
                    <a:pt x="1275537" y="157422"/>
                  </a:lnTo>
                  <a:lnTo>
                    <a:pt x="1279052" y="156022"/>
                  </a:lnTo>
                  <a:lnTo>
                    <a:pt x="1283086" y="155905"/>
                  </a:lnTo>
                  <a:lnTo>
                    <a:pt x="1286910" y="157591"/>
                  </a:lnTo>
                  <a:lnTo>
                    <a:pt x="1302445" y="163707"/>
                  </a:lnTo>
                  <a:lnTo>
                    <a:pt x="1321835" y="168637"/>
                  </a:lnTo>
                  <a:lnTo>
                    <a:pt x="1341226" y="170480"/>
                  </a:lnTo>
                  <a:lnTo>
                    <a:pt x="1356764" y="167339"/>
                  </a:lnTo>
                  <a:lnTo>
                    <a:pt x="1359624" y="165859"/>
                  </a:lnTo>
                  <a:lnTo>
                    <a:pt x="1363658" y="165742"/>
                  </a:lnTo>
                  <a:lnTo>
                    <a:pt x="1366890" y="166746"/>
                  </a:lnTo>
                  <a:lnTo>
                    <a:pt x="1384178" y="170543"/>
                  </a:lnTo>
                  <a:lnTo>
                    <a:pt x="1405525" y="173521"/>
                  </a:lnTo>
                  <a:lnTo>
                    <a:pt x="1426101" y="173547"/>
                  </a:lnTo>
                  <a:lnTo>
                    <a:pt x="1441076" y="168488"/>
                  </a:lnTo>
                  <a:lnTo>
                    <a:pt x="1441741" y="168569"/>
                  </a:lnTo>
                  <a:lnTo>
                    <a:pt x="1441814" y="167969"/>
                  </a:lnTo>
                  <a:lnTo>
                    <a:pt x="1442543" y="167448"/>
                  </a:lnTo>
                  <a:lnTo>
                    <a:pt x="1452935" y="165545"/>
                  </a:lnTo>
                  <a:lnTo>
                    <a:pt x="1462000" y="175539"/>
                  </a:lnTo>
                  <a:lnTo>
                    <a:pt x="1471574" y="181366"/>
                  </a:lnTo>
                  <a:lnTo>
                    <a:pt x="1483493" y="166961"/>
                  </a:lnTo>
                  <a:lnTo>
                    <a:pt x="1498004" y="156950"/>
                  </a:lnTo>
                  <a:lnTo>
                    <a:pt x="1517266" y="160036"/>
                  </a:lnTo>
                  <a:lnTo>
                    <a:pt x="1536060" y="167979"/>
                  </a:lnTo>
                  <a:lnTo>
                    <a:pt x="1549171" y="172542"/>
                  </a:lnTo>
                  <a:lnTo>
                    <a:pt x="1557202" y="170131"/>
                  </a:lnTo>
                  <a:lnTo>
                    <a:pt x="1565502" y="162953"/>
                  </a:lnTo>
                  <a:lnTo>
                    <a:pt x="1573818" y="156691"/>
                  </a:lnTo>
                  <a:lnTo>
                    <a:pt x="1581892" y="157029"/>
                  </a:lnTo>
                  <a:lnTo>
                    <a:pt x="1584403" y="165385"/>
                  </a:lnTo>
                  <a:lnTo>
                    <a:pt x="1581162" y="171952"/>
                  </a:lnTo>
                  <a:lnTo>
                    <a:pt x="1589368" y="172258"/>
                  </a:lnTo>
                  <a:lnTo>
                    <a:pt x="1626217" y="161831"/>
                  </a:lnTo>
                  <a:lnTo>
                    <a:pt x="1626882" y="161912"/>
                  </a:lnTo>
                  <a:lnTo>
                    <a:pt x="1628276" y="161473"/>
                  </a:lnTo>
                  <a:lnTo>
                    <a:pt x="1628931" y="161553"/>
                  </a:lnTo>
                  <a:lnTo>
                    <a:pt x="1642815" y="160991"/>
                  </a:lnTo>
                  <a:lnTo>
                    <a:pt x="1651442" y="161787"/>
                  </a:lnTo>
                  <a:lnTo>
                    <a:pt x="1655473" y="164194"/>
                  </a:lnTo>
                  <a:lnTo>
                    <a:pt x="1655570" y="168463"/>
                  </a:lnTo>
                  <a:lnTo>
                    <a:pt x="1652631" y="176029"/>
                  </a:lnTo>
                  <a:lnTo>
                    <a:pt x="1659682" y="184206"/>
                  </a:lnTo>
                  <a:lnTo>
                    <a:pt x="1668489" y="183452"/>
                  </a:lnTo>
                  <a:lnTo>
                    <a:pt x="1678781" y="180365"/>
                  </a:lnTo>
                  <a:lnTo>
                    <a:pt x="1684968" y="175405"/>
                  </a:lnTo>
                  <a:lnTo>
                    <a:pt x="1688141" y="171449"/>
                  </a:lnTo>
                  <a:lnTo>
                    <a:pt x="1689396" y="171374"/>
                  </a:lnTo>
                  <a:lnTo>
                    <a:pt x="1691413" y="175468"/>
                  </a:lnTo>
                  <a:lnTo>
                    <a:pt x="1695877" y="175975"/>
                  </a:lnTo>
                  <a:lnTo>
                    <a:pt x="1702403" y="176048"/>
                  </a:lnTo>
                  <a:lnTo>
                    <a:pt x="1710608" y="178841"/>
                  </a:lnTo>
                  <a:lnTo>
                    <a:pt x="1714740" y="179564"/>
                  </a:lnTo>
                  <a:lnTo>
                    <a:pt x="1715597" y="175716"/>
                  </a:lnTo>
                  <a:lnTo>
                    <a:pt x="1717003" y="170449"/>
                  </a:lnTo>
                  <a:lnTo>
                    <a:pt x="1722783" y="166915"/>
                  </a:lnTo>
                  <a:lnTo>
                    <a:pt x="1725010" y="166578"/>
                  </a:lnTo>
                  <a:lnTo>
                    <a:pt x="1727264" y="166929"/>
                  </a:lnTo>
                  <a:lnTo>
                    <a:pt x="1729484" y="167724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402670" y="1151470"/>
              <a:ext cx="1761070" cy="13970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408042" y="1126794"/>
              <a:ext cx="1748155" cy="1371600"/>
            </a:xfrm>
            <a:custGeom>
              <a:avLst/>
              <a:gdLst/>
              <a:ahLst/>
              <a:cxnLst/>
              <a:rect l="l" t="t" r="r" b="b"/>
              <a:pathLst>
                <a:path w="1748154" h="1371600">
                  <a:moveTo>
                    <a:pt x="235331" y="215900"/>
                  </a:moveTo>
                  <a:lnTo>
                    <a:pt x="161188" y="215900"/>
                  </a:lnTo>
                  <a:lnTo>
                    <a:pt x="159194" y="228600"/>
                  </a:lnTo>
                  <a:lnTo>
                    <a:pt x="153856" y="241300"/>
                  </a:lnTo>
                  <a:lnTo>
                    <a:pt x="87401" y="241300"/>
                  </a:lnTo>
                  <a:lnTo>
                    <a:pt x="81059" y="254000"/>
                  </a:lnTo>
                  <a:lnTo>
                    <a:pt x="1616" y="254000"/>
                  </a:lnTo>
                  <a:lnTo>
                    <a:pt x="144" y="266700"/>
                  </a:lnTo>
                  <a:lnTo>
                    <a:pt x="0" y="279400"/>
                  </a:lnTo>
                  <a:lnTo>
                    <a:pt x="815" y="292100"/>
                  </a:lnTo>
                  <a:lnTo>
                    <a:pt x="4010" y="317500"/>
                  </a:lnTo>
                  <a:lnTo>
                    <a:pt x="9219" y="355600"/>
                  </a:lnTo>
                  <a:lnTo>
                    <a:pt x="16078" y="406400"/>
                  </a:lnTo>
                  <a:lnTo>
                    <a:pt x="24221" y="469900"/>
                  </a:lnTo>
                  <a:lnTo>
                    <a:pt x="33283" y="533400"/>
                  </a:lnTo>
                  <a:lnTo>
                    <a:pt x="42900" y="609600"/>
                  </a:lnTo>
                  <a:lnTo>
                    <a:pt x="52707" y="673100"/>
                  </a:lnTo>
                  <a:lnTo>
                    <a:pt x="62338" y="749300"/>
                  </a:lnTo>
                  <a:lnTo>
                    <a:pt x="71430" y="812800"/>
                  </a:lnTo>
                  <a:lnTo>
                    <a:pt x="79616" y="876300"/>
                  </a:lnTo>
                  <a:lnTo>
                    <a:pt x="86533" y="927100"/>
                  </a:lnTo>
                  <a:lnTo>
                    <a:pt x="91815" y="965200"/>
                  </a:lnTo>
                  <a:lnTo>
                    <a:pt x="95097" y="990600"/>
                  </a:lnTo>
                  <a:lnTo>
                    <a:pt x="95250" y="990600"/>
                  </a:lnTo>
                  <a:lnTo>
                    <a:pt x="146507" y="1371600"/>
                  </a:lnTo>
                  <a:lnTo>
                    <a:pt x="174947" y="1371600"/>
                  </a:lnTo>
                  <a:lnTo>
                    <a:pt x="179569" y="1358900"/>
                  </a:lnTo>
                  <a:lnTo>
                    <a:pt x="270611" y="1358900"/>
                  </a:lnTo>
                  <a:lnTo>
                    <a:pt x="304602" y="1333500"/>
                  </a:lnTo>
                  <a:lnTo>
                    <a:pt x="336542" y="1333500"/>
                  </a:lnTo>
                  <a:lnTo>
                    <a:pt x="343712" y="1320800"/>
                  </a:lnTo>
                  <a:lnTo>
                    <a:pt x="408660" y="1320800"/>
                  </a:lnTo>
                  <a:lnTo>
                    <a:pt x="416559" y="1295400"/>
                  </a:lnTo>
                  <a:lnTo>
                    <a:pt x="463975" y="1295400"/>
                  </a:lnTo>
                  <a:lnTo>
                    <a:pt x="487613" y="1282700"/>
                  </a:lnTo>
                  <a:lnTo>
                    <a:pt x="528294" y="1282700"/>
                  </a:lnTo>
                  <a:lnTo>
                    <a:pt x="536921" y="1270000"/>
                  </a:lnTo>
                  <a:lnTo>
                    <a:pt x="676514" y="1270000"/>
                  </a:lnTo>
                  <a:lnTo>
                    <a:pt x="683856" y="1257300"/>
                  </a:lnTo>
                  <a:lnTo>
                    <a:pt x="692886" y="1244600"/>
                  </a:lnTo>
                  <a:lnTo>
                    <a:pt x="953884" y="1244600"/>
                  </a:lnTo>
                  <a:lnTo>
                    <a:pt x="958672" y="1231900"/>
                  </a:lnTo>
                  <a:lnTo>
                    <a:pt x="1047697" y="1231900"/>
                  </a:lnTo>
                  <a:lnTo>
                    <a:pt x="1064740" y="1219200"/>
                  </a:lnTo>
                  <a:lnTo>
                    <a:pt x="1098773" y="1219200"/>
                  </a:lnTo>
                  <a:lnTo>
                    <a:pt x="1115034" y="1206500"/>
                  </a:lnTo>
                  <a:lnTo>
                    <a:pt x="1217637" y="1206500"/>
                  </a:lnTo>
                  <a:lnTo>
                    <a:pt x="1224982" y="1193800"/>
                  </a:lnTo>
                  <a:lnTo>
                    <a:pt x="1305805" y="1193800"/>
                  </a:lnTo>
                  <a:lnTo>
                    <a:pt x="1319034" y="1181100"/>
                  </a:lnTo>
                  <a:lnTo>
                    <a:pt x="1456656" y="1181100"/>
                  </a:lnTo>
                  <a:lnTo>
                    <a:pt x="1479854" y="1155700"/>
                  </a:lnTo>
                  <a:lnTo>
                    <a:pt x="1589709" y="1155700"/>
                  </a:lnTo>
                  <a:lnTo>
                    <a:pt x="1596599" y="1130300"/>
                  </a:lnTo>
                  <a:lnTo>
                    <a:pt x="1742608" y="1130300"/>
                  </a:lnTo>
                  <a:lnTo>
                    <a:pt x="1747710" y="1104900"/>
                  </a:lnTo>
                  <a:lnTo>
                    <a:pt x="1630642" y="228600"/>
                  </a:lnTo>
                  <a:lnTo>
                    <a:pt x="243861" y="228600"/>
                  </a:lnTo>
                  <a:lnTo>
                    <a:pt x="235331" y="215900"/>
                  </a:lnTo>
                  <a:close/>
                </a:path>
                <a:path w="1748154" h="1371600">
                  <a:moveTo>
                    <a:pt x="248248" y="1358900"/>
                  </a:moveTo>
                  <a:lnTo>
                    <a:pt x="208318" y="1358900"/>
                  </a:lnTo>
                  <a:lnTo>
                    <a:pt x="214851" y="1371600"/>
                  </a:lnTo>
                  <a:lnTo>
                    <a:pt x="228911" y="1371600"/>
                  </a:lnTo>
                  <a:lnTo>
                    <a:pt x="248248" y="1358900"/>
                  </a:lnTo>
                  <a:close/>
                </a:path>
                <a:path w="1748154" h="1371600">
                  <a:moveTo>
                    <a:pt x="336542" y="1333500"/>
                  </a:moveTo>
                  <a:lnTo>
                    <a:pt x="312959" y="1333500"/>
                  </a:lnTo>
                  <a:lnTo>
                    <a:pt x="311477" y="1346200"/>
                  </a:lnTo>
                  <a:lnTo>
                    <a:pt x="330317" y="1346200"/>
                  </a:lnTo>
                  <a:lnTo>
                    <a:pt x="336542" y="1333500"/>
                  </a:lnTo>
                  <a:close/>
                </a:path>
                <a:path w="1748154" h="1371600">
                  <a:moveTo>
                    <a:pt x="408660" y="1320800"/>
                  </a:moveTo>
                  <a:lnTo>
                    <a:pt x="343712" y="1320800"/>
                  </a:lnTo>
                  <a:lnTo>
                    <a:pt x="357548" y="1333500"/>
                  </a:lnTo>
                  <a:lnTo>
                    <a:pt x="397146" y="1333500"/>
                  </a:lnTo>
                  <a:lnTo>
                    <a:pt x="408660" y="1320800"/>
                  </a:lnTo>
                  <a:close/>
                </a:path>
                <a:path w="1748154" h="1371600">
                  <a:moveTo>
                    <a:pt x="463975" y="1295400"/>
                  </a:moveTo>
                  <a:lnTo>
                    <a:pt x="416559" y="1295400"/>
                  </a:lnTo>
                  <a:lnTo>
                    <a:pt x="427396" y="1308100"/>
                  </a:lnTo>
                  <a:lnTo>
                    <a:pt x="448741" y="1308100"/>
                  </a:lnTo>
                  <a:lnTo>
                    <a:pt x="463975" y="1295400"/>
                  </a:lnTo>
                  <a:close/>
                </a:path>
                <a:path w="1748154" h="1371600">
                  <a:moveTo>
                    <a:pt x="606610" y="1270000"/>
                  </a:moveTo>
                  <a:lnTo>
                    <a:pt x="556580" y="1270000"/>
                  </a:lnTo>
                  <a:lnTo>
                    <a:pt x="567778" y="1282700"/>
                  </a:lnTo>
                  <a:lnTo>
                    <a:pt x="583992" y="1282700"/>
                  </a:lnTo>
                  <a:lnTo>
                    <a:pt x="606610" y="1270000"/>
                  </a:lnTo>
                  <a:close/>
                </a:path>
                <a:path w="1748154" h="1371600">
                  <a:moveTo>
                    <a:pt x="676514" y="1270000"/>
                  </a:moveTo>
                  <a:lnTo>
                    <a:pt x="645909" y="1270000"/>
                  </a:lnTo>
                  <a:lnTo>
                    <a:pt x="656644" y="1282700"/>
                  </a:lnTo>
                  <a:lnTo>
                    <a:pt x="667145" y="1282700"/>
                  </a:lnTo>
                  <a:lnTo>
                    <a:pt x="676514" y="1270000"/>
                  </a:lnTo>
                  <a:close/>
                </a:path>
                <a:path w="1748154" h="1371600">
                  <a:moveTo>
                    <a:pt x="868086" y="1257300"/>
                  </a:moveTo>
                  <a:lnTo>
                    <a:pt x="834440" y="1257300"/>
                  </a:lnTo>
                  <a:lnTo>
                    <a:pt x="847918" y="1282700"/>
                  </a:lnTo>
                  <a:lnTo>
                    <a:pt x="858477" y="1270000"/>
                  </a:lnTo>
                  <a:lnTo>
                    <a:pt x="868086" y="1257300"/>
                  </a:lnTo>
                  <a:close/>
                </a:path>
                <a:path w="1748154" h="1371600">
                  <a:moveTo>
                    <a:pt x="910794" y="1244600"/>
                  </a:moveTo>
                  <a:lnTo>
                    <a:pt x="702652" y="1244600"/>
                  </a:lnTo>
                  <a:lnTo>
                    <a:pt x="713371" y="1257300"/>
                  </a:lnTo>
                  <a:lnTo>
                    <a:pt x="725258" y="1270000"/>
                  </a:lnTo>
                  <a:lnTo>
                    <a:pt x="817300" y="1270000"/>
                  </a:lnTo>
                  <a:lnTo>
                    <a:pt x="834440" y="1257300"/>
                  </a:lnTo>
                  <a:lnTo>
                    <a:pt x="895527" y="1257300"/>
                  </a:lnTo>
                  <a:lnTo>
                    <a:pt x="910794" y="1244600"/>
                  </a:lnTo>
                  <a:close/>
                </a:path>
                <a:path w="1748154" h="1371600">
                  <a:moveTo>
                    <a:pt x="1014450" y="1231900"/>
                  </a:moveTo>
                  <a:lnTo>
                    <a:pt x="966012" y="1231900"/>
                  </a:lnTo>
                  <a:lnTo>
                    <a:pt x="971765" y="1244600"/>
                  </a:lnTo>
                  <a:lnTo>
                    <a:pt x="984668" y="1244600"/>
                  </a:lnTo>
                  <a:lnTo>
                    <a:pt x="997699" y="1257300"/>
                  </a:lnTo>
                  <a:lnTo>
                    <a:pt x="1008434" y="1257300"/>
                  </a:lnTo>
                  <a:lnTo>
                    <a:pt x="1014450" y="1231900"/>
                  </a:lnTo>
                  <a:close/>
                </a:path>
                <a:path w="1748154" h="1371600">
                  <a:moveTo>
                    <a:pt x="1098773" y="1219200"/>
                  </a:moveTo>
                  <a:lnTo>
                    <a:pt x="1064740" y="1219200"/>
                  </a:lnTo>
                  <a:lnTo>
                    <a:pt x="1083183" y="1231900"/>
                  </a:lnTo>
                  <a:lnTo>
                    <a:pt x="1098773" y="1219200"/>
                  </a:lnTo>
                  <a:close/>
                </a:path>
                <a:path w="1748154" h="1371600">
                  <a:moveTo>
                    <a:pt x="1163250" y="1206500"/>
                  </a:moveTo>
                  <a:lnTo>
                    <a:pt x="1132124" y="1206500"/>
                  </a:lnTo>
                  <a:lnTo>
                    <a:pt x="1150200" y="1219200"/>
                  </a:lnTo>
                  <a:lnTo>
                    <a:pt x="1163250" y="1206500"/>
                  </a:lnTo>
                  <a:close/>
                </a:path>
                <a:path w="1748154" h="1371600">
                  <a:moveTo>
                    <a:pt x="1264143" y="1193800"/>
                  </a:moveTo>
                  <a:lnTo>
                    <a:pt x="1241976" y="1193800"/>
                  </a:lnTo>
                  <a:lnTo>
                    <a:pt x="1252321" y="1206500"/>
                  </a:lnTo>
                  <a:lnTo>
                    <a:pt x="1264143" y="1193800"/>
                  </a:lnTo>
                  <a:close/>
                </a:path>
                <a:path w="1748154" h="1371600">
                  <a:moveTo>
                    <a:pt x="1336297" y="1181100"/>
                  </a:moveTo>
                  <a:lnTo>
                    <a:pt x="1319034" y="1181100"/>
                  </a:lnTo>
                  <a:lnTo>
                    <a:pt x="1327845" y="1193800"/>
                  </a:lnTo>
                  <a:lnTo>
                    <a:pt x="1336297" y="1181100"/>
                  </a:lnTo>
                  <a:close/>
                </a:path>
                <a:path w="1748154" h="1371600">
                  <a:moveTo>
                    <a:pt x="1589709" y="1155700"/>
                  </a:moveTo>
                  <a:lnTo>
                    <a:pt x="1567699" y="1155700"/>
                  </a:lnTo>
                  <a:lnTo>
                    <a:pt x="1582331" y="1168400"/>
                  </a:lnTo>
                  <a:lnTo>
                    <a:pt x="1589709" y="1155700"/>
                  </a:lnTo>
                  <a:close/>
                </a:path>
                <a:path w="1748154" h="1371600">
                  <a:moveTo>
                    <a:pt x="1659568" y="1130300"/>
                  </a:moveTo>
                  <a:lnTo>
                    <a:pt x="1605194" y="1130300"/>
                  </a:lnTo>
                  <a:lnTo>
                    <a:pt x="1617687" y="1155700"/>
                  </a:lnTo>
                  <a:lnTo>
                    <a:pt x="1627664" y="1168400"/>
                  </a:lnTo>
                  <a:lnTo>
                    <a:pt x="1636039" y="1155700"/>
                  </a:lnTo>
                  <a:lnTo>
                    <a:pt x="1653057" y="1155700"/>
                  </a:lnTo>
                  <a:lnTo>
                    <a:pt x="1659568" y="1130300"/>
                  </a:lnTo>
                  <a:close/>
                </a:path>
                <a:path w="1748154" h="1371600">
                  <a:moveTo>
                    <a:pt x="1705303" y="1130300"/>
                  </a:moveTo>
                  <a:lnTo>
                    <a:pt x="1678406" y="1130300"/>
                  </a:lnTo>
                  <a:lnTo>
                    <a:pt x="1688261" y="1143000"/>
                  </a:lnTo>
                  <a:lnTo>
                    <a:pt x="1696820" y="1143000"/>
                  </a:lnTo>
                  <a:lnTo>
                    <a:pt x="1705303" y="1130300"/>
                  </a:lnTo>
                  <a:close/>
                </a:path>
                <a:path w="1748154" h="1371600">
                  <a:moveTo>
                    <a:pt x="1742608" y="1130300"/>
                  </a:moveTo>
                  <a:lnTo>
                    <a:pt x="1724279" y="1130300"/>
                  </a:lnTo>
                  <a:lnTo>
                    <a:pt x="1733089" y="1143000"/>
                  </a:lnTo>
                  <a:lnTo>
                    <a:pt x="1738466" y="1143000"/>
                  </a:lnTo>
                  <a:lnTo>
                    <a:pt x="1742608" y="1130300"/>
                  </a:lnTo>
                  <a:close/>
                </a:path>
                <a:path w="1748154" h="1371600">
                  <a:moveTo>
                    <a:pt x="74005" y="241300"/>
                  </a:moveTo>
                  <a:lnTo>
                    <a:pt x="6604" y="241300"/>
                  </a:lnTo>
                  <a:lnTo>
                    <a:pt x="5613" y="254000"/>
                  </a:lnTo>
                  <a:lnTo>
                    <a:pt x="81059" y="254000"/>
                  </a:lnTo>
                  <a:lnTo>
                    <a:pt x="74005" y="241300"/>
                  </a:lnTo>
                  <a:close/>
                </a:path>
                <a:path w="1748154" h="1371600">
                  <a:moveTo>
                    <a:pt x="16755" y="228600"/>
                  </a:moveTo>
                  <a:lnTo>
                    <a:pt x="14819" y="228600"/>
                  </a:lnTo>
                  <a:lnTo>
                    <a:pt x="14013" y="241300"/>
                  </a:lnTo>
                  <a:lnTo>
                    <a:pt x="22606" y="241300"/>
                  </a:lnTo>
                  <a:lnTo>
                    <a:pt x="16755" y="228600"/>
                  </a:lnTo>
                  <a:close/>
                </a:path>
                <a:path w="1748154" h="1371600">
                  <a:moveTo>
                    <a:pt x="130111" y="215900"/>
                  </a:moveTo>
                  <a:lnTo>
                    <a:pt x="113750" y="215900"/>
                  </a:lnTo>
                  <a:lnTo>
                    <a:pt x="107345" y="228600"/>
                  </a:lnTo>
                  <a:lnTo>
                    <a:pt x="93408" y="228600"/>
                  </a:lnTo>
                  <a:lnTo>
                    <a:pt x="92570" y="241300"/>
                  </a:lnTo>
                  <a:lnTo>
                    <a:pt x="140365" y="241300"/>
                  </a:lnTo>
                  <a:lnTo>
                    <a:pt x="130276" y="228600"/>
                  </a:lnTo>
                  <a:lnTo>
                    <a:pt x="130111" y="215900"/>
                  </a:lnTo>
                  <a:close/>
                </a:path>
                <a:path w="1748154" h="1371600">
                  <a:moveTo>
                    <a:pt x="391871" y="190500"/>
                  </a:moveTo>
                  <a:lnTo>
                    <a:pt x="277369" y="190500"/>
                  </a:lnTo>
                  <a:lnTo>
                    <a:pt x="268389" y="215900"/>
                  </a:lnTo>
                  <a:lnTo>
                    <a:pt x="266801" y="215900"/>
                  </a:lnTo>
                  <a:lnTo>
                    <a:pt x="259678" y="228600"/>
                  </a:lnTo>
                  <a:lnTo>
                    <a:pt x="1630642" y="228600"/>
                  </a:lnTo>
                  <a:lnTo>
                    <a:pt x="1627249" y="203200"/>
                  </a:lnTo>
                  <a:lnTo>
                    <a:pt x="394906" y="203200"/>
                  </a:lnTo>
                  <a:lnTo>
                    <a:pt x="391871" y="190500"/>
                  </a:lnTo>
                  <a:close/>
                </a:path>
                <a:path w="1748154" h="1371600">
                  <a:moveTo>
                    <a:pt x="1103452" y="101600"/>
                  </a:moveTo>
                  <a:lnTo>
                    <a:pt x="1072092" y="101600"/>
                  </a:lnTo>
                  <a:lnTo>
                    <a:pt x="1065352" y="114300"/>
                  </a:lnTo>
                  <a:lnTo>
                    <a:pt x="1064437" y="127000"/>
                  </a:lnTo>
                  <a:lnTo>
                    <a:pt x="813346" y="127000"/>
                  </a:lnTo>
                  <a:lnTo>
                    <a:pt x="812431" y="139700"/>
                  </a:lnTo>
                  <a:lnTo>
                    <a:pt x="755726" y="139700"/>
                  </a:lnTo>
                  <a:lnTo>
                    <a:pt x="738267" y="152400"/>
                  </a:lnTo>
                  <a:lnTo>
                    <a:pt x="657974" y="152400"/>
                  </a:lnTo>
                  <a:lnTo>
                    <a:pt x="647267" y="165100"/>
                  </a:lnTo>
                  <a:lnTo>
                    <a:pt x="584835" y="165100"/>
                  </a:lnTo>
                  <a:lnTo>
                    <a:pt x="568699" y="177800"/>
                  </a:lnTo>
                  <a:lnTo>
                    <a:pt x="495401" y="177800"/>
                  </a:lnTo>
                  <a:lnTo>
                    <a:pt x="490194" y="190500"/>
                  </a:lnTo>
                  <a:lnTo>
                    <a:pt x="418358" y="190500"/>
                  </a:lnTo>
                  <a:lnTo>
                    <a:pt x="404799" y="203200"/>
                  </a:lnTo>
                  <a:lnTo>
                    <a:pt x="1627249" y="203200"/>
                  </a:lnTo>
                  <a:lnTo>
                    <a:pt x="1615373" y="114300"/>
                  </a:lnTo>
                  <a:lnTo>
                    <a:pt x="1112368" y="114300"/>
                  </a:lnTo>
                  <a:lnTo>
                    <a:pt x="1103452" y="101600"/>
                  </a:lnTo>
                  <a:close/>
                </a:path>
                <a:path w="1748154" h="1371600">
                  <a:moveTo>
                    <a:pt x="889083" y="101600"/>
                  </a:moveTo>
                  <a:lnTo>
                    <a:pt x="863522" y="101600"/>
                  </a:lnTo>
                  <a:lnTo>
                    <a:pt x="838416" y="114300"/>
                  </a:lnTo>
                  <a:lnTo>
                    <a:pt x="818883" y="127000"/>
                  </a:lnTo>
                  <a:lnTo>
                    <a:pt x="930779" y="127000"/>
                  </a:lnTo>
                  <a:lnTo>
                    <a:pt x="923718" y="114300"/>
                  </a:lnTo>
                  <a:lnTo>
                    <a:pt x="909980" y="114300"/>
                  </a:lnTo>
                  <a:lnTo>
                    <a:pt x="889083" y="101600"/>
                  </a:lnTo>
                  <a:close/>
                </a:path>
                <a:path w="1748154" h="1371600">
                  <a:moveTo>
                    <a:pt x="1025080" y="114300"/>
                  </a:moveTo>
                  <a:lnTo>
                    <a:pt x="942009" y="114300"/>
                  </a:lnTo>
                  <a:lnTo>
                    <a:pt x="937112" y="127000"/>
                  </a:lnTo>
                  <a:lnTo>
                    <a:pt x="1034464" y="127000"/>
                  </a:lnTo>
                  <a:lnTo>
                    <a:pt x="1025080" y="114300"/>
                  </a:lnTo>
                  <a:close/>
                </a:path>
                <a:path w="1748154" h="1371600">
                  <a:moveTo>
                    <a:pt x="1018336" y="101600"/>
                  </a:moveTo>
                  <a:lnTo>
                    <a:pt x="968414" y="101600"/>
                  </a:lnTo>
                  <a:lnTo>
                    <a:pt x="952169" y="114300"/>
                  </a:lnTo>
                  <a:lnTo>
                    <a:pt x="1021130" y="114300"/>
                  </a:lnTo>
                  <a:lnTo>
                    <a:pt x="1018336" y="101600"/>
                  </a:lnTo>
                  <a:close/>
                </a:path>
                <a:path w="1748154" h="1371600">
                  <a:moveTo>
                    <a:pt x="1431861" y="25400"/>
                  </a:moveTo>
                  <a:lnTo>
                    <a:pt x="1423962" y="25400"/>
                  </a:lnTo>
                  <a:lnTo>
                    <a:pt x="1417496" y="38100"/>
                  </a:lnTo>
                  <a:lnTo>
                    <a:pt x="1411274" y="50800"/>
                  </a:lnTo>
                  <a:lnTo>
                    <a:pt x="1350667" y="50800"/>
                  </a:lnTo>
                  <a:lnTo>
                    <a:pt x="1339151" y="63500"/>
                  </a:lnTo>
                  <a:lnTo>
                    <a:pt x="1331251" y="76200"/>
                  </a:lnTo>
                  <a:lnTo>
                    <a:pt x="1298498" y="76200"/>
                  </a:lnTo>
                  <a:lnTo>
                    <a:pt x="1285277" y="88900"/>
                  </a:lnTo>
                  <a:lnTo>
                    <a:pt x="1216609" y="88900"/>
                  </a:lnTo>
                  <a:lnTo>
                    <a:pt x="1202368" y="101600"/>
                  </a:lnTo>
                  <a:lnTo>
                    <a:pt x="1138555" y="101600"/>
                  </a:lnTo>
                  <a:lnTo>
                    <a:pt x="1128176" y="114300"/>
                  </a:lnTo>
                  <a:lnTo>
                    <a:pt x="1615373" y="114300"/>
                  </a:lnTo>
                  <a:lnTo>
                    <a:pt x="1605193" y="38100"/>
                  </a:lnTo>
                  <a:lnTo>
                    <a:pt x="1436397" y="38100"/>
                  </a:lnTo>
                  <a:lnTo>
                    <a:pt x="1431861" y="25400"/>
                  </a:lnTo>
                  <a:close/>
                </a:path>
                <a:path w="1748154" h="1371600">
                  <a:moveTo>
                    <a:pt x="1309226" y="63500"/>
                  </a:moveTo>
                  <a:lnTo>
                    <a:pt x="1299654" y="76200"/>
                  </a:lnTo>
                  <a:lnTo>
                    <a:pt x="1320517" y="76200"/>
                  </a:lnTo>
                  <a:lnTo>
                    <a:pt x="1309226" y="63500"/>
                  </a:lnTo>
                  <a:close/>
                </a:path>
                <a:path w="1748154" h="1371600">
                  <a:moveTo>
                    <a:pt x="1505115" y="25400"/>
                  </a:moveTo>
                  <a:lnTo>
                    <a:pt x="1475968" y="25400"/>
                  </a:lnTo>
                  <a:lnTo>
                    <a:pt x="1442936" y="38100"/>
                  </a:lnTo>
                  <a:lnTo>
                    <a:pt x="1513992" y="38100"/>
                  </a:lnTo>
                  <a:lnTo>
                    <a:pt x="1505115" y="25400"/>
                  </a:lnTo>
                  <a:close/>
                </a:path>
                <a:path w="1748154" h="1371600">
                  <a:moveTo>
                    <a:pt x="1601800" y="12700"/>
                  </a:moveTo>
                  <a:lnTo>
                    <a:pt x="1538322" y="12700"/>
                  </a:lnTo>
                  <a:lnTo>
                    <a:pt x="1536245" y="25400"/>
                  </a:lnTo>
                  <a:lnTo>
                    <a:pt x="1522323" y="25400"/>
                  </a:lnTo>
                  <a:lnTo>
                    <a:pt x="1513992" y="38100"/>
                  </a:lnTo>
                  <a:lnTo>
                    <a:pt x="1605193" y="38100"/>
                  </a:lnTo>
                  <a:lnTo>
                    <a:pt x="1601800" y="12700"/>
                  </a:lnTo>
                  <a:close/>
                </a:path>
                <a:path w="1748154" h="1371600">
                  <a:moveTo>
                    <a:pt x="1504872" y="12700"/>
                  </a:moveTo>
                  <a:lnTo>
                    <a:pt x="1491813" y="12700"/>
                  </a:lnTo>
                  <a:lnTo>
                    <a:pt x="1478521" y="25400"/>
                  </a:lnTo>
                  <a:lnTo>
                    <a:pt x="1506042" y="25400"/>
                  </a:lnTo>
                  <a:lnTo>
                    <a:pt x="1504872" y="12700"/>
                  </a:lnTo>
                  <a:close/>
                </a:path>
                <a:path w="1748154" h="1371600">
                  <a:moveTo>
                    <a:pt x="1584426" y="0"/>
                  </a:moveTo>
                  <a:lnTo>
                    <a:pt x="1570697" y="0"/>
                  </a:lnTo>
                  <a:lnTo>
                    <a:pt x="1565995" y="12700"/>
                  </a:lnTo>
                  <a:lnTo>
                    <a:pt x="1596466" y="12700"/>
                  </a:lnTo>
                  <a:lnTo>
                    <a:pt x="1584426" y="0"/>
                  </a:lnTo>
                  <a:close/>
                </a:path>
              </a:pathLst>
            </a:custGeom>
            <a:solidFill>
              <a:srgbClr val="E8F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408040" y="1120800"/>
              <a:ext cx="1748155" cy="1377950"/>
            </a:xfrm>
            <a:custGeom>
              <a:avLst/>
              <a:gdLst/>
              <a:ahLst/>
              <a:cxnLst/>
              <a:rect l="l" t="t" r="r" b="b"/>
              <a:pathLst>
                <a:path w="1748154" h="1377950">
                  <a:moveTo>
                    <a:pt x="1577379" y="209"/>
                  </a:moveTo>
                  <a:lnTo>
                    <a:pt x="1584415" y="838"/>
                  </a:lnTo>
                  <a:lnTo>
                    <a:pt x="1592083" y="5418"/>
                  </a:lnTo>
                  <a:lnTo>
                    <a:pt x="1596460" y="8036"/>
                  </a:lnTo>
                  <a:lnTo>
                    <a:pt x="1600083" y="9992"/>
                  </a:lnTo>
                  <a:lnTo>
                    <a:pt x="1601803" y="12813"/>
                  </a:lnTo>
                  <a:lnTo>
                    <a:pt x="1602286" y="16412"/>
                  </a:lnTo>
                  <a:lnTo>
                    <a:pt x="1612949" y="95833"/>
                  </a:lnTo>
                  <a:lnTo>
                    <a:pt x="1622835" y="169466"/>
                  </a:lnTo>
                  <a:lnTo>
                    <a:pt x="1631973" y="237529"/>
                  </a:lnTo>
                  <a:lnTo>
                    <a:pt x="1640392" y="300242"/>
                  </a:lnTo>
                  <a:lnTo>
                    <a:pt x="1648123" y="357823"/>
                  </a:lnTo>
                  <a:lnTo>
                    <a:pt x="1655194" y="410492"/>
                  </a:lnTo>
                  <a:lnTo>
                    <a:pt x="1661635" y="458468"/>
                  </a:lnTo>
                  <a:lnTo>
                    <a:pt x="1667475" y="501970"/>
                  </a:lnTo>
                  <a:lnTo>
                    <a:pt x="1672744" y="541216"/>
                  </a:lnTo>
                  <a:lnTo>
                    <a:pt x="1677471" y="576426"/>
                  </a:lnTo>
                  <a:lnTo>
                    <a:pt x="1681686" y="607818"/>
                  </a:lnTo>
                  <a:lnTo>
                    <a:pt x="1685418" y="635613"/>
                  </a:lnTo>
                  <a:lnTo>
                    <a:pt x="1686594" y="644378"/>
                  </a:lnTo>
                  <a:lnTo>
                    <a:pt x="1706769" y="794647"/>
                  </a:lnTo>
                  <a:lnTo>
                    <a:pt x="1730441" y="970967"/>
                  </a:lnTo>
                  <a:lnTo>
                    <a:pt x="1742597" y="1061509"/>
                  </a:lnTo>
                  <a:lnTo>
                    <a:pt x="1747075" y="1094867"/>
                  </a:lnTo>
                  <a:lnTo>
                    <a:pt x="1747715" y="1099633"/>
                  </a:lnTo>
                  <a:lnTo>
                    <a:pt x="1742607" y="1132379"/>
                  </a:lnTo>
                  <a:lnTo>
                    <a:pt x="1738464" y="1146989"/>
                  </a:lnTo>
                  <a:lnTo>
                    <a:pt x="1733089" y="1146786"/>
                  </a:lnTo>
                  <a:lnTo>
                    <a:pt x="1724285" y="1135096"/>
                  </a:lnTo>
                  <a:lnTo>
                    <a:pt x="1714271" y="1130893"/>
                  </a:lnTo>
                  <a:lnTo>
                    <a:pt x="1705300" y="1133068"/>
                  </a:lnTo>
                  <a:lnTo>
                    <a:pt x="1696817" y="1137922"/>
                  </a:lnTo>
                  <a:lnTo>
                    <a:pt x="1688261" y="1141758"/>
                  </a:lnTo>
                  <a:lnTo>
                    <a:pt x="1678403" y="1135842"/>
                  </a:lnTo>
                  <a:lnTo>
                    <a:pt x="1668426" y="1129024"/>
                  </a:lnTo>
                  <a:lnTo>
                    <a:pt x="1659564" y="1130517"/>
                  </a:lnTo>
                  <a:lnTo>
                    <a:pt x="1653053" y="1149532"/>
                  </a:lnTo>
                  <a:lnTo>
                    <a:pt x="1644078" y="1150166"/>
                  </a:lnTo>
                  <a:lnTo>
                    <a:pt x="1636037" y="1157763"/>
                  </a:lnTo>
                  <a:lnTo>
                    <a:pt x="1627664" y="1162891"/>
                  </a:lnTo>
                  <a:lnTo>
                    <a:pt x="1617694" y="1156116"/>
                  </a:lnTo>
                  <a:lnTo>
                    <a:pt x="1605198" y="1130550"/>
                  </a:lnTo>
                  <a:lnTo>
                    <a:pt x="1596601" y="1134018"/>
                  </a:lnTo>
                  <a:lnTo>
                    <a:pt x="1589709" y="1150179"/>
                  </a:lnTo>
                  <a:lnTo>
                    <a:pt x="1582325" y="1162691"/>
                  </a:lnTo>
                  <a:lnTo>
                    <a:pt x="1567697" y="1160902"/>
                  </a:lnTo>
                  <a:lnTo>
                    <a:pt x="1546989" y="1160727"/>
                  </a:lnTo>
                  <a:lnTo>
                    <a:pt x="1526467" y="1160070"/>
                  </a:lnTo>
                  <a:lnTo>
                    <a:pt x="1512393" y="1156834"/>
                  </a:lnTo>
                  <a:lnTo>
                    <a:pt x="1503343" y="1152275"/>
                  </a:lnTo>
                  <a:lnTo>
                    <a:pt x="1494792" y="1150050"/>
                  </a:lnTo>
                  <a:lnTo>
                    <a:pt x="1486906" y="1151853"/>
                  </a:lnTo>
                  <a:lnTo>
                    <a:pt x="1479852" y="1159376"/>
                  </a:lnTo>
                  <a:lnTo>
                    <a:pt x="1456655" y="1181670"/>
                  </a:lnTo>
                  <a:lnTo>
                    <a:pt x="1418368" y="1182036"/>
                  </a:lnTo>
                  <a:lnTo>
                    <a:pt x="1378949" y="1174892"/>
                  </a:lnTo>
                  <a:lnTo>
                    <a:pt x="1352352" y="1174657"/>
                  </a:lnTo>
                  <a:lnTo>
                    <a:pt x="1344445" y="1180296"/>
                  </a:lnTo>
                  <a:lnTo>
                    <a:pt x="1336292" y="1185051"/>
                  </a:lnTo>
                  <a:lnTo>
                    <a:pt x="1327838" y="1187559"/>
                  </a:lnTo>
                  <a:lnTo>
                    <a:pt x="1319026" y="1186457"/>
                  </a:lnTo>
                  <a:lnTo>
                    <a:pt x="1305801" y="1192317"/>
                  </a:lnTo>
                  <a:lnTo>
                    <a:pt x="1284738" y="1188540"/>
                  </a:lnTo>
                  <a:lnTo>
                    <a:pt x="1264143" y="1188246"/>
                  </a:lnTo>
                  <a:lnTo>
                    <a:pt x="1252321" y="1204554"/>
                  </a:lnTo>
                  <a:lnTo>
                    <a:pt x="1241974" y="1194148"/>
                  </a:lnTo>
                  <a:lnTo>
                    <a:pt x="1232975" y="1192366"/>
                  </a:lnTo>
                  <a:lnTo>
                    <a:pt x="1224976" y="1197080"/>
                  </a:lnTo>
                  <a:lnTo>
                    <a:pt x="1217626" y="1206164"/>
                  </a:lnTo>
                  <a:lnTo>
                    <a:pt x="1203815" y="1206959"/>
                  </a:lnTo>
                  <a:lnTo>
                    <a:pt x="1183403" y="1206870"/>
                  </a:lnTo>
                  <a:lnTo>
                    <a:pt x="1163246" y="1209606"/>
                  </a:lnTo>
                  <a:lnTo>
                    <a:pt x="1150199" y="1218880"/>
                  </a:lnTo>
                  <a:lnTo>
                    <a:pt x="1132121" y="1211731"/>
                  </a:lnTo>
                  <a:lnTo>
                    <a:pt x="1115031" y="1211937"/>
                  </a:lnTo>
                  <a:lnTo>
                    <a:pt x="1098770" y="1218321"/>
                  </a:lnTo>
                  <a:lnTo>
                    <a:pt x="1083182" y="1229703"/>
                  </a:lnTo>
                  <a:lnTo>
                    <a:pt x="1064741" y="1222814"/>
                  </a:lnTo>
                  <a:lnTo>
                    <a:pt x="1047698" y="1225396"/>
                  </a:lnTo>
                  <a:lnTo>
                    <a:pt x="1031213" y="1232134"/>
                  </a:lnTo>
                  <a:lnTo>
                    <a:pt x="1014446" y="1237710"/>
                  </a:lnTo>
                  <a:lnTo>
                    <a:pt x="1008431" y="1250639"/>
                  </a:lnTo>
                  <a:lnTo>
                    <a:pt x="997695" y="1252311"/>
                  </a:lnTo>
                  <a:lnTo>
                    <a:pt x="984664" y="1247201"/>
                  </a:lnTo>
                  <a:lnTo>
                    <a:pt x="971765" y="1239788"/>
                  </a:lnTo>
                  <a:lnTo>
                    <a:pt x="966006" y="1236899"/>
                  </a:lnTo>
                  <a:lnTo>
                    <a:pt x="958672" y="1237268"/>
                  </a:lnTo>
                  <a:lnTo>
                    <a:pt x="953881" y="1241574"/>
                  </a:lnTo>
                  <a:lnTo>
                    <a:pt x="942536" y="1246993"/>
                  </a:lnTo>
                  <a:lnTo>
                    <a:pt x="927317" y="1249331"/>
                  </a:lnTo>
                  <a:lnTo>
                    <a:pt x="910788" y="1250360"/>
                  </a:lnTo>
                  <a:lnTo>
                    <a:pt x="895518" y="1251851"/>
                  </a:lnTo>
                  <a:lnTo>
                    <a:pt x="890243" y="1252559"/>
                  </a:lnTo>
                  <a:lnTo>
                    <a:pt x="884228" y="1252751"/>
                  </a:lnTo>
                  <a:lnTo>
                    <a:pt x="878712" y="1251666"/>
                  </a:lnTo>
                  <a:lnTo>
                    <a:pt x="868083" y="1257962"/>
                  </a:lnTo>
                  <a:lnTo>
                    <a:pt x="858475" y="1270925"/>
                  </a:lnTo>
                  <a:lnTo>
                    <a:pt x="847917" y="1276811"/>
                  </a:lnTo>
                  <a:lnTo>
                    <a:pt x="834438" y="1261878"/>
                  </a:lnTo>
                  <a:lnTo>
                    <a:pt x="817297" y="1266544"/>
                  </a:lnTo>
                  <a:lnTo>
                    <a:pt x="786565" y="1270287"/>
                  </a:lnTo>
                  <a:lnTo>
                    <a:pt x="752474" y="1271508"/>
                  </a:lnTo>
                  <a:lnTo>
                    <a:pt x="725255" y="1268605"/>
                  </a:lnTo>
                  <a:lnTo>
                    <a:pt x="713369" y="1254987"/>
                  </a:lnTo>
                  <a:lnTo>
                    <a:pt x="702652" y="1249614"/>
                  </a:lnTo>
                  <a:lnTo>
                    <a:pt x="692888" y="1250402"/>
                  </a:lnTo>
                  <a:lnTo>
                    <a:pt x="683860" y="1255265"/>
                  </a:lnTo>
                  <a:lnTo>
                    <a:pt x="676517" y="1275564"/>
                  </a:lnTo>
                  <a:lnTo>
                    <a:pt x="667145" y="1280756"/>
                  </a:lnTo>
                  <a:lnTo>
                    <a:pt x="656643" y="1277526"/>
                  </a:lnTo>
                  <a:lnTo>
                    <a:pt x="645907" y="1272559"/>
                  </a:lnTo>
                  <a:lnTo>
                    <a:pt x="629341" y="1267367"/>
                  </a:lnTo>
                  <a:lnTo>
                    <a:pt x="606607" y="1272952"/>
                  </a:lnTo>
                  <a:lnTo>
                    <a:pt x="583991" y="1280352"/>
                  </a:lnTo>
                  <a:lnTo>
                    <a:pt x="567779" y="1280606"/>
                  </a:lnTo>
                  <a:lnTo>
                    <a:pt x="556578" y="1272172"/>
                  </a:lnTo>
                  <a:lnTo>
                    <a:pt x="546319" y="1270755"/>
                  </a:lnTo>
                  <a:lnTo>
                    <a:pt x="536919" y="1275741"/>
                  </a:lnTo>
                  <a:lnTo>
                    <a:pt x="528297" y="1286512"/>
                  </a:lnTo>
                  <a:lnTo>
                    <a:pt x="511704" y="1286359"/>
                  </a:lnTo>
                  <a:lnTo>
                    <a:pt x="487613" y="1288469"/>
                  </a:lnTo>
                  <a:lnTo>
                    <a:pt x="463974" y="1293949"/>
                  </a:lnTo>
                  <a:lnTo>
                    <a:pt x="448738" y="1303903"/>
                  </a:lnTo>
                  <a:lnTo>
                    <a:pt x="438885" y="1309179"/>
                  </a:lnTo>
                  <a:lnTo>
                    <a:pt x="427397" y="1301814"/>
                  </a:lnTo>
                  <a:lnTo>
                    <a:pt x="416561" y="1298365"/>
                  </a:lnTo>
                  <a:lnTo>
                    <a:pt x="408662" y="1315388"/>
                  </a:lnTo>
                  <a:lnTo>
                    <a:pt x="397142" y="1328716"/>
                  </a:lnTo>
                  <a:lnTo>
                    <a:pt x="377728" y="1330587"/>
                  </a:lnTo>
                  <a:lnTo>
                    <a:pt x="357541" y="1327646"/>
                  </a:lnTo>
                  <a:lnTo>
                    <a:pt x="343705" y="1326540"/>
                  </a:lnTo>
                  <a:lnTo>
                    <a:pt x="336539" y="1330895"/>
                  </a:lnTo>
                  <a:lnTo>
                    <a:pt x="330315" y="1339926"/>
                  </a:lnTo>
                  <a:lnTo>
                    <a:pt x="323847" y="1348074"/>
                  </a:lnTo>
                  <a:lnTo>
                    <a:pt x="315948" y="1349780"/>
                  </a:lnTo>
                  <a:lnTo>
                    <a:pt x="311476" y="1342254"/>
                  </a:lnTo>
                  <a:lnTo>
                    <a:pt x="312958" y="1335014"/>
                  </a:lnTo>
                  <a:lnTo>
                    <a:pt x="304601" y="1336985"/>
                  </a:lnTo>
                  <a:lnTo>
                    <a:pt x="270612" y="1357088"/>
                  </a:lnTo>
                  <a:lnTo>
                    <a:pt x="248245" y="1363056"/>
                  </a:lnTo>
                  <a:lnTo>
                    <a:pt x="228907" y="1365813"/>
                  </a:lnTo>
                  <a:lnTo>
                    <a:pt x="214847" y="1365688"/>
                  </a:lnTo>
                  <a:lnTo>
                    <a:pt x="208310" y="1363011"/>
                  </a:lnTo>
                  <a:lnTo>
                    <a:pt x="205330" y="1359565"/>
                  </a:lnTo>
                  <a:lnTo>
                    <a:pt x="200884" y="1360201"/>
                  </a:lnTo>
                  <a:lnTo>
                    <a:pt x="194551" y="1361776"/>
                  </a:lnTo>
                  <a:lnTo>
                    <a:pt x="185907" y="1361145"/>
                  </a:lnTo>
                  <a:lnTo>
                    <a:pt x="179563" y="1361778"/>
                  </a:lnTo>
                  <a:lnTo>
                    <a:pt x="174944" y="1366353"/>
                  </a:lnTo>
                  <a:lnTo>
                    <a:pt x="170149" y="1372438"/>
                  </a:lnTo>
                  <a:lnTo>
                    <a:pt x="163281" y="1377602"/>
                  </a:lnTo>
                  <a:lnTo>
                    <a:pt x="155198" y="1377550"/>
                  </a:lnTo>
                  <a:lnTo>
                    <a:pt x="149857" y="1372616"/>
                  </a:lnTo>
                  <a:lnTo>
                    <a:pt x="147035" y="1367689"/>
                  </a:lnTo>
                  <a:lnTo>
                    <a:pt x="146506" y="1367656"/>
                  </a:lnTo>
                  <a:lnTo>
                    <a:pt x="137784" y="1302691"/>
                  </a:lnTo>
                  <a:lnTo>
                    <a:pt x="129841" y="1243524"/>
                  </a:lnTo>
                  <a:lnTo>
                    <a:pt x="122639" y="1189883"/>
                  </a:lnTo>
                  <a:lnTo>
                    <a:pt x="116143" y="1141497"/>
                  </a:lnTo>
                  <a:lnTo>
                    <a:pt x="110316" y="1098095"/>
                  </a:lnTo>
                  <a:lnTo>
                    <a:pt x="105122" y="1059405"/>
                  </a:lnTo>
                  <a:lnTo>
                    <a:pt x="100524" y="1025157"/>
                  </a:lnTo>
                  <a:lnTo>
                    <a:pt x="95248" y="985859"/>
                  </a:lnTo>
                  <a:lnTo>
                    <a:pt x="95091" y="985605"/>
                  </a:lnTo>
                  <a:lnTo>
                    <a:pt x="91809" y="962370"/>
                  </a:lnTo>
                  <a:lnTo>
                    <a:pt x="86528" y="924448"/>
                  </a:lnTo>
                  <a:lnTo>
                    <a:pt x="79612" y="874458"/>
                  </a:lnTo>
                  <a:lnTo>
                    <a:pt x="71426" y="815020"/>
                  </a:lnTo>
                  <a:lnTo>
                    <a:pt x="62335" y="748754"/>
                  </a:lnTo>
                  <a:lnTo>
                    <a:pt x="52703" y="678278"/>
                  </a:lnTo>
                  <a:lnTo>
                    <a:pt x="42897" y="606214"/>
                  </a:lnTo>
                  <a:lnTo>
                    <a:pt x="33280" y="535179"/>
                  </a:lnTo>
                  <a:lnTo>
                    <a:pt x="24218" y="467795"/>
                  </a:lnTo>
                  <a:lnTo>
                    <a:pt x="16075" y="406681"/>
                  </a:lnTo>
                  <a:lnTo>
                    <a:pt x="9217" y="354457"/>
                  </a:lnTo>
                  <a:lnTo>
                    <a:pt x="4009" y="313742"/>
                  </a:lnTo>
                  <a:lnTo>
                    <a:pt x="0" y="277318"/>
                  </a:lnTo>
                  <a:lnTo>
                    <a:pt x="144" y="266051"/>
                  </a:lnTo>
                  <a:lnTo>
                    <a:pt x="1615" y="258098"/>
                  </a:lnTo>
                  <a:lnTo>
                    <a:pt x="3680" y="252698"/>
                  </a:lnTo>
                  <a:lnTo>
                    <a:pt x="5608" y="249091"/>
                  </a:lnTo>
                  <a:lnTo>
                    <a:pt x="6605" y="246515"/>
                  </a:lnTo>
                  <a:lnTo>
                    <a:pt x="9081" y="244961"/>
                  </a:lnTo>
                  <a:lnTo>
                    <a:pt x="11558" y="243408"/>
                  </a:lnTo>
                  <a:lnTo>
                    <a:pt x="14014" y="239281"/>
                  </a:lnTo>
                  <a:lnTo>
                    <a:pt x="14820" y="234575"/>
                  </a:lnTo>
                  <a:lnTo>
                    <a:pt x="16756" y="233609"/>
                  </a:lnTo>
                  <a:lnTo>
                    <a:pt x="22607" y="240703"/>
                  </a:lnTo>
                  <a:lnTo>
                    <a:pt x="23347" y="241214"/>
                  </a:lnTo>
                  <a:lnTo>
                    <a:pt x="24168" y="242325"/>
                  </a:lnTo>
                  <a:lnTo>
                    <a:pt x="25567" y="242748"/>
                  </a:lnTo>
                  <a:lnTo>
                    <a:pt x="32538" y="245838"/>
                  </a:lnTo>
                  <a:lnTo>
                    <a:pt x="39072" y="245209"/>
                  </a:lnTo>
                  <a:lnTo>
                    <a:pt x="45428" y="242314"/>
                  </a:lnTo>
                  <a:lnTo>
                    <a:pt x="51863" y="238607"/>
                  </a:lnTo>
                  <a:lnTo>
                    <a:pt x="56157" y="235588"/>
                  </a:lnTo>
                  <a:lnTo>
                    <a:pt x="62253" y="235991"/>
                  </a:lnTo>
                  <a:lnTo>
                    <a:pt x="66693" y="239058"/>
                  </a:lnTo>
                  <a:lnTo>
                    <a:pt x="73996" y="244708"/>
                  </a:lnTo>
                  <a:lnTo>
                    <a:pt x="81051" y="248502"/>
                  </a:lnTo>
                  <a:lnTo>
                    <a:pt x="87396" y="247011"/>
                  </a:lnTo>
                  <a:lnTo>
                    <a:pt x="92571" y="236805"/>
                  </a:lnTo>
                  <a:lnTo>
                    <a:pt x="93407" y="233030"/>
                  </a:lnTo>
                  <a:lnTo>
                    <a:pt x="96301" y="229588"/>
                  </a:lnTo>
                  <a:lnTo>
                    <a:pt x="100836" y="228369"/>
                  </a:lnTo>
                  <a:lnTo>
                    <a:pt x="107342" y="223546"/>
                  </a:lnTo>
                  <a:lnTo>
                    <a:pt x="113746" y="217020"/>
                  </a:lnTo>
                  <a:lnTo>
                    <a:pt x="120602" y="213867"/>
                  </a:lnTo>
                  <a:lnTo>
                    <a:pt x="128467" y="219164"/>
                  </a:lnTo>
                  <a:lnTo>
                    <a:pt x="129287" y="220275"/>
                  </a:lnTo>
                  <a:lnTo>
                    <a:pt x="130108" y="221386"/>
                  </a:lnTo>
                  <a:lnTo>
                    <a:pt x="130269" y="222586"/>
                  </a:lnTo>
                  <a:lnTo>
                    <a:pt x="140362" y="244479"/>
                  </a:lnTo>
                  <a:lnTo>
                    <a:pt x="147899" y="246396"/>
                  </a:lnTo>
                  <a:lnTo>
                    <a:pt x="153850" y="236506"/>
                  </a:lnTo>
                  <a:lnTo>
                    <a:pt x="159188" y="222977"/>
                  </a:lnTo>
                  <a:lnTo>
                    <a:pt x="161181" y="217825"/>
                  </a:lnTo>
                  <a:lnTo>
                    <a:pt x="166874" y="215229"/>
                  </a:lnTo>
                  <a:lnTo>
                    <a:pt x="172971" y="215632"/>
                  </a:lnTo>
                  <a:lnTo>
                    <a:pt x="188843" y="216277"/>
                  </a:lnTo>
                  <a:lnTo>
                    <a:pt x="207213" y="216300"/>
                  </a:lnTo>
                  <a:lnTo>
                    <a:pt x="224050" y="217102"/>
                  </a:lnTo>
                  <a:lnTo>
                    <a:pt x="235327" y="220082"/>
                  </a:lnTo>
                  <a:lnTo>
                    <a:pt x="243859" y="224402"/>
                  </a:lnTo>
                  <a:lnTo>
                    <a:pt x="252002" y="226772"/>
                  </a:lnTo>
                  <a:lnTo>
                    <a:pt x="259677" y="225656"/>
                  </a:lnTo>
                  <a:lnTo>
                    <a:pt x="266803" y="219519"/>
                  </a:lnTo>
                  <a:lnTo>
                    <a:pt x="267303" y="218231"/>
                  </a:lnTo>
                  <a:lnTo>
                    <a:pt x="267801" y="216943"/>
                  </a:lnTo>
                  <a:lnTo>
                    <a:pt x="268379" y="216255"/>
                  </a:lnTo>
                  <a:lnTo>
                    <a:pt x="277363" y="191523"/>
                  </a:lnTo>
                  <a:lnTo>
                    <a:pt x="287572" y="184830"/>
                  </a:lnTo>
                  <a:lnTo>
                    <a:pt x="305940" y="187343"/>
                  </a:lnTo>
                  <a:lnTo>
                    <a:pt x="339400" y="190235"/>
                  </a:lnTo>
                  <a:lnTo>
                    <a:pt x="340061" y="190146"/>
                  </a:lnTo>
                  <a:lnTo>
                    <a:pt x="359896" y="189916"/>
                  </a:lnTo>
                  <a:lnTo>
                    <a:pt x="374715" y="190760"/>
                  </a:lnTo>
                  <a:lnTo>
                    <a:pt x="385158" y="192763"/>
                  </a:lnTo>
                  <a:lnTo>
                    <a:pt x="391867" y="196013"/>
                  </a:lnTo>
                  <a:lnTo>
                    <a:pt x="394908" y="198657"/>
                  </a:lnTo>
                  <a:lnTo>
                    <a:pt x="400343" y="199148"/>
                  </a:lnTo>
                  <a:lnTo>
                    <a:pt x="448087" y="185765"/>
                  </a:lnTo>
                  <a:lnTo>
                    <a:pt x="459546" y="185095"/>
                  </a:lnTo>
                  <a:lnTo>
                    <a:pt x="461605" y="185429"/>
                  </a:lnTo>
                  <a:lnTo>
                    <a:pt x="463502" y="184563"/>
                  </a:lnTo>
                  <a:lnTo>
                    <a:pt x="464822" y="184386"/>
                  </a:lnTo>
                  <a:lnTo>
                    <a:pt x="471288" y="184663"/>
                  </a:lnTo>
                  <a:lnTo>
                    <a:pt x="477992" y="188113"/>
                  </a:lnTo>
                  <a:lnTo>
                    <a:pt x="484452" y="190680"/>
                  </a:lnTo>
                  <a:lnTo>
                    <a:pt x="490186" y="188307"/>
                  </a:lnTo>
                  <a:lnTo>
                    <a:pt x="495396" y="182113"/>
                  </a:lnTo>
                  <a:lnTo>
                    <a:pt x="503727" y="179163"/>
                  </a:lnTo>
                  <a:lnTo>
                    <a:pt x="511962" y="180500"/>
                  </a:lnTo>
                  <a:lnTo>
                    <a:pt x="529514" y="181625"/>
                  </a:lnTo>
                  <a:lnTo>
                    <a:pt x="549340" y="179526"/>
                  </a:lnTo>
                  <a:lnTo>
                    <a:pt x="568696" y="174858"/>
                  </a:lnTo>
                  <a:lnTo>
                    <a:pt x="584836" y="168274"/>
                  </a:lnTo>
                  <a:lnTo>
                    <a:pt x="591730" y="165641"/>
                  </a:lnTo>
                  <a:lnTo>
                    <a:pt x="598969" y="164163"/>
                  </a:lnTo>
                  <a:lnTo>
                    <a:pt x="606249" y="163939"/>
                  </a:lnTo>
                  <a:lnTo>
                    <a:pt x="613271" y="165067"/>
                  </a:lnTo>
                  <a:lnTo>
                    <a:pt x="624973" y="165976"/>
                  </a:lnTo>
                  <a:lnTo>
                    <a:pt x="636282" y="163961"/>
                  </a:lnTo>
                  <a:lnTo>
                    <a:pt x="647260" y="159473"/>
                  </a:lnTo>
                  <a:lnTo>
                    <a:pt x="657966" y="152961"/>
                  </a:lnTo>
                  <a:lnTo>
                    <a:pt x="662260" y="149942"/>
                  </a:lnTo>
                  <a:lnTo>
                    <a:pt x="666876" y="149322"/>
                  </a:lnTo>
                  <a:lnTo>
                    <a:pt x="671154" y="151190"/>
                  </a:lnTo>
                  <a:lnTo>
                    <a:pt x="691963" y="154855"/>
                  </a:lnTo>
                  <a:lnTo>
                    <a:pt x="715670" y="153380"/>
                  </a:lnTo>
                  <a:lnTo>
                    <a:pt x="738261" y="148277"/>
                  </a:lnTo>
                  <a:lnTo>
                    <a:pt x="755721" y="141058"/>
                  </a:lnTo>
                  <a:lnTo>
                    <a:pt x="760095" y="138639"/>
                  </a:lnTo>
                  <a:lnTo>
                    <a:pt x="766192" y="139041"/>
                  </a:lnTo>
                  <a:lnTo>
                    <a:pt x="769971" y="142197"/>
                  </a:lnTo>
                  <a:lnTo>
                    <a:pt x="773591" y="144153"/>
                  </a:lnTo>
                  <a:lnTo>
                    <a:pt x="776470" y="145598"/>
                  </a:lnTo>
                  <a:lnTo>
                    <a:pt x="779767" y="145156"/>
                  </a:lnTo>
                  <a:lnTo>
                    <a:pt x="784463" y="145136"/>
                  </a:lnTo>
                  <a:lnTo>
                    <a:pt x="788758" y="142117"/>
                  </a:lnTo>
                  <a:lnTo>
                    <a:pt x="790912" y="138165"/>
                  </a:lnTo>
                  <a:lnTo>
                    <a:pt x="796043" y="135129"/>
                  </a:lnTo>
                  <a:lnTo>
                    <a:pt x="801974" y="138053"/>
                  </a:lnTo>
                  <a:lnTo>
                    <a:pt x="807753" y="139853"/>
                  </a:lnTo>
                  <a:lnTo>
                    <a:pt x="812431" y="133444"/>
                  </a:lnTo>
                  <a:lnTo>
                    <a:pt x="813347" y="130268"/>
                  </a:lnTo>
                  <a:lnTo>
                    <a:pt x="815744" y="128115"/>
                  </a:lnTo>
                  <a:lnTo>
                    <a:pt x="818880" y="126473"/>
                  </a:lnTo>
                  <a:lnTo>
                    <a:pt x="838413" y="114854"/>
                  </a:lnTo>
                  <a:lnTo>
                    <a:pt x="863520" y="102087"/>
                  </a:lnTo>
                  <a:lnTo>
                    <a:pt x="889080" y="97387"/>
                  </a:lnTo>
                  <a:lnTo>
                    <a:pt x="909975" y="109969"/>
                  </a:lnTo>
                  <a:lnTo>
                    <a:pt x="911616" y="112191"/>
                  </a:lnTo>
                  <a:lnTo>
                    <a:pt x="913836" y="113724"/>
                  </a:lnTo>
                  <a:lnTo>
                    <a:pt x="916634" y="114570"/>
                  </a:lnTo>
                  <a:lnTo>
                    <a:pt x="923713" y="119400"/>
                  </a:lnTo>
                  <a:lnTo>
                    <a:pt x="930772" y="125493"/>
                  </a:lnTo>
                  <a:lnTo>
                    <a:pt x="937104" y="127104"/>
                  </a:lnTo>
                  <a:lnTo>
                    <a:pt x="942000" y="118491"/>
                  </a:lnTo>
                  <a:lnTo>
                    <a:pt x="943334" y="113427"/>
                  </a:lnTo>
                  <a:lnTo>
                    <a:pt x="946968" y="110497"/>
                  </a:lnTo>
                  <a:lnTo>
                    <a:pt x="952162" y="109190"/>
                  </a:lnTo>
                  <a:lnTo>
                    <a:pt x="968407" y="106426"/>
                  </a:lnTo>
                  <a:lnTo>
                    <a:pt x="984796" y="104732"/>
                  </a:lnTo>
                  <a:lnTo>
                    <a:pt x="1001410" y="104724"/>
                  </a:lnTo>
                  <a:lnTo>
                    <a:pt x="1018330" y="107022"/>
                  </a:lnTo>
                  <a:lnTo>
                    <a:pt x="1021128" y="107867"/>
                  </a:lnTo>
                  <a:lnTo>
                    <a:pt x="1023352" y="109401"/>
                  </a:lnTo>
                  <a:lnTo>
                    <a:pt x="1025072" y="112222"/>
                  </a:lnTo>
                  <a:lnTo>
                    <a:pt x="1034456" y="122133"/>
                  </a:lnTo>
                  <a:lnTo>
                    <a:pt x="1043140" y="126815"/>
                  </a:lnTo>
                  <a:lnTo>
                    <a:pt x="1051265" y="127337"/>
                  </a:lnTo>
                  <a:lnTo>
                    <a:pt x="1058973" y="124766"/>
                  </a:lnTo>
                  <a:lnTo>
                    <a:pt x="1062112" y="123123"/>
                  </a:lnTo>
                  <a:lnTo>
                    <a:pt x="1064427" y="120371"/>
                  </a:lnTo>
                  <a:lnTo>
                    <a:pt x="1065342" y="117195"/>
                  </a:lnTo>
                  <a:lnTo>
                    <a:pt x="1072086" y="100692"/>
                  </a:lnTo>
                  <a:lnTo>
                    <a:pt x="1080314" y="96182"/>
                  </a:lnTo>
                  <a:lnTo>
                    <a:pt x="1089493" y="98756"/>
                  </a:lnTo>
                  <a:lnTo>
                    <a:pt x="1099091" y="103506"/>
                  </a:lnTo>
                  <a:lnTo>
                    <a:pt x="1100489" y="103929"/>
                  </a:lnTo>
                  <a:lnTo>
                    <a:pt x="1101969" y="104951"/>
                  </a:lnTo>
                  <a:lnTo>
                    <a:pt x="1103448" y="105974"/>
                  </a:lnTo>
                  <a:lnTo>
                    <a:pt x="1112361" y="112380"/>
                  </a:lnTo>
                  <a:lnTo>
                    <a:pt x="1120530" y="113220"/>
                  </a:lnTo>
                  <a:lnTo>
                    <a:pt x="1128173" y="110124"/>
                  </a:lnTo>
                  <a:lnTo>
                    <a:pt x="1135506" y="104722"/>
                  </a:lnTo>
                  <a:lnTo>
                    <a:pt x="1138555" y="102481"/>
                  </a:lnTo>
                  <a:lnTo>
                    <a:pt x="1142429" y="101351"/>
                  </a:lnTo>
                  <a:lnTo>
                    <a:pt x="1146555" y="102018"/>
                  </a:lnTo>
                  <a:lnTo>
                    <a:pt x="1163130" y="104019"/>
                  </a:lnTo>
                  <a:lnTo>
                    <a:pt x="1183137" y="103899"/>
                  </a:lnTo>
                  <a:lnTo>
                    <a:pt x="1202366" y="100793"/>
                  </a:lnTo>
                  <a:lnTo>
                    <a:pt x="1216609" y="93834"/>
                  </a:lnTo>
                  <a:lnTo>
                    <a:pt x="1219004" y="91681"/>
                  </a:lnTo>
                  <a:lnTo>
                    <a:pt x="1222878" y="90550"/>
                  </a:lnTo>
                  <a:lnTo>
                    <a:pt x="1265353" y="87519"/>
                  </a:lnTo>
                  <a:lnTo>
                    <a:pt x="1298486" y="73683"/>
                  </a:lnTo>
                  <a:lnTo>
                    <a:pt x="1299150" y="73594"/>
                  </a:lnTo>
                  <a:lnTo>
                    <a:pt x="1299069" y="72994"/>
                  </a:lnTo>
                  <a:lnTo>
                    <a:pt x="1299643" y="72307"/>
                  </a:lnTo>
                  <a:lnTo>
                    <a:pt x="1309220" y="67844"/>
                  </a:lnTo>
                  <a:lnTo>
                    <a:pt x="1320512" y="75229"/>
                  </a:lnTo>
                  <a:lnTo>
                    <a:pt x="1331246" y="78453"/>
                  </a:lnTo>
                  <a:lnTo>
                    <a:pt x="1339147" y="61508"/>
                  </a:lnTo>
                  <a:lnTo>
                    <a:pt x="1350664" y="48161"/>
                  </a:lnTo>
                  <a:lnTo>
                    <a:pt x="1370081" y="46289"/>
                  </a:lnTo>
                  <a:lnTo>
                    <a:pt x="1390271" y="49236"/>
                  </a:lnTo>
                  <a:lnTo>
                    <a:pt x="1404109" y="50345"/>
                  </a:lnTo>
                  <a:lnTo>
                    <a:pt x="1411273" y="45987"/>
                  </a:lnTo>
                  <a:lnTo>
                    <a:pt x="1417494" y="36947"/>
                  </a:lnTo>
                  <a:lnTo>
                    <a:pt x="1423961" y="28791"/>
                  </a:lnTo>
                  <a:lnTo>
                    <a:pt x="1431861" y="27082"/>
                  </a:lnTo>
                  <a:lnTo>
                    <a:pt x="1436397" y="34533"/>
                  </a:lnTo>
                  <a:lnTo>
                    <a:pt x="1434918" y="41706"/>
                  </a:lnTo>
                  <a:lnTo>
                    <a:pt x="1442935" y="39933"/>
                  </a:lnTo>
                  <a:lnTo>
                    <a:pt x="1475964" y="20550"/>
                  </a:lnTo>
                  <a:lnTo>
                    <a:pt x="1476628" y="20461"/>
                  </a:lnTo>
                  <a:lnTo>
                    <a:pt x="1477865" y="19684"/>
                  </a:lnTo>
                  <a:lnTo>
                    <a:pt x="1478520" y="19596"/>
                  </a:lnTo>
                  <a:lnTo>
                    <a:pt x="1491813" y="15550"/>
                  </a:lnTo>
                  <a:lnTo>
                    <a:pt x="1500362" y="14145"/>
                  </a:lnTo>
                  <a:lnTo>
                    <a:pt x="1504870" y="15457"/>
                  </a:lnTo>
                  <a:lnTo>
                    <a:pt x="1506040" y="19565"/>
                  </a:lnTo>
                  <a:lnTo>
                    <a:pt x="1505105" y="27627"/>
                  </a:lnTo>
                  <a:lnTo>
                    <a:pt x="1513990" y="33761"/>
                  </a:lnTo>
                  <a:lnTo>
                    <a:pt x="1522321" y="30811"/>
                  </a:lnTo>
                  <a:lnTo>
                    <a:pt x="1531503" y="25228"/>
                  </a:lnTo>
                  <a:lnTo>
                    <a:pt x="1536238" y="18868"/>
                  </a:lnTo>
                  <a:lnTo>
                    <a:pt x="1538312" y="14240"/>
                  </a:lnTo>
                  <a:lnTo>
                    <a:pt x="1539507" y="13851"/>
                  </a:lnTo>
                  <a:lnTo>
                    <a:pt x="1542491" y="17304"/>
                  </a:lnTo>
                  <a:lnTo>
                    <a:pt x="1546938" y="16669"/>
                  </a:lnTo>
                  <a:lnTo>
                    <a:pt x="1553273" y="15093"/>
                  </a:lnTo>
                  <a:lnTo>
                    <a:pt x="1561916" y="15726"/>
                  </a:lnTo>
                  <a:lnTo>
                    <a:pt x="1566097" y="15384"/>
                  </a:lnTo>
                  <a:lnTo>
                    <a:pt x="1565956" y="11444"/>
                  </a:lnTo>
                  <a:lnTo>
                    <a:pt x="1565988" y="5993"/>
                  </a:lnTo>
                  <a:lnTo>
                    <a:pt x="1570690" y="1116"/>
                  </a:lnTo>
                  <a:lnTo>
                    <a:pt x="1572760" y="228"/>
                  </a:lnTo>
                  <a:lnTo>
                    <a:pt x="1575030" y="0"/>
                  </a:lnTo>
                  <a:lnTo>
                    <a:pt x="1577379" y="209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112000" y="3920070"/>
              <a:ext cx="1803400" cy="138852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123480" y="3896768"/>
              <a:ext cx="1785620" cy="1371600"/>
            </a:xfrm>
            <a:custGeom>
              <a:avLst/>
              <a:gdLst/>
              <a:ahLst/>
              <a:cxnLst/>
              <a:rect l="l" t="t" r="r" b="b"/>
              <a:pathLst>
                <a:path w="1785620" h="1371600">
                  <a:moveTo>
                    <a:pt x="1610232" y="1333500"/>
                  </a:moveTo>
                  <a:lnTo>
                    <a:pt x="1516913" y="1333500"/>
                  </a:lnTo>
                  <a:lnTo>
                    <a:pt x="1525827" y="1346199"/>
                  </a:lnTo>
                  <a:lnTo>
                    <a:pt x="1533405" y="1346199"/>
                  </a:lnTo>
                  <a:lnTo>
                    <a:pt x="1541132" y="1358899"/>
                  </a:lnTo>
                  <a:lnTo>
                    <a:pt x="1577543" y="1358899"/>
                  </a:lnTo>
                  <a:lnTo>
                    <a:pt x="1582583" y="1371599"/>
                  </a:lnTo>
                  <a:lnTo>
                    <a:pt x="1587668" y="1371599"/>
                  </a:lnTo>
                  <a:lnTo>
                    <a:pt x="1595863" y="1358899"/>
                  </a:lnTo>
                  <a:lnTo>
                    <a:pt x="1610232" y="1333500"/>
                  </a:lnTo>
                  <a:close/>
                </a:path>
                <a:path w="1785620" h="1371600">
                  <a:moveTo>
                    <a:pt x="1614349" y="1308100"/>
                  </a:moveTo>
                  <a:lnTo>
                    <a:pt x="1353545" y="1308100"/>
                  </a:lnTo>
                  <a:lnTo>
                    <a:pt x="1361088" y="1320800"/>
                  </a:lnTo>
                  <a:lnTo>
                    <a:pt x="1464870" y="1320800"/>
                  </a:lnTo>
                  <a:lnTo>
                    <a:pt x="1469428" y="1346199"/>
                  </a:lnTo>
                  <a:lnTo>
                    <a:pt x="1477009" y="1358899"/>
                  </a:lnTo>
                  <a:lnTo>
                    <a:pt x="1505178" y="1358899"/>
                  </a:lnTo>
                  <a:lnTo>
                    <a:pt x="1516913" y="1333500"/>
                  </a:lnTo>
                  <a:lnTo>
                    <a:pt x="1610232" y="1333500"/>
                  </a:lnTo>
                  <a:lnTo>
                    <a:pt x="1614349" y="1308100"/>
                  </a:lnTo>
                  <a:close/>
                </a:path>
                <a:path w="1785620" h="1371600">
                  <a:moveTo>
                    <a:pt x="1455637" y="1320800"/>
                  </a:moveTo>
                  <a:lnTo>
                    <a:pt x="1368437" y="1320800"/>
                  </a:lnTo>
                  <a:lnTo>
                    <a:pt x="1380967" y="1333500"/>
                  </a:lnTo>
                  <a:lnTo>
                    <a:pt x="1400417" y="1333500"/>
                  </a:lnTo>
                  <a:lnTo>
                    <a:pt x="1420185" y="1346199"/>
                  </a:lnTo>
                  <a:lnTo>
                    <a:pt x="1433664" y="1346199"/>
                  </a:lnTo>
                  <a:lnTo>
                    <a:pt x="1444358" y="1333500"/>
                  </a:lnTo>
                  <a:lnTo>
                    <a:pt x="1455637" y="1320800"/>
                  </a:lnTo>
                  <a:close/>
                </a:path>
                <a:path w="1785620" h="1371600">
                  <a:moveTo>
                    <a:pt x="1618466" y="1282700"/>
                  </a:moveTo>
                  <a:lnTo>
                    <a:pt x="1141342" y="1282700"/>
                  </a:lnTo>
                  <a:lnTo>
                    <a:pt x="1160410" y="1295400"/>
                  </a:lnTo>
                  <a:lnTo>
                    <a:pt x="1235471" y="1295400"/>
                  </a:lnTo>
                  <a:lnTo>
                    <a:pt x="1271133" y="1320800"/>
                  </a:lnTo>
                  <a:lnTo>
                    <a:pt x="1307886" y="1333500"/>
                  </a:lnTo>
                  <a:lnTo>
                    <a:pt x="1336548" y="1320800"/>
                  </a:lnTo>
                  <a:lnTo>
                    <a:pt x="1345475" y="1308100"/>
                  </a:lnTo>
                  <a:lnTo>
                    <a:pt x="1614349" y="1308100"/>
                  </a:lnTo>
                  <a:lnTo>
                    <a:pt x="1618466" y="1282700"/>
                  </a:lnTo>
                  <a:close/>
                </a:path>
                <a:path w="1785620" h="1371600">
                  <a:moveTo>
                    <a:pt x="1620524" y="1270000"/>
                  </a:moveTo>
                  <a:lnTo>
                    <a:pt x="1090688" y="1270000"/>
                  </a:lnTo>
                  <a:lnTo>
                    <a:pt x="1098785" y="1282700"/>
                  </a:lnTo>
                  <a:lnTo>
                    <a:pt x="1105674" y="1295400"/>
                  </a:lnTo>
                  <a:lnTo>
                    <a:pt x="1121713" y="1282700"/>
                  </a:lnTo>
                  <a:lnTo>
                    <a:pt x="1618466" y="1282700"/>
                  </a:lnTo>
                  <a:lnTo>
                    <a:pt x="1620524" y="1270000"/>
                  </a:lnTo>
                  <a:close/>
                </a:path>
                <a:path w="1785620" h="1371600">
                  <a:moveTo>
                    <a:pt x="1622582" y="1257300"/>
                  </a:moveTo>
                  <a:lnTo>
                    <a:pt x="972126" y="1257300"/>
                  </a:lnTo>
                  <a:lnTo>
                    <a:pt x="988545" y="1270000"/>
                  </a:lnTo>
                  <a:lnTo>
                    <a:pt x="1003782" y="1282700"/>
                  </a:lnTo>
                  <a:lnTo>
                    <a:pt x="1018955" y="1270000"/>
                  </a:lnTo>
                  <a:lnTo>
                    <a:pt x="1620524" y="1270000"/>
                  </a:lnTo>
                  <a:lnTo>
                    <a:pt x="1622582" y="1257300"/>
                  </a:lnTo>
                  <a:close/>
                </a:path>
                <a:path w="1785620" h="1371600">
                  <a:moveTo>
                    <a:pt x="1090688" y="1270000"/>
                  </a:moveTo>
                  <a:lnTo>
                    <a:pt x="1039042" y="1270000"/>
                  </a:lnTo>
                  <a:lnTo>
                    <a:pt x="1058555" y="1282700"/>
                  </a:lnTo>
                  <a:lnTo>
                    <a:pt x="1081668" y="1282700"/>
                  </a:lnTo>
                  <a:lnTo>
                    <a:pt x="1090688" y="1270000"/>
                  </a:lnTo>
                  <a:close/>
                </a:path>
                <a:path w="1785620" h="1371600">
                  <a:moveTo>
                    <a:pt x="250317" y="25400"/>
                  </a:moveTo>
                  <a:lnTo>
                    <a:pt x="178800" y="25400"/>
                  </a:lnTo>
                  <a:lnTo>
                    <a:pt x="175399" y="38100"/>
                  </a:lnTo>
                  <a:lnTo>
                    <a:pt x="173332" y="50800"/>
                  </a:lnTo>
                  <a:lnTo>
                    <a:pt x="168694" y="76200"/>
                  </a:lnTo>
                  <a:lnTo>
                    <a:pt x="161894" y="114300"/>
                  </a:lnTo>
                  <a:lnTo>
                    <a:pt x="153340" y="165100"/>
                  </a:lnTo>
                  <a:lnTo>
                    <a:pt x="143442" y="228600"/>
                  </a:lnTo>
                  <a:lnTo>
                    <a:pt x="132610" y="304800"/>
                  </a:lnTo>
                  <a:lnTo>
                    <a:pt x="121251" y="368300"/>
                  </a:lnTo>
                  <a:lnTo>
                    <a:pt x="109776" y="444500"/>
                  </a:lnTo>
                  <a:lnTo>
                    <a:pt x="98593" y="508000"/>
                  </a:lnTo>
                  <a:lnTo>
                    <a:pt x="88111" y="571500"/>
                  </a:lnTo>
                  <a:lnTo>
                    <a:pt x="78740" y="635000"/>
                  </a:lnTo>
                  <a:lnTo>
                    <a:pt x="70888" y="685800"/>
                  </a:lnTo>
                  <a:lnTo>
                    <a:pt x="64964" y="723900"/>
                  </a:lnTo>
                  <a:lnTo>
                    <a:pt x="61379" y="749300"/>
                  </a:lnTo>
                  <a:lnTo>
                    <a:pt x="0" y="1130300"/>
                  </a:lnTo>
                  <a:lnTo>
                    <a:pt x="47686" y="1130300"/>
                  </a:lnTo>
                  <a:lnTo>
                    <a:pt x="54203" y="1143000"/>
                  </a:lnTo>
                  <a:lnTo>
                    <a:pt x="287920" y="1143000"/>
                  </a:lnTo>
                  <a:lnTo>
                    <a:pt x="296784" y="1155700"/>
                  </a:lnTo>
                  <a:lnTo>
                    <a:pt x="420151" y="1155700"/>
                  </a:lnTo>
                  <a:lnTo>
                    <a:pt x="428434" y="1168400"/>
                  </a:lnTo>
                  <a:lnTo>
                    <a:pt x="556923" y="1168400"/>
                  </a:lnTo>
                  <a:lnTo>
                    <a:pt x="566499" y="1181100"/>
                  </a:lnTo>
                  <a:lnTo>
                    <a:pt x="575203" y="1181100"/>
                  </a:lnTo>
                  <a:lnTo>
                    <a:pt x="582637" y="1206500"/>
                  </a:lnTo>
                  <a:lnTo>
                    <a:pt x="607850" y="1206500"/>
                  </a:lnTo>
                  <a:lnTo>
                    <a:pt x="640835" y="1219200"/>
                  </a:lnTo>
                  <a:lnTo>
                    <a:pt x="671334" y="1231900"/>
                  </a:lnTo>
                  <a:lnTo>
                    <a:pt x="765505" y="1231900"/>
                  </a:lnTo>
                  <a:lnTo>
                    <a:pt x="781623" y="1244600"/>
                  </a:lnTo>
                  <a:lnTo>
                    <a:pt x="826935" y="1244600"/>
                  </a:lnTo>
                  <a:lnTo>
                    <a:pt x="837133" y="1257300"/>
                  </a:lnTo>
                  <a:lnTo>
                    <a:pt x="848128" y="1270000"/>
                  </a:lnTo>
                  <a:lnTo>
                    <a:pt x="858889" y="1270000"/>
                  </a:lnTo>
                  <a:lnTo>
                    <a:pt x="868387" y="1257300"/>
                  </a:lnTo>
                  <a:lnTo>
                    <a:pt x="1622582" y="1257300"/>
                  </a:lnTo>
                  <a:lnTo>
                    <a:pt x="1785188" y="254000"/>
                  </a:lnTo>
                  <a:lnTo>
                    <a:pt x="1784350" y="254000"/>
                  </a:lnTo>
                  <a:lnTo>
                    <a:pt x="1781454" y="241300"/>
                  </a:lnTo>
                  <a:lnTo>
                    <a:pt x="1507214" y="241300"/>
                  </a:lnTo>
                  <a:lnTo>
                    <a:pt x="1497872" y="228600"/>
                  </a:lnTo>
                  <a:lnTo>
                    <a:pt x="1420302" y="228600"/>
                  </a:lnTo>
                  <a:lnTo>
                    <a:pt x="1403172" y="215900"/>
                  </a:lnTo>
                  <a:lnTo>
                    <a:pt x="1295453" y="215900"/>
                  </a:lnTo>
                  <a:lnTo>
                    <a:pt x="1287880" y="203200"/>
                  </a:lnTo>
                  <a:lnTo>
                    <a:pt x="1217442" y="203200"/>
                  </a:lnTo>
                  <a:lnTo>
                    <a:pt x="1210483" y="190500"/>
                  </a:lnTo>
                  <a:lnTo>
                    <a:pt x="1204366" y="177800"/>
                  </a:lnTo>
                  <a:lnTo>
                    <a:pt x="1199426" y="177800"/>
                  </a:lnTo>
                  <a:lnTo>
                    <a:pt x="1183891" y="165100"/>
                  </a:lnTo>
                  <a:lnTo>
                    <a:pt x="1110267" y="165100"/>
                  </a:lnTo>
                  <a:lnTo>
                    <a:pt x="1105272" y="152400"/>
                  </a:lnTo>
                  <a:lnTo>
                    <a:pt x="1095781" y="152400"/>
                  </a:lnTo>
                  <a:lnTo>
                    <a:pt x="1094854" y="139700"/>
                  </a:lnTo>
                  <a:lnTo>
                    <a:pt x="951522" y="139700"/>
                  </a:lnTo>
                  <a:lnTo>
                    <a:pt x="948817" y="127000"/>
                  </a:lnTo>
                  <a:lnTo>
                    <a:pt x="873184" y="127000"/>
                  </a:lnTo>
                  <a:lnTo>
                    <a:pt x="854328" y="114300"/>
                  </a:lnTo>
                  <a:lnTo>
                    <a:pt x="749408" y="114300"/>
                  </a:lnTo>
                  <a:lnTo>
                    <a:pt x="729530" y="101600"/>
                  </a:lnTo>
                  <a:lnTo>
                    <a:pt x="658750" y="101600"/>
                  </a:lnTo>
                  <a:lnTo>
                    <a:pt x="653329" y="88900"/>
                  </a:lnTo>
                  <a:lnTo>
                    <a:pt x="581228" y="88900"/>
                  </a:lnTo>
                  <a:lnTo>
                    <a:pt x="576173" y="76200"/>
                  </a:lnTo>
                  <a:lnTo>
                    <a:pt x="568542" y="76200"/>
                  </a:lnTo>
                  <a:lnTo>
                    <a:pt x="559125" y="63500"/>
                  </a:lnTo>
                  <a:lnTo>
                    <a:pt x="424137" y="63500"/>
                  </a:lnTo>
                  <a:lnTo>
                    <a:pt x="417220" y="50800"/>
                  </a:lnTo>
                  <a:lnTo>
                    <a:pt x="319258" y="50800"/>
                  </a:lnTo>
                  <a:lnTo>
                    <a:pt x="317598" y="38100"/>
                  </a:lnTo>
                  <a:lnTo>
                    <a:pt x="255671" y="38100"/>
                  </a:lnTo>
                  <a:lnTo>
                    <a:pt x="250317" y="25400"/>
                  </a:lnTo>
                  <a:close/>
                </a:path>
                <a:path w="1785620" h="1371600">
                  <a:moveTo>
                    <a:pt x="954713" y="1257300"/>
                  </a:moveTo>
                  <a:lnTo>
                    <a:pt x="920842" y="1257300"/>
                  </a:lnTo>
                  <a:lnTo>
                    <a:pt x="936498" y="1270000"/>
                  </a:lnTo>
                  <a:lnTo>
                    <a:pt x="954713" y="1257300"/>
                  </a:lnTo>
                  <a:close/>
                </a:path>
                <a:path w="1785620" h="1371600">
                  <a:moveTo>
                    <a:pt x="722432" y="1231900"/>
                  </a:moveTo>
                  <a:lnTo>
                    <a:pt x="689089" y="1231900"/>
                  </a:lnTo>
                  <a:lnTo>
                    <a:pt x="697670" y="1244600"/>
                  </a:lnTo>
                  <a:lnTo>
                    <a:pt x="709482" y="1244600"/>
                  </a:lnTo>
                  <a:lnTo>
                    <a:pt x="722432" y="1231900"/>
                  </a:lnTo>
                  <a:close/>
                </a:path>
                <a:path w="1785620" h="1371600">
                  <a:moveTo>
                    <a:pt x="556923" y="1168400"/>
                  </a:moveTo>
                  <a:lnTo>
                    <a:pt x="491194" y="1168400"/>
                  </a:lnTo>
                  <a:lnTo>
                    <a:pt x="505548" y="1181100"/>
                  </a:lnTo>
                  <a:lnTo>
                    <a:pt x="514381" y="1193800"/>
                  </a:lnTo>
                  <a:lnTo>
                    <a:pt x="533970" y="1193800"/>
                  </a:lnTo>
                  <a:lnTo>
                    <a:pt x="546874" y="1181100"/>
                  </a:lnTo>
                  <a:lnTo>
                    <a:pt x="556923" y="1168400"/>
                  </a:lnTo>
                  <a:close/>
                </a:path>
                <a:path w="1785620" h="1371600">
                  <a:moveTo>
                    <a:pt x="278548" y="1143000"/>
                  </a:moveTo>
                  <a:lnTo>
                    <a:pt x="200659" y="1143000"/>
                  </a:lnTo>
                  <a:lnTo>
                    <a:pt x="213581" y="1155700"/>
                  </a:lnTo>
                  <a:lnTo>
                    <a:pt x="232052" y="1155700"/>
                  </a:lnTo>
                  <a:lnTo>
                    <a:pt x="251178" y="1168400"/>
                  </a:lnTo>
                  <a:lnTo>
                    <a:pt x="266065" y="1155700"/>
                  </a:lnTo>
                  <a:lnTo>
                    <a:pt x="278548" y="1143000"/>
                  </a:lnTo>
                  <a:close/>
                </a:path>
                <a:path w="1785620" h="1371600">
                  <a:moveTo>
                    <a:pt x="160200" y="1143000"/>
                  </a:moveTo>
                  <a:lnTo>
                    <a:pt x="65979" y="1143000"/>
                  </a:lnTo>
                  <a:lnTo>
                    <a:pt x="79400" y="1155700"/>
                  </a:lnTo>
                  <a:lnTo>
                    <a:pt x="121843" y="1155700"/>
                  </a:lnTo>
                  <a:lnTo>
                    <a:pt x="160200" y="1143000"/>
                  </a:lnTo>
                  <a:close/>
                </a:path>
                <a:path w="1785620" h="1371600">
                  <a:moveTo>
                    <a:pt x="192535" y="1143000"/>
                  </a:moveTo>
                  <a:lnTo>
                    <a:pt x="168771" y="1143000"/>
                  </a:lnTo>
                  <a:lnTo>
                    <a:pt x="165258" y="1155700"/>
                  </a:lnTo>
                  <a:lnTo>
                    <a:pt x="183962" y="1155700"/>
                  </a:lnTo>
                  <a:lnTo>
                    <a:pt x="192535" y="1143000"/>
                  </a:lnTo>
                  <a:close/>
                </a:path>
                <a:path w="1785620" h="1371600">
                  <a:moveTo>
                    <a:pt x="27593" y="1130300"/>
                  </a:moveTo>
                  <a:lnTo>
                    <a:pt x="1765" y="1130300"/>
                  </a:lnTo>
                  <a:lnTo>
                    <a:pt x="5447" y="1143000"/>
                  </a:lnTo>
                  <a:lnTo>
                    <a:pt x="21242" y="1143000"/>
                  </a:lnTo>
                  <a:lnTo>
                    <a:pt x="27593" y="1130300"/>
                  </a:lnTo>
                  <a:close/>
                </a:path>
                <a:path w="1785620" h="1371600">
                  <a:moveTo>
                    <a:pt x="1553694" y="215900"/>
                  </a:moveTo>
                  <a:lnTo>
                    <a:pt x="1534568" y="215900"/>
                  </a:lnTo>
                  <a:lnTo>
                    <a:pt x="1519681" y="228600"/>
                  </a:lnTo>
                  <a:lnTo>
                    <a:pt x="1507214" y="241300"/>
                  </a:lnTo>
                  <a:lnTo>
                    <a:pt x="1688350" y="241300"/>
                  </a:lnTo>
                  <a:lnTo>
                    <a:pt x="1691576" y="228600"/>
                  </a:lnTo>
                  <a:lnTo>
                    <a:pt x="1572165" y="228600"/>
                  </a:lnTo>
                  <a:lnTo>
                    <a:pt x="1553694" y="215900"/>
                  </a:lnTo>
                  <a:close/>
                </a:path>
                <a:path w="1785620" h="1371600">
                  <a:moveTo>
                    <a:pt x="1765452" y="228600"/>
                  </a:moveTo>
                  <a:lnTo>
                    <a:pt x="1758797" y="228600"/>
                  </a:lnTo>
                  <a:lnTo>
                    <a:pt x="1752879" y="241300"/>
                  </a:lnTo>
                  <a:lnTo>
                    <a:pt x="1772018" y="241300"/>
                  </a:lnTo>
                  <a:lnTo>
                    <a:pt x="1765452" y="228600"/>
                  </a:lnTo>
                  <a:close/>
                </a:path>
                <a:path w="1785620" h="1371600">
                  <a:moveTo>
                    <a:pt x="1489203" y="215900"/>
                  </a:moveTo>
                  <a:lnTo>
                    <a:pt x="1478749" y="228600"/>
                  </a:lnTo>
                  <a:lnTo>
                    <a:pt x="1497872" y="228600"/>
                  </a:lnTo>
                  <a:lnTo>
                    <a:pt x="1489203" y="215900"/>
                  </a:lnTo>
                  <a:close/>
                </a:path>
                <a:path w="1785620" h="1371600">
                  <a:moveTo>
                    <a:pt x="1618399" y="215900"/>
                  </a:moveTo>
                  <a:lnTo>
                    <a:pt x="1610338" y="215900"/>
                  </a:lnTo>
                  <a:lnTo>
                    <a:pt x="1601785" y="228600"/>
                  </a:lnTo>
                  <a:lnTo>
                    <a:pt x="1620577" y="228600"/>
                  </a:lnTo>
                  <a:lnTo>
                    <a:pt x="1618399" y="215900"/>
                  </a:lnTo>
                  <a:close/>
                </a:path>
                <a:path w="1785620" h="1371600">
                  <a:moveTo>
                    <a:pt x="1323606" y="203200"/>
                  </a:moveTo>
                  <a:lnTo>
                    <a:pt x="1303661" y="203200"/>
                  </a:lnTo>
                  <a:lnTo>
                    <a:pt x="1295453" y="215900"/>
                  </a:lnTo>
                  <a:lnTo>
                    <a:pt x="1338893" y="215900"/>
                  </a:lnTo>
                  <a:lnTo>
                    <a:pt x="1323606" y="203200"/>
                  </a:lnTo>
                  <a:close/>
                </a:path>
                <a:path w="1785620" h="1371600">
                  <a:moveTo>
                    <a:pt x="1261894" y="177800"/>
                  </a:moveTo>
                  <a:lnTo>
                    <a:pt x="1252715" y="177800"/>
                  </a:lnTo>
                  <a:lnTo>
                    <a:pt x="1241488" y="203200"/>
                  </a:lnTo>
                  <a:lnTo>
                    <a:pt x="1281201" y="203200"/>
                  </a:lnTo>
                  <a:lnTo>
                    <a:pt x="1278953" y="190500"/>
                  </a:lnTo>
                  <a:lnTo>
                    <a:pt x="1269934" y="190500"/>
                  </a:lnTo>
                  <a:lnTo>
                    <a:pt x="1261894" y="177800"/>
                  </a:lnTo>
                  <a:close/>
                </a:path>
                <a:path w="1785620" h="1371600">
                  <a:moveTo>
                    <a:pt x="1135468" y="152400"/>
                  </a:moveTo>
                  <a:lnTo>
                    <a:pt x="1125778" y="152400"/>
                  </a:lnTo>
                  <a:lnTo>
                    <a:pt x="1123048" y="165100"/>
                  </a:lnTo>
                  <a:lnTo>
                    <a:pt x="1151811" y="165100"/>
                  </a:lnTo>
                  <a:lnTo>
                    <a:pt x="1135468" y="152400"/>
                  </a:lnTo>
                  <a:close/>
                </a:path>
                <a:path w="1785620" h="1371600">
                  <a:moveTo>
                    <a:pt x="1078499" y="127000"/>
                  </a:moveTo>
                  <a:lnTo>
                    <a:pt x="1024943" y="127000"/>
                  </a:lnTo>
                  <a:lnTo>
                    <a:pt x="1002880" y="139700"/>
                  </a:lnTo>
                  <a:lnTo>
                    <a:pt x="1094854" y="139700"/>
                  </a:lnTo>
                  <a:lnTo>
                    <a:pt x="1078499" y="127000"/>
                  </a:lnTo>
                  <a:close/>
                </a:path>
                <a:path w="1785620" h="1371600">
                  <a:moveTo>
                    <a:pt x="781477" y="101600"/>
                  </a:moveTo>
                  <a:lnTo>
                    <a:pt x="766762" y="101600"/>
                  </a:lnTo>
                  <a:lnTo>
                    <a:pt x="749408" y="114300"/>
                  </a:lnTo>
                  <a:lnTo>
                    <a:pt x="788509" y="114300"/>
                  </a:lnTo>
                  <a:lnTo>
                    <a:pt x="781477" y="101600"/>
                  </a:lnTo>
                  <a:close/>
                </a:path>
                <a:path w="1785620" h="1371600">
                  <a:moveTo>
                    <a:pt x="685965" y="88900"/>
                  </a:moveTo>
                  <a:lnTo>
                    <a:pt x="677138" y="88900"/>
                  </a:lnTo>
                  <a:lnTo>
                    <a:pt x="670369" y="101600"/>
                  </a:lnTo>
                  <a:lnTo>
                    <a:pt x="693470" y="101600"/>
                  </a:lnTo>
                  <a:lnTo>
                    <a:pt x="685965" y="88900"/>
                  </a:lnTo>
                  <a:close/>
                </a:path>
                <a:path w="1785620" h="1371600">
                  <a:moveTo>
                    <a:pt x="600366" y="76200"/>
                  </a:moveTo>
                  <a:lnTo>
                    <a:pt x="586016" y="88900"/>
                  </a:lnTo>
                  <a:lnTo>
                    <a:pt x="616116" y="88900"/>
                  </a:lnTo>
                  <a:lnTo>
                    <a:pt x="600366" y="76200"/>
                  </a:lnTo>
                  <a:close/>
                </a:path>
                <a:path w="1785620" h="1371600">
                  <a:moveTo>
                    <a:pt x="477431" y="38100"/>
                  </a:moveTo>
                  <a:lnTo>
                    <a:pt x="465721" y="38100"/>
                  </a:lnTo>
                  <a:lnTo>
                    <a:pt x="449960" y="63500"/>
                  </a:lnTo>
                  <a:lnTo>
                    <a:pt x="525475" y="63500"/>
                  </a:lnTo>
                  <a:lnTo>
                    <a:pt x="494284" y="50800"/>
                  </a:lnTo>
                  <a:lnTo>
                    <a:pt x="477431" y="38100"/>
                  </a:lnTo>
                  <a:close/>
                </a:path>
                <a:path w="1785620" h="1371600">
                  <a:moveTo>
                    <a:pt x="391404" y="38100"/>
                  </a:moveTo>
                  <a:lnTo>
                    <a:pt x="343496" y="38100"/>
                  </a:lnTo>
                  <a:lnTo>
                    <a:pt x="334475" y="50800"/>
                  </a:lnTo>
                  <a:lnTo>
                    <a:pt x="407289" y="50800"/>
                  </a:lnTo>
                  <a:lnTo>
                    <a:pt x="391404" y="38100"/>
                  </a:lnTo>
                  <a:close/>
                </a:path>
                <a:path w="1785620" h="1371600">
                  <a:moveTo>
                    <a:pt x="315937" y="25400"/>
                  </a:moveTo>
                  <a:lnTo>
                    <a:pt x="275729" y="25400"/>
                  </a:lnTo>
                  <a:lnTo>
                    <a:pt x="267824" y="38100"/>
                  </a:lnTo>
                  <a:lnTo>
                    <a:pt x="317598" y="38100"/>
                  </a:lnTo>
                  <a:lnTo>
                    <a:pt x="315937" y="25400"/>
                  </a:lnTo>
                  <a:close/>
                </a:path>
                <a:path w="1785620" h="1371600">
                  <a:moveTo>
                    <a:pt x="353098" y="25400"/>
                  </a:moveTo>
                  <a:lnTo>
                    <a:pt x="346900" y="38100"/>
                  </a:lnTo>
                  <a:lnTo>
                    <a:pt x="358825" y="38100"/>
                  </a:lnTo>
                  <a:lnTo>
                    <a:pt x="353098" y="25400"/>
                  </a:lnTo>
                  <a:close/>
                </a:path>
                <a:path w="1785620" h="1371600">
                  <a:moveTo>
                    <a:pt x="209880" y="12700"/>
                  </a:moveTo>
                  <a:lnTo>
                    <a:pt x="188937" y="12700"/>
                  </a:lnTo>
                  <a:lnTo>
                    <a:pt x="186051" y="25400"/>
                  </a:lnTo>
                  <a:lnTo>
                    <a:pt x="215657" y="25400"/>
                  </a:lnTo>
                  <a:lnTo>
                    <a:pt x="209880" y="12700"/>
                  </a:lnTo>
                  <a:close/>
                </a:path>
                <a:path w="1785620" h="1371600">
                  <a:moveTo>
                    <a:pt x="241236" y="12700"/>
                  </a:moveTo>
                  <a:lnTo>
                    <a:pt x="236245" y="25400"/>
                  </a:lnTo>
                  <a:lnTo>
                    <a:pt x="246951" y="25400"/>
                  </a:lnTo>
                  <a:lnTo>
                    <a:pt x="241236" y="12700"/>
                  </a:lnTo>
                  <a:close/>
                </a:path>
                <a:path w="1785620" h="1371600">
                  <a:moveTo>
                    <a:pt x="309204" y="12700"/>
                  </a:moveTo>
                  <a:lnTo>
                    <a:pt x="301728" y="12700"/>
                  </a:lnTo>
                  <a:lnTo>
                    <a:pt x="293711" y="25400"/>
                  </a:lnTo>
                  <a:lnTo>
                    <a:pt x="315201" y="25400"/>
                  </a:lnTo>
                  <a:lnTo>
                    <a:pt x="309204" y="12700"/>
                  </a:lnTo>
                  <a:close/>
                </a:path>
                <a:path w="1785620" h="1371600">
                  <a:moveTo>
                    <a:pt x="204086" y="0"/>
                  </a:moveTo>
                  <a:lnTo>
                    <a:pt x="201955" y="0"/>
                  </a:lnTo>
                  <a:lnTo>
                    <a:pt x="199824" y="12700"/>
                  </a:lnTo>
                  <a:lnTo>
                    <a:pt x="207632" y="12700"/>
                  </a:lnTo>
                  <a:lnTo>
                    <a:pt x="204086" y="0"/>
                  </a:lnTo>
                  <a:close/>
                </a:path>
              </a:pathLst>
            </a:custGeom>
            <a:solidFill>
              <a:srgbClr val="FE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123475" y="3895694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60" y="228369"/>
                  </a:moveTo>
                  <a:lnTo>
                    <a:pt x="1772013" y="231009"/>
                  </a:lnTo>
                  <a:lnTo>
                    <a:pt x="1778026" y="237612"/>
                  </a:lnTo>
                  <a:lnTo>
                    <a:pt x="1781458" y="241385"/>
                  </a:lnTo>
                  <a:lnTo>
                    <a:pt x="1784359" y="244306"/>
                  </a:lnTo>
                  <a:lnTo>
                    <a:pt x="1785190" y="247505"/>
                  </a:lnTo>
                  <a:lnTo>
                    <a:pt x="1784610" y="251089"/>
                  </a:lnTo>
                  <a:lnTo>
                    <a:pt x="1771825" y="330196"/>
                  </a:lnTo>
                  <a:lnTo>
                    <a:pt x="1759972" y="403538"/>
                  </a:lnTo>
                  <a:lnTo>
                    <a:pt x="1749016" y="471332"/>
                  </a:lnTo>
                  <a:lnTo>
                    <a:pt x="1738920" y="533797"/>
                  </a:lnTo>
                  <a:lnTo>
                    <a:pt x="1729651" y="591151"/>
                  </a:lnTo>
                  <a:lnTo>
                    <a:pt x="1721172" y="643612"/>
                  </a:lnTo>
                  <a:lnTo>
                    <a:pt x="1713449" y="691398"/>
                  </a:lnTo>
                  <a:lnTo>
                    <a:pt x="1706446" y="734727"/>
                  </a:lnTo>
                  <a:lnTo>
                    <a:pt x="1700129" y="773818"/>
                  </a:lnTo>
                  <a:lnTo>
                    <a:pt x="1694461" y="808889"/>
                  </a:lnTo>
                  <a:lnTo>
                    <a:pt x="1689407" y="840157"/>
                  </a:lnTo>
                  <a:lnTo>
                    <a:pt x="1684933" y="867842"/>
                  </a:lnTo>
                  <a:lnTo>
                    <a:pt x="1683522" y="876573"/>
                  </a:lnTo>
                  <a:lnTo>
                    <a:pt x="1610236" y="1330028"/>
                  </a:lnTo>
                  <a:lnTo>
                    <a:pt x="1595867" y="1359893"/>
                  </a:lnTo>
                  <a:lnTo>
                    <a:pt x="1587672" y="1372678"/>
                  </a:lnTo>
                  <a:lnTo>
                    <a:pt x="1582586" y="1370928"/>
                  </a:lnTo>
                  <a:lnTo>
                    <a:pt x="1577544" y="1357190"/>
                  </a:lnTo>
                  <a:lnTo>
                    <a:pt x="1569174" y="1350267"/>
                  </a:lnTo>
                  <a:lnTo>
                    <a:pt x="1559959" y="1349753"/>
                  </a:lnTo>
                  <a:lnTo>
                    <a:pt x="1550433" y="1351943"/>
                  </a:lnTo>
                  <a:lnTo>
                    <a:pt x="1541134" y="1353139"/>
                  </a:lnTo>
                  <a:lnTo>
                    <a:pt x="1533410" y="1344622"/>
                  </a:lnTo>
                  <a:lnTo>
                    <a:pt x="1525833" y="1335208"/>
                  </a:lnTo>
                  <a:lnTo>
                    <a:pt x="1516919" y="1334071"/>
                  </a:lnTo>
                  <a:lnTo>
                    <a:pt x="1505182" y="1350387"/>
                  </a:lnTo>
                  <a:lnTo>
                    <a:pt x="1496408" y="1348396"/>
                  </a:lnTo>
                  <a:lnTo>
                    <a:pt x="1486512" y="1353340"/>
                  </a:lnTo>
                  <a:lnTo>
                    <a:pt x="1477013" y="1355825"/>
                  </a:lnTo>
                  <a:lnTo>
                    <a:pt x="1469432" y="1346453"/>
                  </a:lnTo>
                  <a:lnTo>
                    <a:pt x="1464871" y="1318365"/>
                  </a:lnTo>
                  <a:lnTo>
                    <a:pt x="1455639" y="1319196"/>
                  </a:lnTo>
                  <a:lnTo>
                    <a:pt x="1444363" y="1332670"/>
                  </a:lnTo>
                  <a:lnTo>
                    <a:pt x="1433673" y="1342508"/>
                  </a:lnTo>
                  <a:lnTo>
                    <a:pt x="1420189" y="1336561"/>
                  </a:lnTo>
                  <a:lnTo>
                    <a:pt x="1400419" y="1330399"/>
                  </a:lnTo>
                  <a:lnTo>
                    <a:pt x="1380966" y="1323830"/>
                  </a:lnTo>
                  <a:lnTo>
                    <a:pt x="1368432" y="1316657"/>
                  </a:lnTo>
                  <a:lnTo>
                    <a:pt x="1361089" y="1309674"/>
                  </a:lnTo>
                  <a:lnTo>
                    <a:pt x="1353548" y="1305069"/>
                  </a:lnTo>
                  <a:lnTo>
                    <a:pt x="1345478" y="1304512"/>
                  </a:lnTo>
                  <a:lnTo>
                    <a:pt x="1336548" y="1309671"/>
                  </a:lnTo>
                  <a:lnTo>
                    <a:pt x="1307890" y="1324295"/>
                  </a:lnTo>
                  <a:lnTo>
                    <a:pt x="1271137" y="1313562"/>
                  </a:lnTo>
                  <a:lnTo>
                    <a:pt x="1235473" y="1295313"/>
                  </a:lnTo>
                  <a:lnTo>
                    <a:pt x="1210083" y="1287389"/>
                  </a:lnTo>
                  <a:lnTo>
                    <a:pt x="1200882" y="1290497"/>
                  </a:lnTo>
                  <a:lnTo>
                    <a:pt x="1191702" y="1292688"/>
                  </a:lnTo>
                  <a:lnTo>
                    <a:pt x="1182884" y="1292641"/>
                  </a:lnTo>
                  <a:lnTo>
                    <a:pt x="1174768" y="1289035"/>
                  </a:lnTo>
                  <a:lnTo>
                    <a:pt x="1160413" y="1290816"/>
                  </a:lnTo>
                  <a:lnTo>
                    <a:pt x="1141346" y="1281104"/>
                  </a:lnTo>
                  <a:lnTo>
                    <a:pt x="1121717" y="1274860"/>
                  </a:lnTo>
                  <a:lnTo>
                    <a:pt x="1105680" y="1287047"/>
                  </a:lnTo>
                  <a:lnTo>
                    <a:pt x="1098789" y="1274092"/>
                  </a:lnTo>
                  <a:lnTo>
                    <a:pt x="1090692" y="1269781"/>
                  </a:lnTo>
                  <a:lnTo>
                    <a:pt x="1081670" y="1271977"/>
                  </a:lnTo>
                  <a:lnTo>
                    <a:pt x="1072006" y="1278545"/>
                  </a:lnTo>
                  <a:lnTo>
                    <a:pt x="1058555" y="1275308"/>
                  </a:lnTo>
                  <a:lnTo>
                    <a:pt x="1039044" y="1269313"/>
                  </a:lnTo>
                  <a:lnTo>
                    <a:pt x="1018958" y="1266097"/>
                  </a:lnTo>
                  <a:lnTo>
                    <a:pt x="1003784" y="1271197"/>
                  </a:lnTo>
                  <a:lnTo>
                    <a:pt x="988550" y="1259121"/>
                  </a:lnTo>
                  <a:lnTo>
                    <a:pt x="972132" y="1254371"/>
                  </a:lnTo>
                  <a:lnTo>
                    <a:pt x="954720" y="1255774"/>
                  </a:lnTo>
                  <a:lnTo>
                    <a:pt x="936504" y="1262157"/>
                  </a:lnTo>
                  <a:lnTo>
                    <a:pt x="920847" y="1250224"/>
                  </a:lnTo>
                  <a:lnTo>
                    <a:pt x="903786" y="1247762"/>
                  </a:lnTo>
                  <a:lnTo>
                    <a:pt x="886056" y="1249440"/>
                  </a:lnTo>
                  <a:lnTo>
                    <a:pt x="868393" y="1249923"/>
                  </a:lnTo>
                  <a:lnTo>
                    <a:pt x="858892" y="1260557"/>
                  </a:lnTo>
                  <a:lnTo>
                    <a:pt x="848132" y="1259049"/>
                  </a:lnTo>
                  <a:lnTo>
                    <a:pt x="837139" y="1250386"/>
                  </a:lnTo>
                  <a:lnTo>
                    <a:pt x="826938" y="1239556"/>
                  </a:lnTo>
                  <a:lnTo>
                    <a:pt x="822262" y="1235124"/>
                  </a:lnTo>
                  <a:lnTo>
                    <a:pt x="815135" y="1233354"/>
                  </a:lnTo>
                  <a:lnTo>
                    <a:pt x="809302" y="1236088"/>
                  </a:lnTo>
                  <a:lnTo>
                    <a:pt x="796875" y="1237991"/>
                  </a:lnTo>
                  <a:lnTo>
                    <a:pt x="781630" y="1235824"/>
                  </a:lnTo>
                  <a:lnTo>
                    <a:pt x="765512" y="1232024"/>
                  </a:lnTo>
                  <a:lnTo>
                    <a:pt x="750464" y="1229030"/>
                  </a:lnTo>
                  <a:lnTo>
                    <a:pt x="745210" y="1228181"/>
                  </a:lnTo>
                  <a:lnTo>
                    <a:pt x="739396" y="1226624"/>
                  </a:lnTo>
                  <a:lnTo>
                    <a:pt x="734431" y="1223988"/>
                  </a:lnTo>
                  <a:lnTo>
                    <a:pt x="722435" y="1226938"/>
                  </a:lnTo>
                  <a:lnTo>
                    <a:pt x="709485" y="1236564"/>
                  </a:lnTo>
                  <a:lnTo>
                    <a:pt x="697675" y="1239141"/>
                  </a:lnTo>
                  <a:lnTo>
                    <a:pt x="689097" y="1220946"/>
                  </a:lnTo>
                  <a:lnTo>
                    <a:pt x="671339" y="1220450"/>
                  </a:lnTo>
                  <a:lnTo>
                    <a:pt x="640839" y="1215137"/>
                  </a:lnTo>
                  <a:lnTo>
                    <a:pt x="607854" y="1206437"/>
                  </a:lnTo>
                  <a:lnTo>
                    <a:pt x="582641" y="1195779"/>
                  </a:lnTo>
                  <a:lnTo>
                    <a:pt x="575206" y="1179302"/>
                  </a:lnTo>
                  <a:lnTo>
                    <a:pt x="566503" y="1171058"/>
                  </a:lnTo>
                  <a:lnTo>
                    <a:pt x="556930" y="1168985"/>
                  </a:lnTo>
                  <a:lnTo>
                    <a:pt x="546880" y="1171026"/>
                  </a:lnTo>
                  <a:lnTo>
                    <a:pt x="533975" y="1188330"/>
                  </a:lnTo>
                  <a:lnTo>
                    <a:pt x="523502" y="1190587"/>
                  </a:lnTo>
                  <a:lnTo>
                    <a:pt x="514384" y="1184455"/>
                  </a:lnTo>
                  <a:lnTo>
                    <a:pt x="505546" y="1176593"/>
                  </a:lnTo>
                  <a:lnTo>
                    <a:pt x="491192" y="1166827"/>
                  </a:lnTo>
                  <a:lnTo>
                    <a:pt x="467815" y="1165592"/>
                  </a:lnTo>
                  <a:lnTo>
                    <a:pt x="444025" y="1166129"/>
                  </a:lnTo>
                  <a:lnTo>
                    <a:pt x="428434" y="1161679"/>
                  </a:lnTo>
                  <a:lnTo>
                    <a:pt x="420154" y="1150363"/>
                  </a:lnTo>
                  <a:lnTo>
                    <a:pt x="410744" y="1146038"/>
                  </a:lnTo>
                  <a:lnTo>
                    <a:pt x="400304" y="1148089"/>
                  </a:lnTo>
                  <a:lnTo>
                    <a:pt x="388932" y="1155903"/>
                  </a:lnTo>
                  <a:lnTo>
                    <a:pt x="373095" y="1150953"/>
                  </a:lnTo>
                  <a:lnTo>
                    <a:pt x="349424" y="1145999"/>
                  </a:lnTo>
                  <a:lnTo>
                    <a:pt x="325210" y="1144400"/>
                  </a:lnTo>
                  <a:lnTo>
                    <a:pt x="307746" y="1149518"/>
                  </a:lnTo>
                  <a:lnTo>
                    <a:pt x="296787" y="1151716"/>
                  </a:lnTo>
                  <a:lnTo>
                    <a:pt x="287923" y="1141340"/>
                  </a:lnTo>
                  <a:lnTo>
                    <a:pt x="278550" y="1134902"/>
                  </a:lnTo>
                  <a:lnTo>
                    <a:pt x="266061" y="1148909"/>
                  </a:lnTo>
                  <a:lnTo>
                    <a:pt x="251176" y="1158332"/>
                  </a:lnTo>
                  <a:lnTo>
                    <a:pt x="232051" y="1154502"/>
                  </a:lnTo>
                  <a:lnTo>
                    <a:pt x="213581" y="1145844"/>
                  </a:lnTo>
                  <a:lnTo>
                    <a:pt x="200657" y="1140780"/>
                  </a:lnTo>
                  <a:lnTo>
                    <a:pt x="192537" y="1142874"/>
                  </a:lnTo>
                  <a:lnTo>
                    <a:pt x="183966" y="1149717"/>
                  </a:lnTo>
                  <a:lnTo>
                    <a:pt x="175416" y="1155644"/>
                  </a:lnTo>
                  <a:lnTo>
                    <a:pt x="167361" y="1154990"/>
                  </a:lnTo>
                  <a:lnTo>
                    <a:pt x="165259" y="1146491"/>
                  </a:lnTo>
                  <a:lnTo>
                    <a:pt x="168774" y="1139991"/>
                  </a:lnTo>
                  <a:lnTo>
                    <a:pt x="160204" y="1139457"/>
                  </a:lnTo>
                  <a:lnTo>
                    <a:pt x="121851" y="1148861"/>
                  </a:lnTo>
                  <a:lnTo>
                    <a:pt x="98713" y="1148098"/>
                  </a:lnTo>
                  <a:lnTo>
                    <a:pt x="79405" y="1145140"/>
                  </a:lnTo>
                  <a:lnTo>
                    <a:pt x="65983" y="1140950"/>
                  </a:lnTo>
                  <a:lnTo>
                    <a:pt x="60501" y="1136494"/>
                  </a:lnTo>
                  <a:lnTo>
                    <a:pt x="58646" y="1132333"/>
                  </a:lnTo>
                  <a:lnTo>
                    <a:pt x="54207" y="1131655"/>
                  </a:lnTo>
                  <a:lnTo>
                    <a:pt x="47689" y="1131329"/>
                  </a:lnTo>
                  <a:lnTo>
                    <a:pt x="39598" y="1128223"/>
                  </a:lnTo>
                  <a:lnTo>
                    <a:pt x="33342" y="1126992"/>
                  </a:lnTo>
                  <a:lnTo>
                    <a:pt x="27596" y="1130034"/>
                  </a:lnTo>
                  <a:lnTo>
                    <a:pt x="21246" y="1134471"/>
                  </a:lnTo>
                  <a:lnTo>
                    <a:pt x="13176" y="1137425"/>
                  </a:lnTo>
                  <a:lnTo>
                    <a:pt x="5454" y="1135036"/>
                  </a:lnTo>
                  <a:lnTo>
                    <a:pt x="1771" y="1128767"/>
                  </a:lnTo>
                  <a:lnTo>
                    <a:pt x="496" y="1123234"/>
                  </a:lnTo>
                  <a:lnTo>
                    <a:pt x="0" y="1123049"/>
                  </a:lnTo>
                  <a:lnTo>
                    <a:pt x="10457" y="1058342"/>
                  </a:lnTo>
                  <a:lnTo>
                    <a:pt x="19982" y="999408"/>
                  </a:lnTo>
                  <a:lnTo>
                    <a:pt x="28617" y="945979"/>
                  </a:lnTo>
                  <a:lnTo>
                    <a:pt x="36406" y="897784"/>
                  </a:lnTo>
                  <a:lnTo>
                    <a:pt x="43393" y="854554"/>
                  </a:lnTo>
                  <a:lnTo>
                    <a:pt x="49621" y="816017"/>
                  </a:lnTo>
                  <a:lnTo>
                    <a:pt x="55134" y="781905"/>
                  </a:lnTo>
                  <a:lnTo>
                    <a:pt x="61460" y="742762"/>
                  </a:lnTo>
                  <a:lnTo>
                    <a:pt x="61384" y="742473"/>
                  </a:lnTo>
                  <a:lnTo>
                    <a:pt x="64968" y="719283"/>
                  </a:lnTo>
                  <a:lnTo>
                    <a:pt x="70891" y="681456"/>
                  </a:lnTo>
                  <a:lnTo>
                    <a:pt x="78742" y="631605"/>
                  </a:lnTo>
                  <a:lnTo>
                    <a:pt x="88113" y="572342"/>
                  </a:lnTo>
                  <a:lnTo>
                    <a:pt x="98594" y="506281"/>
                  </a:lnTo>
                  <a:lnTo>
                    <a:pt x="109777" y="436035"/>
                  </a:lnTo>
                  <a:lnTo>
                    <a:pt x="121252" y="364217"/>
                  </a:lnTo>
                  <a:lnTo>
                    <a:pt x="132611" y="293441"/>
                  </a:lnTo>
                  <a:lnTo>
                    <a:pt x="143443" y="226319"/>
                  </a:lnTo>
                  <a:lnTo>
                    <a:pt x="153341" y="165464"/>
                  </a:lnTo>
                  <a:lnTo>
                    <a:pt x="161895" y="113491"/>
                  </a:lnTo>
                  <a:lnTo>
                    <a:pt x="168695" y="73011"/>
                  </a:lnTo>
                  <a:lnTo>
                    <a:pt x="178802" y="26244"/>
                  </a:lnTo>
                  <a:lnTo>
                    <a:pt x="188942" y="11591"/>
                  </a:lnTo>
                  <a:lnTo>
                    <a:pt x="190642" y="9414"/>
                  </a:lnTo>
                  <a:lnTo>
                    <a:pt x="193462" y="8644"/>
                  </a:lnTo>
                  <a:lnTo>
                    <a:pt x="196282" y="7874"/>
                  </a:lnTo>
                  <a:lnTo>
                    <a:pt x="199828" y="4635"/>
                  </a:lnTo>
                  <a:lnTo>
                    <a:pt x="201961" y="363"/>
                  </a:lnTo>
                  <a:lnTo>
                    <a:pt x="204094" y="0"/>
                  </a:lnTo>
                  <a:lnTo>
                    <a:pt x="207641" y="8484"/>
                  </a:lnTo>
                  <a:lnTo>
                    <a:pt x="208201" y="9187"/>
                  </a:lnTo>
                  <a:lnTo>
                    <a:pt x="208665" y="10488"/>
                  </a:lnTo>
                  <a:lnTo>
                    <a:pt x="209882" y="11298"/>
                  </a:lnTo>
                  <a:lnTo>
                    <a:pt x="215660" y="16273"/>
                  </a:lnTo>
                  <a:lnTo>
                    <a:pt x="222096" y="17562"/>
                  </a:lnTo>
                  <a:lnTo>
                    <a:pt x="229018" y="16632"/>
                  </a:lnTo>
                  <a:lnTo>
                    <a:pt x="236251" y="14946"/>
                  </a:lnTo>
                  <a:lnTo>
                    <a:pt x="241235" y="13300"/>
                  </a:lnTo>
                  <a:lnTo>
                    <a:pt x="246953" y="15450"/>
                  </a:lnTo>
                  <a:lnTo>
                    <a:pt x="250315" y="19671"/>
                  </a:lnTo>
                  <a:lnTo>
                    <a:pt x="255670" y="27193"/>
                  </a:lnTo>
                  <a:lnTo>
                    <a:pt x="261325" y="32867"/>
                  </a:lnTo>
                  <a:lnTo>
                    <a:pt x="267830" y="33277"/>
                  </a:lnTo>
                  <a:lnTo>
                    <a:pt x="275738" y="25006"/>
                  </a:lnTo>
                  <a:lnTo>
                    <a:pt x="277630" y="21634"/>
                  </a:lnTo>
                  <a:lnTo>
                    <a:pt x="281397" y="19178"/>
                  </a:lnTo>
                  <a:lnTo>
                    <a:pt x="286091" y="19324"/>
                  </a:lnTo>
                  <a:lnTo>
                    <a:pt x="293715" y="16591"/>
                  </a:lnTo>
                  <a:lnTo>
                    <a:pt x="301733" y="12197"/>
                  </a:lnTo>
                  <a:lnTo>
                    <a:pt x="309209" y="11164"/>
                  </a:lnTo>
                  <a:lnTo>
                    <a:pt x="315203" y="18512"/>
                  </a:lnTo>
                  <a:lnTo>
                    <a:pt x="315667" y="19813"/>
                  </a:lnTo>
                  <a:lnTo>
                    <a:pt x="316131" y="21114"/>
                  </a:lnTo>
                  <a:lnTo>
                    <a:pt x="315938" y="22308"/>
                  </a:lnTo>
                  <a:lnTo>
                    <a:pt x="319261" y="46186"/>
                  </a:lnTo>
                  <a:lnTo>
                    <a:pt x="325920" y="50203"/>
                  </a:lnTo>
                  <a:lnTo>
                    <a:pt x="334480" y="42459"/>
                  </a:lnTo>
                  <a:lnTo>
                    <a:pt x="343505" y="31054"/>
                  </a:lnTo>
                  <a:lnTo>
                    <a:pt x="346904" y="26700"/>
                  </a:lnTo>
                  <a:lnTo>
                    <a:pt x="353105" y="25863"/>
                  </a:lnTo>
                  <a:lnTo>
                    <a:pt x="358824" y="28014"/>
                  </a:lnTo>
                  <a:lnTo>
                    <a:pt x="373830" y="33226"/>
                  </a:lnTo>
                  <a:lnTo>
                    <a:pt x="391406" y="38566"/>
                  </a:lnTo>
                  <a:lnTo>
                    <a:pt x="407291" y="44208"/>
                  </a:lnTo>
                  <a:lnTo>
                    <a:pt x="417223" y="50324"/>
                  </a:lnTo>
                  <a:lnTo>
                    <a:pt x="424138" y="56930"/>
                  </a:lnTo>
                  <a:lnTo>
                    <a:pt x="431246" y="61555"/>
                  </a:lnTo>
                  <a:lnTo>
                    <a:pt x="438916" y="62709"/>
                  </a:lnTo>
                  <a:lnTo>
                    <a:pt x="447514" y="58897"/>
                  </a:lnTo>
                  <a:lnTo>
                    <a:pt x="448364" y="57809"/>
                  </a:lnTo>
                  <a:lnTo>
                    <a:pt x="449214" y="56720"/>
                  </a:lnTo>
                  <a:lnTo>
                    <a:pt x="449967" y="56229"/>
                  </a:lnTo>
                  <a:lnTo>
                    <a:pt x="465725" y="35158"/>
                  </a:lnTo>
                  <a:lnTo>
                    <a:pt x="477435" y="31706"/>
                  </a:lnTo>
                  <a:lnTo>
                    <a:pt x="494289" y="39429"/>
                  </a:lnTo>
                  <a:lnTo>
                    <a:pt x="525480" y="51883"/>
                  </a:lnTo>
                  <a:lnTo>
                    <a:pt x="526137" y="51989"/>
                  </a:lnTo>
                  <a:lnTo>
                    <a:pt x="545190" y="57511"/>
                  </a:lnTo>
                  <a:lnTo>
                    <a:pt x="559130" y="62608"/>
                  </a:lnTo>
                  <a:lnTo>
                    <a:pt x="568546" y="67549"/>
                  </a:lnTo>
                  <a:lnTo>
                    <a:pt x="574027" y="72602"/>
                  </a:lnTo>
                  <a:lnTo>
                    <a:pt x="576172" y="76013"/>
                  </a:lnTo>
                  <a:lnTo>
                    <a:pt x="581233" y="78057"/>
                  </a:lnTo>
                  <a:lnTo>
                    <a:pt x="586024" y="77605"/>
                  </a:lnTo>
                  <a:lnTo>
                    <a:pt x="600370" y="77003"/>
                  </a:lnTo>
                  <a:lnTo>
                    <a:pt x="616119" y="77489"/>
                  </a:lnTo>
                  <a:lnTo>
                    <a:pt x="630807" y="79068"/>
                  </a:lnTo>
                  <a:lnTo>
                    <a:pt x="641969" y="81743"/>
                  </a:lnTo>
                  <a:lnTo>
                    <a:pt x="643843" y="82659"/>
                  </a:lnTo>
                  <a:lnTo>
                    <a:pt x="645909" y="82380"/>
                  </a:lnTo>
                  <a:lnTo>
                    <a:pt x="647223" y="82592"/>
                  </a:lnTo>
                  <a:lnTo>
                    <a:pt x="653333" y="84729"/>
                  </a:lnTo>
                  <a:lnTo>
                    <a:pt x="658752" y="89972"/>
                  </a:lnTo>
                  <a:lnTo>
                    <a:pt x="664192" y="94299"/>
                  </a:lnTo>
                  <a:lnTo>
                    <a:pt x="670367" y="93688"/>
                  </a:lnTo>
                  <a:lnTo>
                    <a:pt x="677147" y="89267"/>
                  </a:lnTo>
                  <a:lnTo>
                    <a:pt x="685976" y="88855"/>
                  </a:lnTo>
                  <a:lnTo>
                    <a:pt x="693470" y="92518"/>
                  </a:lnTo>
                  <a:lnTo>
                    <a:pt x="709945" y="98677"/>
                  </a:lnTo>
                  <a:lnTo>
                    <a:pt x="729530" y="102407"/>
                  </a:lnTo>
                  <a:lnTo>
                    <a:pt x="749408" y="103542"/>
                  </a:lnTo>
                  <a:lnTo>
                    <a:pt x="766763" y="101912"/>
                  </a:lnTo>
                  <a:lnTo>
                    <a:pt x="774125" y="101387"/>
                  </a:lnTo>
                  <a:lnTo>
                    <a:pt x="781481" y="102069"/>
                  </a:lnTo>
                  <a:lnTo>
                    <a:pt x="788515" y="103962"/>
                  </a:lnTo>
                  <a:lnTo>
                    <a:pt x="794909" y="107074"/>
                  </a:lnTo>
                  <a:lnTo>
                    <a:pt x="805847" y="111332"/>
                  </a:lnTo>
                  <a:lnTo>
                    <a:pt x="817255" y="112677"/>
                  </a:lnTo>
                  <a:lnTo>
                    <a:pt x="829062" y="111559"/>
                  </a:lnTo>
                  <a:lnTo>
                    <a:pt x="841195" y="108424"/>
                  </a:lnTo>
                  <a:lnTo>
                    <a:pt x="846179" y="106778"/>
                  </a:lnTo>
                  <a:lnTo>
                    <a:pt x="850776" y="107521"/>
                  </a:lnTo>
                  <a:lnTo>
                    <a:pt x="854331" y="110548"/>
                  </a:lnTo>
                  <a:lnTo>
                    <a:pt x="873189" y="120079"/>
                  </a:lnTo>
                  <a:lnTo>
                    <a:pt x="896307" y="125530"/>
                  </a:lnTo>
                  <a:lnTo>
                    <a:pt x="919408" y="127185"/>
                  </a:lnTo>
                  <a:lnTo>
                    <a:pt x="938210" y="125330"/>
                  </a:lnTo>
                  <a:lnTo>
                    <a:pt x="943097" y="124281"/>
                  </a:lnTo>
                  <a:lnTo>
                    <a:pt x="948816" y="126431"/>
                  </a:lnTo>
                  <a:lnTo>
                    <a:pt x="951520" y="130546"/>
                  </a:lnTo>
                  <a:lnTo>
                    <a:pt x="954419" y="133466"/>
                  </a:lnTo>
                  <a:lnTo>
                    <a:pt x="956756" y="135683"/>
                  </a:lnTo>
                  <a:lnTo>
                    <a:pt x="960040" y="136213"/>
                  </a:lnTo>
                  <a:lnTo>
                    <a:pt x="964541" y="137554"/>
                  </a:lnTo>
                  <a:lnTo>
                    <a:pt x="969526" y="135907"/>
                  </a:lnTo>
                  <a:lnTo>
                    <a:pt x="972732" y="132748"/>
                  </a:lnTo>
                  <a:lnTo>
                    <a:pt x="978522" y="131328"/>
                  </a:lnTo>
                  <a:lnTo>
                    <a:pt x="983352" y="135844"/>
                  </a:lnTo>
                  <a:lnTo>
                    <a:pt x="988363" y="139239"/>
                  </a:lnTo>
                  <a:lnTo>
                    <a:pt x="994696" y="134459"/>
                  </a:lnTo>
                  <a:lnTo>
                    <a:pt x="996492" y="131684"/>
                  </a:lnTo>
                  <a:lnTo>
                    <a:pt x="999409" y="130317"/>
                  </a:lnTo>
                  <a:lnTo>
                    <a:pt x="1002887" y="129653"/>
                  </a:lnTo>
                  <a:lnTo>
                    <a:pt x="1024947" y="124187"/>
                  </a:lnTo>
                  <a:lnTo>
                    <a:pt x="1052675" y="119234"/>
                  </a:lnTo>
                  <a:lnTo>
                    <a:pt x="1078501" y="122134"/>
                  </a:lnTo>
                  <a:lnTo>
                    <a:pt x="1094859" y="140227"/>
                  </a:lnTo>
                  <a:lnTo>
                    <a:pt x="1095787" y="142828"/>
                  </a:lnTo>
                  <a:lnTo>
                    <a:pt x="1097468" y="144939"/>
                  </a:lnTo>
                  <a:lnTo>
                    <a:pt x="1099901" y="146558"/>
                  </a:lnTo>
                  <a:lnTo>
                    <a:pt x="1105279" y="153231"/>
                  </a:lnTo>
                  <a:lnTo>
                    <a:pt x="1110272" y="161106"/>
                  </a:lnTo>
                  <a:lnTo>
                    <a:pt x="1115866" y="164481"/>
                  </a:lnTo>
                  <a:lnTo>
                    <a:pt x="1123046" y="157654"/>
                  </a:lnTo>
                  <a:lnTo>
                    <a:pt x="1125788" y="153194"/>
                  </a:lnTo>
                  <a:lnTo>
                    <a:pt x="1130115" y="151441"/>
                  </a:lnTo>
                  <a:lnTo>
                    <a:pt x="1167992" y="156873"/>
                  </a:lnTo>
                  <a:lnTo>
                    <a:pt x="1203546" y="172503"/>
                  </a:lnTo>
                  <a:lnTo>
                    <a:pt x="1204376" y="175702"/>
                  </a:lnTo>
                  <a:lnTo>
                    <a:pt x="1210489" y="187905"/>
                  </a:lnTo>
                  <a:lnTo>
                    <a:pt x="1217445" y="194901"/>
                  </a:lnTo>
                  <a:lnTo>
                    <a:pt x="1225071" y="197752"/>
                  </a:lnTo>
                  <a:lnTo>
                    <a:pt x="1233194" y="197523"/>
                  </a:lnTo>
                  <a:lnTo>
                    <a:pt x="1236674" y="196859"/>
                  </a:lnTo>
                  <a:lnTo>
                    <a:pt x="1239686" y="194894"/>
                  </a:lnTo>
                  <a:lnTo>
                    <a:pt x="1241482" y="192120"/>
                  </a:lnTo>
                  <a:lnTo>
                    <a:pt x="1252715" y="178276"/>
                  </a:lnTo>
                  <a:lnTo>
                    <a:pt x="1261896" y="176340"/>
                  </a:lnTo>
                  <a:lnTo>
                    <a:pt x="1269936" y="181461"/>
                  </a:lnTo>
                  <a:lnTo>
                    <a:pt x="1277748" y="188786"/>
                  </a:lnTo>
                  <a:lnTo>
                    <a:pt x="1278964" y="189596"/>
                  </a:lnTo>
                  <a:lnTo>
                    <a:pt x="1280084" y="191003"/>
                  </a:lnTo>
                  <a:lnTo>
                    <a:pt x="1281204" y="192410"/>
                  </a:lnTo>
                  <a:lnTo>
                    <a:pt x="1287881" y="201122"/>
                  </a:lnTo>
                  <a:lnTo>
                    <a:pt x="1295458" y="204291"/>
                  </a:lnTo>
                  <a:lnTo>
                    <a:pt x="1303669" y="203540"/>
                  </a:lnTo>
                  <a:lnTo>
                    <a:pt x="1312252" y="200492"/>
                  </a:lnTo>
                  <a:lnTo>
                    <a:pt x="1315819" y="199230"/>
                  </a:lnTo>
                  <a:lnTo>
                    <a:pt x="1319855" y="199269"/>
                  </a:lnTo>
                  <a:lnTo>
                    <a:pt x="1323611" y="201102"/>
                  </a:lnTo>
                  <a:lnTo>
                    <a:pt x="1338897" y="207816"/>
                  </a:lnTo>
                  <a:lnTo>
                    <a:pt x="1358082" y="213492"/>
                  </a:lnTo>
                  <a:lnTo>
                    <a:pt x="1377387" y="216086"/>
                  </a:lnTo>
                  <a:lnTo>
                    <a:pt x="1393034" y="213548"/>
                  </a:lnTo>
                  <a:lnTo>
                    <a:pt x="1395950" y="212180"/>
                  </a:lnTo>
                  <a:lnTo>
                    <a:pt x="1399985" y="212220"/>
                  </a:lnTo>
                  <a:lnTo>
                    <a:pt x="1403176" y="213348"/>
                  </a:lnTo>
                  <a:lnTo>
                    <a:pt x="1420304" y="217812"/>
                  </a:lnTo>
                  <a:lnTo>
                    <a:pt x="1441520" y="221614"/>
                  </a:lnTo>
                  <a:lnTo>
                    <a:pt x="1462079" y="222437"/>
                  </a:lnTo>
                  <a:lnTo>
                    <a:pt x="1477238" y="217962"/>
                  </a:lnTo>
                  <a:lnTo>
                    <a:pt x="1477900" y="218069"/>
                  </a:lnTo>
                  <a:lnTo>
                    <a:pt x="1477996" y="217472"/>
                  </a:lnTo>
                  <a:lnTo>
                    <a:pt x="1478744" y="216980"/>
                  </a:lnTo>
                  <a:lnTo>
                    <a:pt x="1489203" y="215481"/>
                  </a:lnTo>
                  <a:lnTo>
                    <a:pt x="1497874" y="225818"/>
                  </a:lnTo>
                  <a:lnTo>
                    <a:pt x="1507215" y="232011"/>
                  </a:lnTo>
                  <a:lnTo>
                    <a:pt x="1519683" y="218080"/>
                  </a:lnTo>
                  <a:lnTo>
                    <a:pt x="1534571" y="208638"/>
                  </a:lnTo>
                  <a:lnTo>
                    <a:pt x="1553698" y="212467"/>
                  </a:lnTo>
                  <a:lnTo>
                    <a:pt x="1572171" y="221132"/>
                  </a:lnTo>
                  <a:lnTo>
                    <a:pt x="1585096" y="226200"/>
                  </a:lnTo>
                  <a:lnTo>
                    <a:pt x="1593214" y="224102"/>
                  </a:lnTo>
                  <a:lnTo>
                    <a:pt x="1601786" y="217251"/>
                  </a:lnTo>
                  <a:lnTo>
                    <a:pt x="1610337" y="211315"/>
                  </a:lnTo>
                  <a:lnTo>
                    <a:pt x="1618393" y="211966"/>
                  </a:lnTo>
                  <a:lnTo>
                    <a:pt x="1620579" y="220412"/>
                  </a:lnTo>
                  <a:lnTo>
                    <a:pt x="1617086" y="226849"/>
                  </a:lnTo>
                  <a:lnTo>
                    <a:pt x="1625273" y="227473"/>
                  </a:lnTo>
                  <a:lnTo>
                    <a:pt x="1662499" y="218481"/>
                  </a:lnTo>
                  <a:lnTo>
                    <a:pt x="1663160" y="218588"/>
                  </a:lnTo>
                  <a:lnTo>
                    <a:pt x="1664570" y="218203"/>
                  </a:lnTo>
                  <a:lnTo>
                    <a:pt x="1665221" y="218308"/>
                  </a:lnTo>
                  <a:lnTo>
                    <a:pt x="1679117" y="218284"/>
                  </a:lnTo>
                  <a:lnTo>
                    <a:pt x="1687707" y="219414"/>
                  </a:lnTo>
                  <a:lnTo>
                    <a:pt x="1691641" y="221975"/>
                  </a:lnTo>
                  <a:lnTo>
                    <a:pt x="1691572" y="226245"/>
                  </a:lnTo>
                  <a:lnTo>
                    <a:pt x="1688343" y="233691"/>
                  </a:lnTo>
                  <a:lnTo>
                    <a:pt x="1695072" y="242135"/>
                  </a:lnTo>
                  <a:lnTo>
                    <a:pt x="1703901" y="241722"/>
                  </a:lnTo>
                  <a:lnTo>
                    <a:pt x="1714306" y="239037"/>
                  </a:lnTo>
                  <a:lnTo>
                    <a:pt x="1720679" y="234320"/>
                  </a:lnTo>
                  <a:lnTo>
                    <a:pt x="1724004" y="230490"/>
                  </a:lnTo>
                  <a:lnTo>
                    <a:pt x="1725261" y="230464"/>
                  </a:lnTo>
                  <a:lnTo>
                    <a:pt x="1727117" y="234633"/>
                  </a:lnTo>
                  <a:lnTo>
                    <a:pt x="1731558" y="235312"/>
                  </a:lnTo>
                  <a:lnTo>
                    <a:pt x="1738077" y="235638"/>
                  </a:lnTo>
                  <a:lnTo>
                    <a:pt x="1746167" y="238746"/>
                  </a:lnTo>
                  <a:lnTo>
                    <a:pt x="1750268" y="239629"/>
                  </a:lnTo>
                  <a:lnTo>
                    <a:pt x="1751274" y="235817"/>
                  </a:lnTo>
                  <a:lnTo>
                    <a:pt x="1752883" y="230608"/>
                  </a:lnTo>
                  <a:lnTo>
                    <a:pt x="1758795" y="227302"/>
                  </a:lnTo>
                  <a:lnTo>
                    <a:pt x="1761034" y="227051"/>
                  </a:lnTo>
                  <a:lnTo>
                    <a:pt x="1763272" y="227489"/>
                  </a:lnTo>
                  <a:lnTo>
                    <a:pt x="1765460" y="228369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03129" y="3937000"/>
              <a:ext cx="1735670" cy="134620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908285" y="3918064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79" y="165100"/>
                  </a:moveTo>
                  <a:lnTo>
                    <a:pt x="163118" y="165100"/>
                  </a:lnTo>
                  <a:lnTo>
                    <a:pt x="160947" y="177800"/>
                  </a:lnTo>
                  <a:lnTo>
                    <a:pt x="155150" y="190500"/>
                  </a:lnTo>
                  <a:lnTo>
                    <a:pt x="6565" y="190500"/>
                  </a:lnTo>
                  <a:lnTo>
                    <a:pt x="4516" y="203200"/>
                  </a:lnTo>
                  <a:lnTo>
                    <a:pt x="2268" y="203200"/>
                  </a:lnTo>
                  <a:lnTo>
                    <a:pt x="527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9" y="254000"/>
                  </a:lnTo>
                  <a:lnTo>
                    <a:pt x="6570" y="304800"/>
                  </a:lnTo>
                  <a:lnTo>
                    <a:pt x="11637" y="355600"/>
                  </a:lnTo>
                  <a:lnTo>
                    <a:pt x="17683" y="419100"/>
                  </a:lnTo>
                  <a:lnTo>
                    <a:pt x="24434" y="482600"/>
                  </a:lnTo>
                  <a:lnTo>
                    <a:pt x="31615" y="546100"/>
                  </a:lnTo>
                  <a:lnTo>
                    <a:pt x="38950" y="622300"/>
                  </a:lnTo>
                  <a:lnTo>
                    <a:pt x="46164" y="698500"/>
                  </a:lnTo>
                  <a:lnTo>
                    <a:pt x="52983" y="762000"/>
                  </a:lnTo>
                  <a:lnTo>
                    <a:pt x="59131" y="825500"/>
                  </a:lnTo>
                  <a:lnTo>
                    <a:pt x="64334" y="876300"/>
                  </a:lnTo>
                  <a:lnTo>
                    <a:pt x="68316" y="914400"/>
                  </a:lnTo>
                  <a:lnTo>
                    <a:pt x="70802" y="927100"/>
                  </a:lnTo>
                  <a:lnTo>
                    <a:pt x="70942" y="927100"/>
                  </a:lnTo>
                  <a:lnTo>
                    <a:pt x="109105" y="1320799"/>
                  </a:lnTo>
                  <a:lnTo>
                    <a:pt x="137572" y="1320799"/>
                  </a:lnTo>
                  <a:lnTo>
                    <a:pt x="142346" y="1308100"/>
                  </a:lnTo>
                  <a:lnTo>
                    <a:pt x="233502" y="1308100"/>
                  </a:lnTo>
                  <a:lnTo>
                    <a:pt x="268159" y="1295400"/>
                  </a:lnTo>
                  <a:lnTo>
                    <a:pt x="293758" y="1295400"/>
                  </a:lnTo>
                  <a:lnTo>
                    <a:pt x="300286" y="1282700"/>
                  </a:lnTo>
                  <a:lnTo>
                    <a:pt x="360927" y="1282700"/>
                  </a:lnTo>
                  <a:lnTo>
                    <a:pt x="372897" y="1270000"/>
                  </a:lnTo>
                  <a:lnTo>
                    <a:pt x="381376" y="1257300"/>
                  </a:lnTo>
                  <a:lnTo>
                    <a:pt x="428914" y="1257300"/>
                  </a:lnTo>
                  <a:lnTo>
                    <a:pt x="452726" y="1244600"/>
                  </a:lnTo>
                  <a:lnTo>
                    <a:pt x="493458" y="1244600"/>
                  </a:lnTo>
                  <a:lnTo>
                    <a:pt x="502441" y="1231900"/>
                  </a:lnTo>
                  <a:lnTo>
                    <a:pt x="645981" y="1231900"/>
                  </a:lnTo>
                  <a:lnTo>
                    <a:pt x="649998" y="1219200"/>
                  </a:lnTo>
                  <a:lnTo>
                    <a:pt x="980986" y="1219200"/>
                  </a:lnTo>
                  <a:lnTo>
                    <a:pt x="997933" y="1206500"/>
                  </a:lnTo>
                  <a:lnTo>
                    <a:pt x="1049959" y="1206500"/>
                  </a:lnTo>
                  <a:lnTo>
                    <a:pt x="1065926" y="1193800"/>
                  </a:lnTo>
                  <a:lnTo>
                    <a:pt x="1185125" y="1193800"/>
                  </a:lnTo>
                  <a:lnTo>
                    <a:pt x="1192787" y="1181100"/>
                  </a:lnTo>
                  <a:lnTo>
                    <a:pt x="1304445" y="1181100"/>
                  </a:lnTo>
                  <a:lnTo>
                    <a:pt x="1312755" y="1168400"/>
                  </a:lnTo>
                  <a:lnTo>
                    <a:pt x="1436820" y="1168400"/>
                  </a:lnTo>
                  <a:lnTo>
                    <a:pt x="1448790" y="1155700"/>
                  </a:lnTo>
                  <a:lnTo>
                    <a:pt x="1456104" y="1143000"/>
                  </a:lnTo>
                  <a:lnTo>
                    <a:pt x="1558908" y="1143000"/>
                  </a:lnTo>
                  <a:lnTo>
                    <a:pt x="1566349" y="1130300"/>
                  </a:lnTo>
                  <a:lnTo>
                    <a:pt x="1712329" y="1130300"/>
                  </a:lnTo>
                  <a:lnTo>
                    <a:pt x="1718551" y="1104900"/>
                  </a:lnTo>
                  <a:lnTo>
                    <a:pt x="1626337" y="177800"/>
                  </a:lnTo>
                  <a:lnTo>
                    <a:pt x="237147" y="177800"/>
                  </a:lnTo>
                  <a:lnTo>
                    <a:pt x="225979" y="165100"/>
                  </a:lnTo>
                  <a:close/>
                </a:path>
                <a:path w="1718945" h="1320800">
                  <a:moveTo>
                    <a:pt x="233502" y="1308100"/>
                  </a:moveTo>
                  <a:lnTo>
                    <a:pt x="171030" y="1308100"/>
                  </a:lnTo>
                  <a:lnTo>
                    <a:pt x="177473" y="1320799"/>
                  </a:lnTo>
                  <a:lnTo>
                    <a:pt x="210943" y="1320799"/>
                  </a:lnTo>
                  <a:lnTo>
                    <a:pt x="233502" y="1308100"/>
                  </a:lnTo>
                  <a:close/>
                </a:path>
                <a:path w="1718945" h="1320800">
                  <a:moveTo>
                    <a:pt x="293758" y="1295400"/>
                  </a:moveTo>
                  <a:lnTo>
                    <a:pt x="274846" y="1295400"/>
                  </a:lnTo>
                  <a:lnTo>
                    <a:pt x="279057" y="1308100"/>
                  </a:lnTo>
                  <a:lnTo>
                    <a:pt x="287014" y="1308100"/>
                  </a:lnTo>
                  <a:lnTo>
                    <a:pt x="293758" y="1295400"/>
                  </a:lnTo>
                  <a:close/>
                </a:path>
                <a:path w="1718945" h="1320800">
                  <a:moveTo>
                    <a:pt x="413346" y="1257300"/>
                  </a:moveTo>
                  <a:lnTo>
                    <a:pt x="392088" y="1257300"/>
                  </a:lnTo>
                  <a:lnTo>
                    <a:pt x="403317" y="1270000"/>
                  </a:lnTo>
                  <a:lnTo>
                    <a:pt x="413346" y="1257300"/>
                  </a:lnTo>
                  <a:close/>
                </a:path>
                <a:path w="1718945" h="1320800">
                  <a:moveTo>
                    <a:pt x="572177" y="1231900"/>
                  </a:moveTo>
                  <a:lnTo>
                    <a:pt x="522203" y="1231900"/>
                  </a:lnTo>
                  <a:lnTo>
                    <a:pt x="533107" y="1244600"/>
                  </a:lnTo>
                  <a:lnTo>
                    <a:pt x="549321" y="1244600"/>
                  </a:lnTo>
                  <a:lnTo>
                    <a:pt x="572177" y="1231900"/>
                  </a:lnTo>
                  <a:close/>
                </a:path>
                <a:path w="1718945" h="1320800">
                  <a:moveTo>
                    <a:pt x="645981" y="1231900"/>
                  </a:moveTo>
                  <a:lnTo>
                    <a:pt x="595088" y="1231900"/>
                  </a:lnTo>
                  <a:lnTo>
                    <a:pt x="611466" y="1244600"/>
                  </a:lnTo>
                  <a:lnTo>
                    <a:pt x="641963" y="1244600"/>
                  </a:lnTo>
                  <a:lnTo>
                    <a:pt x="645981" y="1231900"/>
                  </a:lnTo>
                  <a:close/>
                </a:path>
                <a:path w="1718945" h="1320800">
                  <a:moveTo>
                    <a:pt x="893510" y="1219200"/>
                  </a:moveTo>
                  <a:lnTo>
                    <a:pt x="679491" y="1219200"/>
                  </a:lnTo>
                  <a:lnTo>
                    <a:pt x="690905" y="1231900"/>
                  </a:lnTo>
                  <a:lnTo>
                    <a:pt x="718009" y="1244600"/>
                  </a:lnTo>
                  <a:lnTo>
                    <a:pt x="782963" y="1244600"/>
                  </a:lnTo>
                  <a:lnTo>
                    <a:pt x="800252" y="1231900"/>
                  </a:lnTo>
                  <a:lnTo>
                    <a:pt x="876957" y="1231900"/>
                  </a:lnTo>
                  <a:lnTo>
                    <a:pt x="893510" y="1219200"/>
                  </a:lnTo>
                  <a:close/>
                </a:path>
                <a:path w="1718945" h="1320800">
                  <a:moveTo>
                    <a:pt x="834015" y="1231900"/>
                  </a:moveTo>
                  <a:lnTo>
                    <a:pt x="800252" y="1231900"/>
                  </a:lnTo>
                  <a:lnTo>
                    <a:pt x="813213" y="1244600"/>
                  </a:lnTo>
                  <a:lnTo>
                    <a:pt x="823968" y="1244600"/>
                  </a:lnTo>
                  <a:lnTo>
                    <a:pt x="834015" y="1231900"/>
                  </a:lnTo>
                  <a:close/>
                </a:path>
                <a:path w="1718945" h="1320800">
                  <a:moveTo>
                    <a:pt x="980986" y="1219200"/>
                  </a:moveTo>
                  <a:lnTo>
                    <a:pt x="950898" y="1219200"/>
                  </a:lnTo>
                  <a:lnTo>
                    <a:pt x="963744" y="1231900"/>
                  </a:lnTo>
                  <a:lnTo>
                    <a:pt x="974530" y="1231900"/>
                  </a:lnTo>
                  <a:lnTo>
                    <a:pt x="980986" y="1219200"/>
                  </a:lnTo>
                  <a:close/>
                </a:path>
                <a:path w="1718945" h="1320800">
                  <a:moveTo>
                    <a:pt x="1130660" y="1193800"/>
                  </a:moveTo>
                  <a:lnTo>
                    <a:pt x="1099478" y="1193800"/>
                  </a:lnTo>
                  <a:lnTo>
                    <a:pt x="1117295" y="1206500"/>
                  </a:lnTo>
                  <a:lnTo>
                    <a:pt x="1130660" y="1193800"/>
                  </a:lnTo>
                  <a:close/>
                </a:path>
                <a:path w="1718945" h="1320800">
                  <a:moveTo>
                    <a:pt x="1232223" y="1181100"/>
                  </a:moveTo>
                  <a:lnTo>
                    <a:pt x="1209871" y="1181100"/>
                  </a:lnTo>
                  <a:lnTo>
                    <a:pt x="1219847" y="1193800"/>
                  </a:lnTo>
                  <a:lnTo>
                    <a:pt x="1232223" y="1181100"/>
                  </a:lnTo>
                  <a:close/>
                </a:path>
                <a:path w="1718945" h="1320800">
                  <a:moveTo>
                    <a:pt x="1436820" y="1168400"/>
                  </a:moveTo>
                  <a:lnTo>
                    <a:pt x="1386578" y="1168400"/>
                  </a:lnTo>
                  <a:lnTo>
                    <a:pt x="1424851" y="1181100"/>
                  </a:lnTo>
                  <a:lnTo>
                    <a:pt x="1436820" y="1168400"/>
                  </a:lnTo>
                  <a:close/>
                </a:path>
                <a:path w="1718945" h="1320800">
                  <a:moveTo>
                    <a:pt x="1629391" y="1130300"/>
                  </a:moveTo>
                  <a:lnTo>
                    <a:pt x="1575060" y="1130300"/>
                  </a:lnTo>
                  <a:lnTo>
                    <a:pt x="1586674" y="1155700"/>
                  </a:lnTo>
                  <a:lnTo>
                    <a:pt x="1596406" y="1168400"/>
                  </a:lnTo>
                  <a:lnTo>
                    <a:pt x="1604949" y="1155700"/>
                  </a:lnTo>
                  <a:lnTo>
                    <a:pt x="1622234" y="1155700"/>
                  </a:lnTo>
                  <a:lnTo>
                    <a:pt x="1629391" y="1130300"/>
                  </a:lnTo>
                  <a:close/>
                </a:path>
                <a:path w="1718945" h="1320800">
                  <a:moveTo>
                    <a:pt x="1558908" y="1143000"/>
                  </a:moveTo>
                  <a:lnTo>
                    <a:pt x="1472523" y="1143000"/>
                  </a:lnTo>
                  <a:lnTo>
                    <a:pt x="1481416" y="1155700"/>
                  </a:lnTo>
                  <a:lnTo>
                    <a:pt x="1551101" y="1155700"/>
                  </a:lnTo>
                  <a:lnTo>
                    <a:pt x="1558908" y="1143000"/>
                  </a:lnTo>
                  <a:close/>
                </a:path>
                <a:path w="1718945" h="1320800">
                  <a:moveTo>
                    <a:pt x="1712329" y="1130300"/>
                  </a:moveTo>
                  <a:lnTo>
                    <a:pt x="1684049" y="1130300"/>
                  </a:lnTo>
                  <a:lnTo>
                    <a:pt x="1693913" y="1143000"/>
                  </a:lnTo>
                  <a:lnTo>
                    <a:pt x="1702320" y="1155700"/>
                  </a:lnTo>
                  <a:lnTo>
                    <a:pt x="1707689" y="1155700"/>
                  </a:lnTo>
                  <a:lnTo>
                    <a:pt x="1712329" y="1130300"/>
                  </a:lnTo>
                  <a:close/>
                </a:path>
                <a:path w="1718945" h="1320800">
                  <a:moveTo>
                    <a:pt x="1675012" y="1130300"/>
                  </a:moveTo>
                  <a:lnTo>
                    <a:pt x="1638301" y="1130300"/>
                  </a:lnTo>
                  <a:lnTo>
                    <a:pt x="1648043" y="1143000"/>
                  </a:lnTo>
                  <a:lnTo>
                    <a:pt x="1666370" y="1143000"/>
                  </a:lnTo>
                  <a:lnTo>
                    <a:pt x="1675012" y="1130300"/>
                  </a:lnTo>
                  <a:close/>
                </a:path>
                <a:path w="1718945" h="1320800">
                  <a:moveTo>
                    <a:pt x="18241" y="177800"/>
                  </a:moveTo>
                  <a:lnTo>
                    <a:pt x="16271" y="177800"/>
                  </a:lnTo>
                  <a:lnTo>
                    <a:pt x="15306" y="190500"/>
                  </a:lnTo>
                  <a:lnTo>
                    <a:pt x="23850" y="190500"/>
                  </a:lnTo>
                  <a:lnTo>
                    <a:pt x="18241" y="177800"/>
                  </a:lnTo>
                  <a:close/>
                </a:path>
                <a:path w="1718945" h="1320800">
                  <a:moveTo>
                    <a:pt x="63627" y="177800"/>
                  </a:moveTo>
                  <a:lnTo>
                    <a:pt x="57543" y="177800"/>
                  </a:lnTo>
                  <a:lnTo>
                    <a:pt x="53149" y="190500"/>
                  </a:lnTo>
                  <a:lnTo>
                    <a:pt x="67957" y="190500"/>
                  </a:lnTo>
                  <a:lnTo>
                    <a:pt x="63627" y="177800"/>
                  </a:lnTo>
                  <a:close/>
                </a:path>
                <a:path w="1718945" h="1320800">
                  <a:moveTo>
                    <a:pt x="131940" y="165100"/>
                  </a:moveTo>
                  <a:lnTo>
                    <a:pt x="115743" y="165100"/>
                  </a:lnTo>
                  <a:lnTo>
                    <a:pt x="109120" y="177800"/>
                  </a:lnTo>
                  <a:lnTo>
                    <a:pt x="94869" y="177800"/>
                  </a:lnTo>
                  <a:lnTo>
                    <a:pt x="93903" y="190500"/>
                  </a:lnTo>
                  <a:lnTo>
                    <a:pt x="141400" y="190500"/>
                  </a:lnTo>
                  <a:lnTo>
                    <a:pt x="132067" y="177800"/>
                  </a:lnTo>
                  <a:lnTo>
                    <a:pt x="131940" y="165100"/>
                  </a:lnTo>
                  <a:close/>
                </a:path>
                <a:path w="1718945" h="1320800">
                  <a:moveTo>
                    <a:pt x="308838" y="139700"/>
                  </a:moveTo>
                  <a:lnTo>
                    <a:pt x="280134" y="139700"/>
                  </a:lnTo>
                  <a:lnTo>
                    <a:pt x="270306" y="165100"/>
                  </a:lnTo>
                  <a:lnTo>
                    <a:pt x="269709" y="165100"/>
                  </a:lnTo>
                  <a:lnTo>
                    <a:pt x="268617" y="177800"/>
                  </a:lnTo>
                  <a:lnTo>
                    <a:pt x="1626337" y="177800"/>
                  </a:lnTo>
                  <a:lnTo>
                    <a:pt x="1623810" y="152400"/>
                  </a:lnTo>
                  <a:lnTo>
                    <a:pt x="342176" y="152400"/>
                  </a:lnTo>
                  <a:lnTo>
                    <a:pt x="308838" y="139700"/>
                  </a:lnTo>
                  <a:close/>
                </a:path>
                <a:path w="1718945" h="1320800">
                  <a:moveTo>
                    <a:pt x="474181" y="139700"/>
                  </a:moveTo>
                  <a:lnTo>
                    <a:pt x="450958" y="139700"/>
                  </a:lnTo>
                  <a:lnTo>
                    <a:pt x="436357" y="152400"/>
                  </a:lnTo>
                  <a:lnTo>
                    <a:pt x="480761" y="152400"/>
                  </a:lnTo>
                  <a:lnTo>
                    <a:pt x="474181" y="139700"/>
                  </a:lnTo>
                  <a:close/>
                </a:path>
                <a:path w="1718945" h="1320800">
                  <a:moveTo>
                    <a:pt x="1513979" y="12700"/>
                  </a:moveTo>
                  <a:lnTo>
                    <a:pt x="1483880" y="12700"/>
                  </a:lnTo>
                  <a:lnTo>
                    <a:pt x="1450207" y="38100"/>
                  </a:lnTo>
                  <a:lnTo>
                    <a:pt x="1357712" y="38100"/>
                  </a:lnTo>
                  <a:lnTo>
                    <a:pt x="1345742" y="50800"/>
                  </a:lnTo>
                  <a:lnTo>
                    <a:pt x="1337267" y="63500"/>
                  </a:lnTo>
                  <a:lnTo>
                    <a:pt x="1304696" y="63500"/>
                  </a:lnTo>
                  <a:lnTo>
                    <a:pt x="1291186" y="76200"/>
                  </a:lnTo>
                  <a:lnTo>
                    <a:pt x="1222171" y="76200"/>
                  </a:lnTo>
                  <a:lnTo>
                    <a:pt x="1207696" y="88900"/>
                  </a:lnTo>
                  <a:lnTo>
                    <a:pt x="1133228" y="88900"/>
                  </a:lnTo>
                  <a:lnTo>
                    <a:pt x="1125485" y="101600"/>
                  </a:lnTo>
                  <a:lnTo>
                    <a:pt x="1063574" y="101600"/>
                  </a:lnTo>
                  <a:lnTo>
                    <a:pt x="1055779" y="114300"/>
                  </a:lnTo>
                  <a:lnTo>
                    <a:pt x="742241" y="114300"/>
                  </a:lnTo>
                  <a:lnTo>
                    <a:pt x="719486" y="127000"/>
                  </a:lnTo>
                  <a:lnTo>
                    <a:pt x="588225" y="127000"/>
                  </a:lnTo>
                  <a:lnTo>
                    <a:pt x="571870" y="139700"/>
                  </a:lnTo>
                  <a:lnTo>
                    <a:pt x="498360" y="139700"/>
                  </a:lnTo>
                  <a:lnTo>
                    <a:pt x="492937" y="152400"/>
                  </a:lnTo>
                  <a:lnTo>
                    <a:pt x="1623810" y="152400"/>
                  </a:lnTo>
                  <a:lnTo>
                    <a:pt x="1611178" y="25400"/>
                  </a:lnTo>
                  <a:lnTo>
                    <a:pt x="1512773" y="25400"/>
                  </a:lnTo>
                  <a:lnTo>
                    <a:pt x="1513979" y="12700"/>
                  </a:lnTo>
                  <a:close/>
                </a:path>
                <a:path w="1718945" h="1320800">
                  <a:moveTo>
                    <a:pt x="675068" y="114300"/>
                  </a:moveTo>
                  <a:lnTo>
                    <a:pt x="661835" y="114300"/>
                  </a:lnTo>
                  <a:lnTo>
                    <a:pt x="650909" y="127000"/>
                  </a:lnTo>
                  <a:lnTo>
                    <a:pt x="695741" y="127000"/>
                  </a:lnTo>
                  <a:lnTo>
                    <a:pt x="675068" y="114300"/>
                  </a:lnTo>
                  <a:close/>
                </a:path>
                <a:path w="1718945" h="1320800">
                  <a:moveTo>
                    <a:pt x="800440" y="101600"/>
                  </a:moveTo>
                  <a:lnTo>
                    <a:pt x="795210" y="114300"/>
                  </a:lnTo>
                  <a:lnTo>
                    <a:pt x="806267" y="114300"/>
                  </a:lnTo>
                  <a:lnTo>
                    <a:pt x="800440" y="101600"/>
                  </a:lnTo>
                  <a:close/>
                </a:path>
                <a:path w="1718945" h="1320800">
                  <a:moveTo>
                    <a:pt x="1047676" y="101600"/>
                  </a:moveTo>
                  <a:lnTo>
                    <a:pt x="816876" y="101600"/>
                  </a:lnTo>
                  <a:lnTo>
                    <a:pt x="811982" y="114300"/>
                  </a:lnTo>
                  <a:lnTo>
                    <a:pt x="1055779" y="114300"/>
                  </a:lnTo>
                  <a:lnTo>
                    <a:pt x="1047676" y="101600"/>
                  </a:lnTo>
                  <a:close/>
                </a:path>
                <a:path w="1718945" h="1320800">
                  <a:moveTo>
                    <a:pt x="894712" y="76200"/>
                  </a:moveTo>
                  <a:lnTo>
                    <a:pt x="869007" y="76200"/>
                  </a:lnTo>
                  <a:lnTo>
                    <a:pt x="843478" y="88900"/>
                  </a:lnTo>
                  <a:lnTo>
                    <a:pt x="823556" y="101600"/>
                  </a:lnTo>
                  <a:lnTo>
                    <a:pt x="928575" y="101600"/>
                  </a:lnTo>
                  <a:lnTo>
                    <a:pt x="921664" y="88900"/>
                  </a:lnTo>
                  <a:lnTo>
                    <a:pt x="915162" y="88900"/>
                  </a:lnTo>
                  <a:lnTo>
                    <a:pt x="894712" y="76200"/>
                  </a:lnTo>
                  <a:close/>
                </a:path>
                <a:path w="1718945" h="1320800">
                  <a:moveTo>
                    <a:pt x="1030122" y="88900"/>
                  </a:moveTo>
                  <a:lnTo>
                    <a:pt x="948385" y="88900"/>
                  </a:lnTo>
                  <a:lnTo>
                    <a:pt x="946873" y="101600"/>
                  </a:lnTo>
                  <a:lnTo>
                    <a:pt x="1039160" y="101600"/>
                  </a:lnTo>
                  <a:lnTo>
                    <a:pt x="1030122" y="88900"/>
                  </a:lnTo>
                  <a:close/>
                </a:path>
                <a:path w="1718945" h="1320800">
                  <a:moveTo>
                    <a:pt x="1094963" y="76200"/>
                  </a:moveTo>
                  <a:lnTo>
                    <a:pt x="1077502" y="76200"/>
                  </a:lnTo>
                  <a:lnTo>
                    <a:pt x="1070203" y="101600"/>
                  </a:lnTo>
                  <a:lnTo>
                    <a:pt x="1125485" y="101600"/>
                  </a:lnTo>
                  <a:lnTo>
                    <a:pt x="1117348" y="88900"/>
                  </a:lnTo>
                  <a:lnTo>
                    <a:pt x="1104392" y="88900"/>
                  </a:lnTo>
                  <a:lnTo>
                    <a:pt x="1094963" y="76200"/>
                  </a:lnTo>
                  <a:close/>
                </a:path>
                <a:path w="1718945" h="1320800">
                  <a:moveTo>
                    <a:pt x="1443859" y="25400"/>
                  </a:moveTo>
                  <a:lnTo>
                    <a:pt x="1424890" y="25400"/>
                  </a:lnTo>
                  <a:lnTo>
                    <a:pt x="1418360" y="38100"/>
                  </a:lnTo>
                  <a:lnTo>
                    <a:pt x="1442134" y="38100"/>
                  </a:lnTo>
                  <a:lnTo>
                    <a:pt x="1443859" y="25400"/>
                  </a:lnTo>
                  <a:close/>
                </a:path>
                <a:path w="1718945" h="1320800">
                  <a:moveTo>
                    <a:pt x="1609915" y="12700"/>
                  </a:moveTo>
                  <a:lnTo>
                    <a:pt x="1544177" y="12700"/>
                  </a:lnTo>
                  <a:lnTo>
                    <a:pt x="1539224" y="25400"/>
                  </a:lnTo>
                  <a:lnTo>
                    <a:pt x="1611178" y="25400"/>
                  </a:lnTo>
                  <a:lnTo>
                    <a:pt x="1609915" y="12700"/>
                  </a:lnTo>
                  <a:close/>
                </a:path>
                <a:path w="1718945" h="1320800">
                  <a:moveTo>
                    <a:pt x="1592948" y="0"/>
                  </a:moveTo>
                  <a:lnTo>
                    <a:pt x="1574350" y="0"/>
                  </a:lnTo>
                  <a:lnTo>
                    <a:pt x="1574131" y="12700"/>
                  </a:lnTo>
                  <a:lnTo>
                    <a:pt x="1604733" y="12700"/>
                  </a:lnTo>
                  <a:lnTo>
                    <a:pt x="1592948" y="0"/>
                  </a:lnTo>
                  <a:close/>
                </a:path>
              </a:pathLst>
            </a:custGeom>
            <a:solidFill>
              <a:srgbClr val="DBF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908282" y="3910386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4">
                  <a:moveTo>
                    <a:pt x="1585937" y="289"/>
                  </a:moveTo>
                  <a:lnTo>
                    <a:pt x="1592948" y="1159"/>
                  </a:lnTo>
                  <a:lnTo>
                    <a:pt x="1600454" y="5998"/>
                  </a:lnTo>
                  <a:lnTo>
                    <a:pt x="1604739" y="8764"/>
                  </a:lnTo>
                  <a:lnTo>
                    <a:pt x="1608293" y="10843"/>
                  </a:lnTo>
                  <a:lnTo>
                    <a:pt x="1609916" y="13722"/>
                  </a:lnTo>
                  <a:lnTo>
                    <a:pt x="1610276" y="17335"/>
                  </a:lnTo>
                  <a:lnTo>
                    <a:pt x="1618214" y="97074"/>
                  </a:lnTo>
                  <a:lnTo>
                    <a:pt x="1625575" y="171002"/>
                  </a:lnTo>
                  <a:lnTo>
                    <a:pt x="1632378" y="239338"/>
                  </a:lnTo>
                  <a:lnTo>
                    <a:pt x="1638647" y="302302"/>
                  </a:lnTo>
                  <a:lnTo>
                    <a:pt x="1644403" y="360115"/>
                  </a:lnTo>
                  <a:lnTo>
                    <a:pt x="1649667" y="412995"/>
                  </a:lnTo>
                  <a:lnTo>
                    <a:pt x="1654463" y="461163"/>
                  </a:lnTo>
                  <a:lnTo>
                    <a:pt x="1658811" y="504839"/>
                  </a:lnTo>
                  <a:lnTo>
                    <a:pt x="1662734" y="544242"/>
                  </a:lnTo>
                  <a:lnTo>
                    <a:pt x="1666254" y="579593"/>
                  </a:lnTo>
                  <a:lnTo>
                    <a:pt x="1669392" y="611112"/>
                  </a:lnTo>
                  <a:lnTo>
                    <a:pt x="1672170" y="639018"/>
                  </a:lnTo>
                  <a:lnTo>
                    <a:pt x="1673046" y="647818"/>
                  </a:lnTo>
                  <a:lnTo>
                    <a:pt x="1676159" y="679085"/>
                  </a:lnTo>
                  <a:lnTo>
                    <a:pt x="1718553" y="1104898"/>
                  </a:lnTo>
                  <a:lnTo>
                    <a:pt x="1712328" y="1137450"/>
                  </a:lnTo>
                  <a:lnTo>
                    <a:pt x="1707687" y="1151909"/>
                  </a:lnTo>
                  <a:lnTo>
                    <a:pt x="1702322" y="1151523"/>
                  </a:lnTo>
                  <a:lnTo>
                    <a:pt x="1693924" y="1139538"/>
                  </a:lnTo>
                  <a:lnTo>
                    <a:pt x="1684059" y="1134995"/>
                  </a:lnTo>
                  <a:lnTo>
                    <a:pt x="1675019" y="1136861"/>
                  </a:lnTo>
                  <a:lnTo>
                    <a:pt x="1666374" y="1141423"/>
                  </a:lnTo>
                  <a:lnTo>
                    <a:pt x="1657693" y="1144964"/>
                  </a:lnTo>
                  <a:lnTo>
                    <a:pt x="1648043" y="1138714"/>
                  </a:lnTo>
                  <a:lnTo>
                    <a:pt x="1638305" y="1131559"/>
                  </a:lnTo>
                  <a:lnTo>
                    <a:pt x="1629397" y="1132748"/>
                  </a:lnTo>
                  <a:lnTo>
                    <a:pt x="1622239" y="1151529"/>
                  </a:lnTo>
                  <a:lnTo>
                    <a:pt x="1613248" y="1151855"/>
                  </a:lnTo>
                  <a:lnTo>
                    <a:pt x="1604951" y="1159173"/>
                  </a:lnTo>
                  <a:lnTo>
                    <a:pt x="1596408" y="1164011"/>
                  </a:lnTo>
                  <a:lnTo>
                    <a:pt x="1586676" y="1156898"/>
                  </a:lnTo>
                  <a:lnTo>
                    <a:pt x="1575062" y="1130920"/>
                  </a:lnTo>
                  <a:lnTo>
                    <a:pt x="1566352" y="1134092"/>
                  </a:lnTo>
                  <a:lnTo>
                    <a:pt x="1558910" y="1150008"/>
                  </a:lnTo>
                  <a:lnTo>
                    <a:pt x="1551102" y="1162259"/>
                  </a:lnTo>
                  <a:lnTo>
                    <a:pt x="1536544" y="1159971"/>
                  </a:lnTo>
                  <a:lnTo>
                    <a:pt x="1515854" y="1159088"/>
                  </a:lnTo>
                  <a:lnTo>
                    <a:pt x="1495367" y="1157729"/>
                  </a:lnTo>
                  <a:lnTo>
                    <a:pt x="1481412" y="1154013"/>
                  </a:lnTo>
                  <a:lnTo>
                    <a:pt x="1472523" y="1149147"/>
                  </a:lnTo>
                  <a:lnTo>
                    <a:pt x="1464053" y="1146631"/>
                  </a:lnTo>
                  <a:lnTo>
                    <a:pt x="1456110" y="1148163"/>
                  </a:lnTo>
                  <a:lnTo>
                    <a:pt x="1448803" y="1155440"/>
                  </a:lnTo>
                  <a:lnTo>
                    <a:pt x="1424857" y="1176928"/>
                  </a:lnTo>
                  <a:lnTo>
                    <a:pt x="1386580" y="1175983"/>
                  </a:lnTo>
                  <a:lnTo>
                    <a:pt x="1347427" y="1167495"/>
                  </a:lnTo>
                  <a:lnTo>
                    <a:pt x="1320855" y="1166350"/>
                  </a:lnTo>
                  <a:lnTo>
                    <a:pt x="1312759" y="1171714"/>
                  </a:lnTo>
                  <a:lnTo>
                    <a:pt x="1304448" y="1176187"/>
                  </a:lnTo>
                  <a:lnTo>
                    <a:pt x="1295913" y="1178405"/>
                  </a:lnTo>
                  <a:lnTo>
                    <a:pt x="1287144" y="1177002"/>
                  </a:lnTo>
                  <a:lnTo>
                    <a:pt x="1273726" y="1182406"/>
                  </a:lnTo>
                  <a:lnTo>
                    <a:pt x="1252805" y="1177911"/>
                  </a:lnTo>
                  <a:lnTo>
                    <a:pt x="1232232" y="1176912"/>
                  </a:lnTo>
                  <a:lnTo>
                    <a:pt x="1219859" y="1192806"/>
                  </a:lnTo>
                  <a:lnTo>
                    <a:pt x="1209874" y="1182052"/>
                  </a:lnTo>
                  <a:lnTo>
                    <a:pt x="1200942" y="1179963"/>
                  </a:lnTo>
                  <a:lnTo>
                    <a:pt x="1192786" y="1184400"/>
                  </a:lnTo>
                  <a:lnTo>
                    <a:pt x="1185130" y="1193228"/>
                  </a:lnTo>
                  <a:lnTo>
                    <a:pt x="1171299" y="1193550"/>
                  </a:lnTo>
                  <a:lnTo>
                    <a:pt x="1150903" y="1192762"/>
                  </a:lnTo>
                  <a:lnTo>
                    <a:pt x="1130664" y="1194807"/>
                  </a:lnTo>
                  <a:lnTo>
                    <a:pt x="1117306" y="1203629"/>
                  </a:lnTo>
                  <a:lnTo>
                    <a:pt x="1099483" y="1195866"/>
                  </a:lnTo>
                  <a:lnTo>
                    <a:pt x="1082396" y="1195487"/>
                  </a:lnTo>
                  <a:lnTo>
                    <a:pt x="1065927" y="1201311"/>
                  </a:lnTo>
                  <a:lnTo>
                    <a:pt x="1049959" y="1212153"/>
                  </a:lnTo>
                  <a:lnTo>
                    <a:pt x="1031765" y="1204636"/>
                  </a:lnTo>
                  <a:lnTo>
                    <a:pt x="1014643" y="1206634"/>
                  </a:lnTo>
                  <a:lnTo>
                    <a:pt x="997937" y="1212804"/>
                  </a:lnTo>
                  <a:lnTo>
                    <a:pt x="980989" y="1217803"/>
                  </a:lnTo>
                  <a:lnTo>
                    <a:pt x="974535" y="1230519"/>
                  </a:lnTo>
                  <a:lnTo>
                    <a:pt x="963748" y="1231822"/>
                  </a:lnTo>
                  <a:lnTo>
                    <a:pt x="950900" y="1226270"/>
                  </a:lnTo>
                  <a:lnTo>
                    <a:pt x="938262" y="1218419"/>
                  </a:lnTo>
                  <a:lnTo>
                    <a:pt x="932605" y="1215335"/>
                  </a:lnTo>
                  <a:lnTo>
                    <a:pt x="925263" y="1215453"/>
                  </a:lnTo>
                  <a:lnTo>
                    <a:pt x="920327" y="1219592"/>
                  </a:lnTo>
                  <a:lnTo>
                    <a:pt x="908804" y="1224620"/>
                  </a:lnTo>
                  <a:lnTo>
                    <a:pt x="893513" y="1226436"/>
                  </a:lnTo>
                  <a:lnTo>
                    <a:pt x="876959" y="1226899"/>
                  </a:lnTo>
                  <a:lnTo>
                    <a:pt x="861647" y="1227866"/>
                  </a:lnTo>
                  <a:lnTo>
                    <a:pt x="856351" y="1228393"/>
                  </a:lnTo>
                  <a:lnTo>
                    <a:pt x="850332" y="1228380"/>
                  </a:lnTo>
                  <a:lnTo>
                    <a:pt x="844857" y="1227106"/>
                  </a:lnTo>
                  <a:lnTo>
                    <a:pt x="834019" y="1233035"/>
                  </a:lnTo>
                  <a:lnTo>
                    <a:pt x="823973" y="1245661"/>
                  </a:lnTo>
                  <a:lnTo>
                    <a:pt x="813220" y="1251182"/>
                  </a:lnTo>
                  <a:lnTo>
                    <a:pt x="800260" y="1235797"/>
                  </a:lnTo>
                  <a:lnTo>
                    <a:pt x="782969" y="1239874"/>
                  </a:lnTo>
                  <a:lnTo>
                    <a:pt x="752127" y="1242564"/>
                  </a:lnTo>
                  <a:lnTo>
                    <a:pt x="718014" y="1242617"/>
                  </a:lnTo>
                  <a:lnTo>
                    <a:pt x="690911" y="1238785"/>
                  </a:lnTo>
                  <a:lnTo>
                    <a:pt x="679497" y="1224767"/>
                  </a:lnTo>
                  <a:lnTo>
                    <a:pt x="668970" y="1219031"/>
                  </a:lnTo>
                  <a:lnTo>
                    <a:pt x="659185" y="1219485"/>
                  </a:lnTo>
                  <a:lnTo>
                    <a:pt x="649996" y="1224035"/>
                  </a:lnTo>
                  <a:lnTo>
                    <a:pt x="641962" y="1244071"/>
                  </a:lnTo>
                  <a:lnTo>
                    <a:pt x="632418" y="1248939"/>
                  </a:lnTo>
                  <a:lnTo>
                    <a:pt x="622033" y="1245352"/>
                  </a:lnTo>
                  <a:lnTo>
                    <a:pt x="611473" y="1240021"/>
                  </a:lnTo>
                  <a:lnTo>
                    <a:pt x="595094" y="1234265"/>
                  </a:lnTo>
                  <a:lnTo>
                    <a:pt x="572183" y="1239068"/>
                  </a:lnTo>
                  <a:lnTo>
                    <a:pt x="549327" y="1245691"/>
                  </a:lnTo>
                  <a:lnTo>
                    <a:pt x="533116" y="1245390"/>
                  </a:lnTo>
                  <a:lnTo>
                    <a:pt x="522210" y="1236577"/>
                  </a:lnTo>
                  <a:lnTo>
                    <a:pt x="512005" y="1234810"/>
                  </a:lnTo>
                  <a:lnTo>
                    <a:pt x="502441" y="1239471"/>
                  </a:lnTo>
                  <a:lnTo>
                    <a:pt x="493454" y="1249941"/>
                  </a:lnTo>
                  <a:lnTo>
                    <a:pt x="476877" y="1249220"/>
                  </a:lnTo>
                  <a:lnTo>
                    <a:pt x="452727" y="1250505"/>
                  </a:lnTo>
                  <a:lnTo>
                    <a:pt x="428915" y="1255173"/>
                  </a:lnTo>
                  <a:lnTo>
                    <a:pt x="413348" y="1264600"/>
                  </a:lnTo>
                  <a:lnTo>
                    <a:pt x="403319" y="1269536"/>
                  </a:lnTo>
                  <a:lnTo>
                    <a:pt x="392090" y="1261782"/>
                  </a:lnTo>
                  <a:lnTo>
                    <a:pt x="381379" y="1257964"/>
                  </a:lnTo>
                  <a:lnTo>
                    <a:pt x="372902" y="1274706"/>
                  </a:lnTo>
                  <a:lnTo>
                    <a:pt x="360933" y="1287633"/>
                  </a:lnTo>
                  <a:lnTo>
                    <a:pt x="341465" y="1288838"/>
                  </a:lnTo>
                  <a:lnTo>
                    <a:pt x="321392" y="1285208"/>
                  </a:lnTo>
                  <a:lnTo>
                    <a:pt x="307602" y="1283630"/>
                  </a:lnTo>
                  <a:lnTo>
                    <a:pt x="300290" y="1287736"/>
                  </a:lnTo>
                  <a:lnTo>
                    <a:pt x="293761" y="1296549"/>
                  </a:lnTo>
                  <a:lnTo>
                    <a:pt x="287018" y="1304472"/>
                  </a:lnTo>
                  <a:lnTo>
                    <a:pt x="279065" y="1305906"/>
                  </a:lnTo>
                  <a:lnTo>
                    <a:pt x="274854" y="1298231"/>
                  </a:lnTo>
                  <a:lnTo>
                    <a:pt x="276583" y="1291047"/>
                  </a:lnTo>
                  <a:lnTo>
                    <a:pt x="268163" y="1292730"/>
                  </a:lnTo>
                  <a:lnTo>
                    <a:pt x="233506" y="1311658"/>
                  </a:lnTo>
                  <a:lnTo>
                    <a:pt x="210947" y="1316858"/>
                  </a:lnTo>
                  <a:lnTo>
                    <a:pt x="191527" y="1318952"/>
                  </a:lnTo>
                  <a:lnTo>
                    <a:pt x="177479" y="1318346"/>
                  </a:lnTo>
                  <a:lnTo>
                    <a:pt x="171037" y="1315446"/>
                  </a:lnTo>
                  <a:lnTo>
                    <a:pt x="168177" y="1311900"/>
                  </a:lnTo>
                  <a:lnTo>
                    <a:pt x="163712" y="1312384"/>
                  </a:lnTo>
                  <a:lnTo>
                    <a:pt x="157329" y="1313741"/>
                  </a:lnTo>
                  <a:lnTo>
                    <a:pt x="148712" y="1312814"/>
                  </a:lnTo>
                  <a:lnTo>
                    <a:pt x="142350" y="1313230"/>
                  </a:lnTo>
                  <a:lnTo>
                    <a:pt x="137576" y="1317644"/>
                  </a:lnTo>
                  <a:lnTo>
                    <a:pt x="132577" y="1323561"/>
                  </a:lnTo>
                  <a:lnTo>
                    <a:pt x="125535" y="1328488"/>
                  </a:lnTo>
                  <a:lnTo>
                    <a:pt x="117459" y="1328159"/>
                  </a:lnTo>
                  <a:lnTo>
                    <a:pt x="112291" y="1323045"/>
                  </a:lnTo>
                  <a:lnTo>
                    <a:pt x="109639" y="1318024"/>
                  </a:lnTo>
                  <a:lnTo>
                    <a:pt x="109111" y="1317973"/>
                  </a:lnTo>
                  <a:lnTo>
                    <a:pt x="102617" y="1252748"/>
                  </a:lnTo>
                  <a:lnTo>
                    <a:pt x="96703" y="1193344"/>
                  </a:lnTo>
                  <a:lnTo>
                    <a:pt x="91341" y="1139488"/>
                  </a:lnTo>
                  <a:lnTo>
                    <a:pt x="86505" y="1090908"/>
                  </a:lnTo>
                  <a:lnTo>
                    <a:pt x="82166" y="1047332"/>
                  </a:lnTo>
                  <a:lnTo>
                    <a:pt x="78299" y="1008487"/>
                  </a:lnTo>
                  <a:lnTo>
                    <a:pt x="74875" y="974102"/>
                  </a:lnTo>
                  <a:lnTo>
                    <a:pt x="70947" y="934646"/>
                  </a:lnTo>
                  <a:lnTo>
                    <a:pt x="70799" y="934386"/>
                  </a:lnTo>
                  <a:lnTo>
                    <a:pt x="68314" y="911053"/>
                  </a:lnTo>
                  <a:lnTo>
                    <a:pt x="64334" y="872973"/>
                  </a:lnTo>
                  <a:lnTo>
                    <a:pt x="59132" y="822776"/>
                  </a:lnTo>
                  <a:lnTo>
                    <a:pt x="52985" y="763092"/>
                  </a:lnTo>
                  <a:lnTo>
                    <a:pt x="46166" y="696553"/>
                  </a:lnTo>
                  <a:lnTo>
                    <a:pt x="38952" y="625790"/>
                  </a:lnTo>
                  <a:lnTo>
                    <a:pt x="31617" y="553432"/>
                  </a:lnTo>
                  <a:lnTo>
                    <a:pt x="24437" y="482110"/>
                  </a:lnTo>
                  <a:lnTo>
                    <a:pt x="17686" y="414456"/>
                  </a:lnTo>
                  <a:lnTo>
                    <a:pt x="11640" y="353099"/>
                  </a:lnTo>
                  <a:lnTo>
                    <a:pt x="6573" y="300670"/>
                  </a:lnTo>
                  <a:lnTo>
                    <a:pt x="2760" y="259801"/>
                  </a:lnTo>
                  <a:lnTo>
                    <a:pt x="0" y="223261"/>
                  </a:lnTo>
                  <a:lnTo>
                    <a:pt x="530" y="212006"/>
                  </a:lnTo>
                  <a:lnTo>
                    <a:pt x="2272" y="204108"/>
                  </a:lnTo>
                  <a:lnTo>
                    <a:pt x="4520" y="198781"/>
                  </a:lnTo>
                  <a:lnTo>
                    <a:pt x="6571" y="195242"/>
                  </a:lnTo>
                  <a:lnTo>
                    <a:pt x="7655" y="192702"/>
                  </a:lnTo>
                  <a:lnTo>
                    <a:pt x="10183" y="191234"/>
                  </a:lnTo>
                  <a:lnTo>
                    <a:pt x="12712" y="189766"/>
                  </a:lnTo>
                  <a:lnTo>
                    <a:pt x="15308" y="185726"/>
                  </a:lnTo>
                  <a:lnTo>
                    <a:pt x="16274" y="181050"/>
                  </a:lnTo>
                  <a:lnTo>
                    <a:pt x="18242" y="180151"/>
                  </a:lnTo>
                  <a:lnTo>
                    <a:pt x="23847" y="187441"/>
                  </a:lnTo>
                  <a:lnTo>
                    <a:pt x="24569" y="187977"/>
                  </a:lnTo>
                  <a:lnTo>
                    <a:pt x="25351" y="189116"/>
                  </a:lnTo>
                  <a:lnTo>
                    <a:pt x="26735" y="189586"/>
                  </a:lnTo>
                  <a:lnTo>
                    <a:pt x="33596" y="192913"/>
                  </a:lnTo>
                  <a:lnTo>
                    <a:pt x="40148" y="192507"/>
                  </a:lnTo>
                  <a:lnTo>
                    <a:pt x="46599" y="189832"/>
                  </a:lnTo>
                  <a:lnTo>
                    <a:pt x="53157" y="186347"/>
                  </a:lnTo>
                  <a:lnTo>
                    <a:pt x="57552" y="183477"/>
                  </a:lnTo>
                  <a:lnTo>
                    <a:pt x="63631" y="184088"/>
                  </a:lnTo>
                  <a:lnTo>
                    <a:pt x="67963" y="187306"/>
                  </a:lnTo>
                  <a:lnTo>
                    <a:pt x="75069" y="193202"/>
                  </a:lnTo>
                  <a:lnTo>
                    <a:pt x="81989" y="197235"/>
                  </a:lnTo>
                  <a:lnTo>
                    <a:pt x="88382" y="195962"/>
                  </a:lnTo>
                  <a:lnTo>
                    <a:pt x="93903" y="185939"/>
                  </a:lnTo>
                  <a:lnTo>
                    <a:pt x="94867" y="182195"/>
                  </a:lnTo>
                  <a:lnTo>
                    <a:pt x="97878" y="178855"/>
                  </a:lnTo>
                  <a:lnTo>
                    <a:pt x="102452" y="177791"/>
                  </a:lnTo>
                  <a:lnTo>
                    <a:pt x="109120" y="173193"/>
                  </a:lnTo>
                  <a:lnTo>
                    <a:pt x="115743" y="166890"/>
                  </a:lnTo>
                  <a:lnTo>
                    <a:pt x="122703" y="163974"/>
                  </a:lnTo>
                  <a:lnTo>
                    <a:pt x="130382" y="169537"/>
                  </a:lnTo>
                  <a:lnTo>
                    <a:pt x="131163" y="170676"/>
                  </a:lnTo>
                  <a:lnTo>
                    <a:pt x="131946" y="171814"/>
                  </a:lnTo>
                  <a:lnTo>
                    <a:pt x="132066" y="173018"/>
                  </a:lnTo>
                  <a:lnTo>
                    <a:pt x="141403" y="195244"/>
                  </a:lnTo>
                  <a:lnTo>
                    <a:pt x="148870" y="197418"/>
                  </a:lnTo>
                  <a:lnTo>
                    <a:pt x="155157" y="187737"/>
                  </a:lnTo>
                  <a:lnTo>
                    <a:pt x="160954" y="174399"/>
                  </a:lnTo>
                  <a:lnTo>
                    <a:pt x="163122" y="169318"/>
                  </a:lnTo>
                  <a:lnTo>
                    <a:pt x="168901" y="166919"/>
                  </a:lnTo>
                  <a:lnTo>
                    <a:pt x="174980" y="167530"/>
                  </a:lnTo>
                  <a:lnTo>
                    <a:pt x="190821" y="168717"/>
                  </a:lnTo>
                  <a:lnTo>
                    <a:pt x="209179" y="169370"/>
                  </a:lnTo>
                  <a:lnTo>
                    <a:pt x="225980" y="170747"/>
                  </a:lnTo>
                  <a:lnTo>
                    <a:pt x="237148" y="174111"/>
                  </a:lnTo>
                  <a:lnTo>
                    <a:pt x="245526" y="178721"/>
                  </a:lnTo>
                  <a:lnTo>
                    <a:pt x="253584" y="181368"/>
                  </a:lnTo>
                  <a:lnTo>
                    <a:pt x="261293" y="180515"/>
                  </a:lnTo>
                  <a:lnTo>
                    <a:pt x="268625" y="174625"/>
                  </a:lnTo>
                  <a:lnTo>
                    <a:pt x="269168" y="173355"/>
                  </a:lnTo>
                  <a:lnTo>
                    <a:pt x="269710" y="172085"/>
                  </a:lnTo>
                  <a:lnTo>
                    <a:pt x="270311" y="171417"/>
                  </a:lnTo>
                  <a:lnTo>
                    <a:pt x="280136" y="147008"/>
                  </a:lnTo>
                  <a:lnTo>
                    <a:pt x="290569" y="140667"/>
                  </a:lnTo>
                  <a:lnTo>
                    <a:pt x="308840" y="143808"/>
                  </a:lnTo>
                  <a:lnTo>
                    <a:pt x="342181" y="147843"/>
                  </a:lnTo>
                  <a:lnTo>
                    <a:pt x="342844" y="147777"/>
                  </a:lnTo>
                  <a:lnTo>
                    <a:pt x="362676" y="148225"/>
                  </a:lnTo>
                  <a:lnTo>
                    <a:pt x="377457" y="149575"/>
                  </a:lnTo>
                  <a:lnTo>
                    <a:pt x="387826" y="151935"/>
                  </a:lnTo>
                  <a:lnTo>
                    <a:pt x="394419" y="155412"/>
                  </a:lnTo>
                  <a:lnTo>
                    <a:pt x="397368" y="158159"/>
                  </a:lnTo>
                  <a:lnTo>
                    <a:pt x="402784" y="158836"/>
                  </a:lnTo>
                  <a:lnTo>
                    <a:pt x="450958" y="147094"/>
                  </a:lnTo>
                  <a:lnTo>
                    <a:pt x="462432" y="146816"/>
                  </a:lnTo>
                  <a:lnTo>
                    <a:pt x="464479" y="147221"/>
                  </a:lnTo>
                  <a:lnTo>
                    <a:pt x="466405" y="146421"/>
                  </a:lnTo>
                  <a:lnTo>
                    <a:pt x="467729" y="146289"/>
                  </a:lnTo>
                  <a:lnTo>
                    <a:pt x="474183" y="146787"/>
                  </a:lnTo>
                  <a:lnTo>
                    <a:pt x="480765" y="150464"/>
                  </a:lnTo>
                  <a:lnTo>
                    <a:pt x="487133" y="153251"/>
                  </a:lnTo>
                  <a:lnTo>
                    <a:pt x="492944" y="151076"/>
                  </a:lnTo>
                  <a:lnTo>
                    <a:pt x="498364" y="145063"/>
                  </a:lnTo>
                  <a:lnTo>
                    <a:pt x="506791" y="142400"/>
                  </a:lnTo>
                  <a:lnTo>
                    <a:pt x="514975" y="144018"/>
                  </a:lnTo>
                  <a:lnTo>
                    <a:pt x="532478" y="145743"/>
                  </a:lnTo>
                  <a:lnTo>
                    <a:pt x="552365" y="144324"/>
                  </a:lnTo>
                  <a:lnTo>
                    <a:pt x="571868" y="140320"/>
                  </a:lnTo>
                  <a:lnTo>
                    <a:pt x="588225" y="134293"/>
                  </a:lnTo>
                  <a:lnTo>
                    <a:pt x="595205" y="131897"/>
                  </a:lnTo>
                  <a:lnTo>
                    <a:pt x="602490" y="130668"/>
                  </a:lnTo>
                  <a:lnTo>
                    <a:pt x="609774" y="130693"/>
                  </a:lnTo>
                  <a:lnTo>
                    <a:pt x="616753" y="132060"/>
                  </a:lnTo>
                  <a:lnTo>
                    <a:pt x="628417" y="133369"/>
                  </a:lnTo>
                  <a:lnTo>
                    <a:pt x="639789" y="131743"/>
                  </a:lnTo>
                  <a:lnTo>
                    <a:pt x="650913" y="127633"/>
                  </a:lnTo>
                  <a:lnTo>
                    <a:pt x="661835" y="121491"/>
                  </a:lnTo>
                  <a:lnTo>
                    <a:pt x="666231" y="118621"/>
                  </a:lnTo>
                  <a:lnTo>
                    <a:pt x="670865" y="118160"/>
                  </a:lnTo>
                  <a:lnTo>
                    <a:pt x="675077" y="120172"/>
                  </a:lnTo>
                  <a:lnTo>
                    <a:pt x="695749" y="124547"/>
                  </a:lnTo>
                  <a:lnTo>
                    <a:pt x="719492" y="123884"/>
                  </a:lnTo>
                  <a:lnTo>
                    <a:pt x="742244" y="119557"/>
                  </a:lnTo>
                  <a:lnTo>
                    <a:pt x="759941" y="112940"/>
                  </a:lnTo>
                  <a:lnTo>
                    <a:pt x="764395" y="110672"/>
                  </a:lnTo>
                  <a:lnTo>
                    <a:pt x="770475" y="111283"/>
                  </a:lnTo>
                  <a:lnTo>
                    <a:pt x="774144" y="114566"/>
                  </a:lnTo>
                  <a:lnTo>
                    <a:pt x="777694" y="116645"/>
                  </a:lnTo>
                  <a:lnTo>
                    <a:pt x="780522" y="118188"/>
                  </a:lnTo>
                  <a:lnTo>
                    <a:pt x="783833" y="117858"/>
                  </a:lnTo>
                  <a:lnTo>
                    <a:pt x="788527" y="117999"/>
                  </a:lnTo>
                  <a:lnTo>
                    <a:pt x="792922" y="115129"/>
                  </a:lnTo>
                  <a:lnTo>
                    <a:pt x="795210" y="111253"/>
                  </a:lnTo>
                  <a:lnTo>
                    <a:pt x="800442" y="108394"/>
                  </a:lnTo>
                  <a:lnTo>
                    <a:pt x="806269" y="111520"/>
                  </a:lnTo>
                  <a:lnTo>
                    <a:pt x="811984" y="113516"/>
                  </a:lnTo>
                  <a:lnTo>
                    <a:pt x="816878" y="107271"/>
                  </a:lnTo>
                  <a:lnTo>
                    <a:pt x="817902" y="104128"/>
                  </a:lnTo>
                  <a:lnTo>
                    <a:pt x="820371" y="102058"/>
                  </a:lnTo>
                  <a:lnTo>
                    <a:pt x="823562" y="100524"/>
                  </a:lnTo>
                  <a:lnTo>
                    <a:pt x="843481" y="89581"/>
                  </a:lnTo>
                  <a:lnTo>
                    <a:pt x="869010" y="77681"/>
                  </a:lnTo>
                  <a:lnTo>
                    <a:pt x="894716" y="73858"/>
                  </a:lnTo>
                  <a:lnTo>
                    <a:pt x="915168" y="87148"/>
                  </a:lnTo>
                  <a:lnTo>
                    <a:pt x="916733" y="89424"/>
                  </a:lnTo>
                  <a:lnTo>
                    <a:pt x="918899" y="91033"/>
                  </a:lnTo>
                  <a:lnTo>
                    <a:pt x="921666" y="91973"/>
                  </a:lnTo>
                  <a:lnTo>
                    <a:pt x="928576" y="97044"/>
                  </a:lnTo>
                  <a:lnTo>
                    <a:pt x="935422" y="103374"/>
                  </a:lnTo>
                  <a:lnTo>
                    <a:pt x="941695" y="105201"/>
                  </a:lnTo>
                  <a:lnTo>
                    <a:pt x="946883" y="96760"/>
                  </a:lnTo>
                  <a:lnTo>
                    <a:pt x="948389" y="91745"/>
                  </a:lnTo>
                  <a:lnTo>
                    <a:pt x="952122" y="88941"/>
                  </a:lnTo>
                  <a:lnTo>
                    <a:pt x="957358" y="87812"/>
                  </a:lnTo>
                  <a:lnTo>
                    <a:pt x="973688" y="85607"/>
                  </a:lnTo>
                  <a:lnTo>
                    <a:pt x="990125" y="84474"/>
                  </a:lnTo>
                  <a:lnTo>
                    <a:pt x="1006729" y="85035"/>
                  </a:lnTo>
                  <a:lnTo>
                    <a:pt x="1023561" y="87910"/>
                  </a:lnTo>
                  <a:lnTo>
                    <a:pt x="1026328" y="88851"/>
                  </a:lnTo>
                  <a:lnTo>
                    <a:pt x="1028498" y="90459"/>
                  </a:lnTo>
                  <a:lnTo>
                    <a:pt x="1030121" y="93338"/>
                  </a:lnTo>
                  <a:lnTo>
                    <a:pt x="1039160" y="103564"/>
                  </a:lnTo>
                  <a:lnTo>
                    <a:pt x="1047679" y="108541"/>
                  </a:lnTo>
                  <a:lnTo>
                    <a:pt x="1055781" y="109340"/>
                  </a:lnTo>
                  <a:lnTo>
                    <a:pt x="1063573" y="107034"/>
                  </a:lnTo>
                  <a:lnTo>
                    <a:pt x="1066766" y="105500"/>
                  </a:lnTo>
                  <a:lnTo>
                    <a:pt x="1069173" y="102828"/>
                  </a:lnTo>
                  <a:lnTo>
                    <a:pt x="1070197" y="99686"/>
                  </a:lnTo>
                  <a:lnTo>
                    <a:pt x="1077502" y="83423"/>
                  </a:lnTo>
                  <a:lnTo>
                    <a:pt x="1085880" y="79197"/>
                  </a:lnTo>
                  <a:lnTo>
                    <a:pt x="1094965" y="82084"/>
                  </a:lnTo>
                  <a:lnTo>
                    <a:pt x="1104394" y="87159"/>
                  </a:lnTo>
                  <a:lnTo>
                    <a:pt x="1105778" y="87630"/>
                  </a:lnTo>
                  <a:lnTo>
                    <a:pt x="1107221" y="88702"/>
                  </a:lnTo>
                  <a:lnTo>
                    <a:pt x="1108665" y="89775"/>
                  </a:lnTo>
                  <a:lnTo>
                    <a:pt x="1117354" y="96483"/>
                  </a:lnTo>
                  <a:lnTo>
                    <a:pt x="1125489" y="97601"/>
                  </a:lnTo>
                  <a:lnTo>
                    <a:pt x="1133233" y="94769"/>
                  </a:lnTo>
                  <a:lnTo>
                    <a:pt x="1140747" y="89621"/>
                  </a:lnTo>
                  <a:lnTo>
                    <a:pt x="1143871" y="87486"/>
                  </a:lnTo>
                  <a:lnTo>
                    <a:pt x="1147781" y="86488"/>
                  </a:lnTo>
                  <a:lnTo>
                    <a:pt x="1151882" y="87296"/>
                  </a:lnTo>
                  <a:lnTo>
                    <a:pt x="1168378" y="89863"/>
                  </a:lnTo>
                  <a:lnTo>
                    <a:pt x="1188378" y="90428"/>
                  </a:lnTo>
                  <a:lnTo>
                    <a:pt x="1207702" y="87982"/>
                  </a:lnTo>
                  <a:lnTo>
                    <a:pt x="1222175" y="81514"/>
                  </a:lnTo>
                  <a:lnTo>
                    <a:pt x="1224642" y="79445"/>
                  </a:lnTo>
                  <a:lnTo>
                    <a:pt x="1228552" y="78447"/>
                  </a:lnTo>
                  <a:lnTo>
                    <a:pt x="1231926" y="78719"/>
                  </a:lnTo>
                  <a:lnTo>
                    <a:pt x="1249626" y="78639"/>
                  </a:lnTo>
                  <a:lnTo>
                    <a:pt x="1271107" y="76871"/>
                  </a:lnTo>
                  <a:lnTo>
                    <a:pt x="1291189" y="72391"/>
                  </a:lnTo>
                  <a:lnTo>
                    <a:pt x="1304693" y="64177"/>
                  </a:lnTo>
                  <a:lnTo>
                    <a:pt x="1305360" y="64111"/>
                  </a:lnTo>
                  <a:lnTo>
                    <a:pt x="1305300" y="63509"/>
                  </a:lnTo>
                  <a:lnTo>
                    <a:pt x="1305897" y="62841"/>
                  </a:lnTo>
                  <a:lnTo>
                    <a:pt x="1315621" y="58709"/>
                  </a:lnTo>
                  <a:lnTo>
                    <a:pt x="1326654" y="66476"/>
                  </a:lnTo>
                  <a:lnTo>
                    <a:pt x="1337271" y="70065"/>
                  </a:lnTo>
                  <a:lnTo>
                    <a:pt x="1345747" y="53401"/>
                  </a:lnTo>
                  <a:lnTo>
                    <a:pt x="1357714" y="40456"/>
                  </a:lnTo>
                  <a:lnTo>
                    <a:pt x="1377184" y="39249"/>
                  </a:lnTo>
                  <a:lnTo>
                    <a:pt x="1397262" y="42885"/>
                  </a:lnTo>
                  <a:lnTo>
                    <a:pt x="1411053" y="44467"/>
                  </a:lnTo>
                  <a:lnTo>
                    <a:pt x="1418362" y="40356"/>
                  </a:lnTo>
                  <a:lnTo>
                    <a:pt x="1424889" y="31535"/>
                  </a:lnTo>
                  <a:lnTo>
                    <a:pt x="1431632" y="23605"/>
                  </a:lnTo>
                  <a:lnTo>
                    <a:pt x="1439585" y="22167"/>
                  </a:lnTo>
                  <a:lnTo>
                    <a:pt x="1443864" y="29769"/>
                  </a:lnTo>
                  <a:lnTo>
                    <a:pt x="1442139" y="36887"/>
                  </a:lnTo>
                  <a:lnTo>
                    <a:pt x="1450213" y="35389"/>
                  </a:lnTo>
                  <a:lnTo>
                    <a:pt x="1483885" y="17148"/>
                  </a:lnTo>
                  <a:lnTo>
                    <a:pt x="1484552" y="17081"/>
                  </a:lnTo>
                  <a:lnTo>
                    <a:pt x="1485816" y="16348"/>
                  </a:lnTo>
                  <a:lnTo>
                    <a:pt x="1486472" y="16282"/>
                  </a:lnTo>
                  <a:lnTo>
                    <a:pt x="1499897" y="12694"/>
                  </a:lnTo>
                  <a:lnTo>
                    <a:pt x="1508489" y="11582"/>
                  </a:lnTo>
                  <a:lnTo>
                    <a:pt x="1512949" y="13048"/>
                  </a:lnTo>
                  <a:lnTo>
                    <a:pt x="1513978" y="17192"/>
                  </a:lnTo>
                  <a:lnTo>
                    <a:pt x="1512767" y="25218"/>
                  </a:lnTo>
                  <a:lnTo>
                    <a:pt x="1521437" y="31653"/>
                  </a:lnTo>
                  <a:lnTo>
                    <a:pt x="1529865" y="28989"/>
                  </a:lnTo>
                  <a:lnTo>
                    <a:pt x="1539232" y="23724"/>
                  </a:lnTo>
                  <a:lnTo>
                    <a:pt x="1544182" y="17530"/>
                  </a:lnTo>
                  <a:lnTo>
                    <a:pt x="1546413" y="12975"/>
                  </a:lnTo>
                  <a:lnTo>
                    <a:pt x="1547621" y="12627"/>
                  </a:lnTo>
                  <a:lnTo>
                    <a:pt x="1550485" y="16180"/>
                  </a:lnTo>
                  <a:lnTo>
                    <a:pt x="1554951" y="15698"/>
                  </a:lnTo>
                  <a:lnTo>
                    <a:pt x="1561336" y="14340"/>
                  </a:lnTo>
                  <a:lnTo>
                    <a:pt x="1569953" y="15268"/>
                  </a:lnTo>
                  <a:lnTo>
                    <a:pt x="1574143" y="15070"/>
                  </a:lnTo>
                  <a:lnTo>
                    <a:pt x="1574137" y="11127"/>
                  </a:lnTo>
                  <a:lnTo>
                    <a:pt x="1574355" y="5680"/>
                  </a:lnTo>
                  <a:lnTo>
                    <a:pt x="1579221" y="967"/>
                  </a:lnTo>
                  <a:lnTo>
                    <a:pt x="1581321" y="150"/>
                  </a:lnTo>
                  <a:lnTo>
                    <a:pt x="1583597" y="0"/>
                  </a:lnTo>
                  <a:lnTo>
                    <a:pt x="1585937" y="289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545670" y="4131729"/>
              <a:ext cx="1642529" cy="11938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552125" y="4096397"/>
              <a:ext cx="1633623" cy="11871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792129" y="4978396"/>
              <a:ext cx="1786470" cy="135467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803863" y="4957234"/>
              <a:ext cx="1766570" cy="1333500"/>
            </a:xfrm>
            <a:custGeom>
              <a:avLst/>
              <a:gdLst/>
              <a:ahLst/>
              <a:cxnLst/>
              <a:rect l="l" t="t" r="r" b="b"/>
              <a:pathLst>
                <a:path w="1766570" h="1333500">
                  <a:moveTo>
                    <a:pt x="1607363" y="1308099"/>
                  </a:moveTo>
                  <a:lnTo>
                    <a:pt x="1537728" y="1308099"/>
                  </a:lnTo>
                  <a:lnTo>
                    <a:pt x="1545628" y="1320799"/>
                  </a:lnTo>
                  <a:lnTo>
                    <a:pt x="1582115" y="1320799"/>
                  </a:lnTo>
                  <a:lnTo>
                    <a:pt x="1587446" y="1333499"/>
                  </a:lnTo>
                  <a:lnTo>
                    <a:pt x="1592568" y="1333499"/>
                  </a:lnTo>
                  <a:lnTo>
                    <a:pt x="1600494" y="1320799"/>
                  </a:lnTo>
                  <a:lnTo>
                    <a:pt x="1607363" y="1308099"/>
                  </a:lnTo>
                  <a:close/>
                </a:path>
                <a:path w="1766570" h="1333500">
                  <a:moveTo>
                    <a:pt x="1616023" y="1282699"/>
                  </a:moveTo>
                  <a:lnTo>
                    <a:pt x="1468649" y="1282699"/>
                  </a:lnTo>
                  <a:lnTo>
                    <a:pt x="1473796" y="1320799"/>
                  </a:lnTo>
                  <a:lnTo>
                    <a:pt x="1509623" y="1320799"/>
                  </a:lnTo>
                  <a:lnTo>
                    <a:pt x="1521016" y="1308099"/>
                  </a:lnTo>
                  <a:lnTo>
                    <a:pt x="1607363" y="1308099"/>
                  </a:lnTo>
                  <a:lnTo>
                    <a:pt x="1614233" y="1295399"/>
                  </a:lnTo>
                  <a:lnTo>
                    <a:pt x="1616023" y="1282699"/>
                  </a:lnTo>
                  <a:close/>
                </a:path>
                <a:path w="1766570" h="1333500">
                  <a:moveTo>
                    <a:pt x="1468649" y="1282699"/>
                  </a:moveTo>
                  <a:lnTo>
                    <a:pt x="1372209" y="1282699"/>
                  </a:lnTo>
                  <a:lnTo>
                    <a:pt x="1384883" y="1295399"/>
                  </a:lnTo>
                  <a:lnTo>
                    <a:pt x="1404466" y="1295399"/>
                  </a:lnTo>
                  <a:lnTo>
                    <a:pt x="1424360" y="1308099"/>
                  </a:lnTo>
                  <a:lnTo>
                    <a:pt x="1448447" y="1308099"/>
                  </a:lnTo>
                  <a:lnTo>
                    <a:pt x="1459436" y="1295399"/>
                  </a:lnTo>
                  <a:lnTo>
                    <a:pt x="1468649" y="1282699"/>
                  </a:lnTo>
                  <a:close/>
                </a:path>
                <a:path w="1766570" h="1333500">
                  <a:moveTo>
                    <a:pt x="1619604" y="1257299"/>
                  </a:moveTo>
                  <a:lnTo>
                    <a:pt x="1213269" y="1257299"/>
                  </a:lnTo>
                  <a:lnTo>
                    <a:pt x="1238822" y="1269999"/>
                  </a:lnTo>
                  <a:lnTo>
                    <a:pt x="1311827" y="1295399"/>
                  </a:lnTo>
                  <a:lnTo>
                    <a:pt x="1340167" y="1282699"/>
                  </a:lnTo>
                  <a:lnTo>
                    <a:pt x="1616023" y="1282699"/>
                  </a:lnTo>
                  <a:lnTo>
                    <a:pt x="1619604" y="1257299"/>
                  </a:lnTo>
                  <a:close/>
                </a:path>
                <a:path w="1766570" h="1333500">
                  <a:moveTo>
                    <a:pt x="1623185" y="1231900"/>
                  </a:moveTo>
                  <a:lnTo>
                    <a:pt x="974675" y="1231899"/>
                  </a:lnTo>
                  <a:lnTo>
                    <a:pt x="991191" y="1244599"/>
                  </a:lnTo>
                  <a:lnTo>
                    <a:pt x="1093536" y="1244599"/>
                  </a:lnTo>
                  <a:lnTo>
                    <a:pt x="1101724" y="1257299"/>
                  </a:lnTo>
                  <a:lnTo>
                    <a:pt x="1108887" y="1269999"/>
                  </a:lnTo>
                  <a:lnTo>
                    <a:pt x="1124662" y="1257299"/>
                  </a:lnTo>
                  <a:lnTo>
                    <a:pt x="1619604" y="1257299"/>
                  </a:lnTo>
                  <a:lnTo>
                    <a:pt x="1623185" y="1231900"/>
                  </a:lnTo>
                  <a:close/>
                </a:path>
                <a:path w="1766570" h="1333500">
                  <a:moveTo>
                    <a:pt x="1213269" y="1257299"/>
                  </a:moveTo>
                  <a:lnTo>
                    <a:pt x="1144416" y="1257299"/>
                  </a:lnTo>
                  <a:lnTo>
                    <a:pt x="1163683" y="1269999"/>
                  </a:lnTo>
                  <a:lnTo>
                    <a:pt x="1204136" y="1269999"/>
                  </a:lnTo>
                  <a:lnTo>
                    <a:pt x="1213269" y="1257299"/>
                  </a:lnTo>
                  <a:close/>
                </a:path>
                <a:path w="1766570" h="1333500">
                  <a:moveTo>
                    <a:pt x="1084563" y="1244599"/>
                  </a:moveTo>
                  <a:lnTo>
                    <a:pt x="1041888" y="1244599"/>
                  </a:lnTo>
                  <a:lnTo>
                    <a:pt x="1061524" y="1257299"/>
                  </a:lnTo>
                  <a:lnTo>
                    <a:pt x="1075042" y="1257299"/>
                  </a:lnTo>
                  <a:lnTo>
                    <a:pt x="1084563" y="1244599"/>
                  </a:lnTo>
                  <a:close/>
                </a:path>
                <a:path w="1766570" h="1333500">
                  <a:moveTo>
                    <a:pt x="394614" y="38100"/>
                  </a:moveTo>
                  <a:lnTo>
                    <a:pt x="150700" y="38100"/>
                  </a:lnTo>
                  <a:lnTo>
                    <a:pt x="146616" y="76200"/>
                  </a:lnTo>
                  <a:lnTo>
                    <a:pt x="140666" y="114300"/>
                  </a:lnTo>
                  <a:lnTo>
                    <a:pt x="133205" y="165100"/>
                  </a:lnTo>
                  <a:lnTo>
                    <a:pt x="124587" y="228600"/>
                  </a:lnTo>
                  <a:lnTo>
                    <a:pt x="115166" y="292099"/>
                  </a:lnTo>
                  <a:lnTo>
                    <a:pt x="105295" y="368299"/>
                  </a:lnTo>
                  <a:lnTo>
                    <a:pt x="95330" y="431799"/>
                  </a:lnTo>
                  <a:lnTo>
                    <a:pt x="85624" y="507999"/>
                  </a:lnTo>
                  <a:lnTo>
                    <a:pt x="76532" y="571499"/>
                  </a:lnTo>
                  <a:lnTo>
                    <a:pt x="68407" y="634999"/>
                  </a:lnTo>
                  <a:lnTo>
                    <a:pt x="61603" y="685799"/>
                  </a:lnTo>
                  <a:lnTo>
                    <a:pt x="56475" y="723899"/>
                  </a:lnTo>
                  <a:lnTo>
                    <a:pt x="53378" y="736599"/>
                  </a:lnTo>
                  <a:lnTo>
                    <a:pt x="0" y="1117599"/>
                  </a:lnTo>
                  <a:lnTo>
                    <a:pt x="503" y="1117599"/>
                  </a:lnTo>
                  <a:lnTo>
                    <a:pt x="1893" y="1130299"/>
                  </a:lnTo>
                  <a:lnTo>
                    <a:pt x="288247" y="1130299"/>
                  </a:lnTo>
                  <a:lnTo>
                    <a:pt x="297328" y="1142999"/>
                  </a:lnTo>
                  <a:lnTo>
                    <a:pt x="420638" y="1142999"/>
                  </a:lnTo>
                  <a:lnTo>
                    <a:pt x="429158" y="1155699"/>
                  </a:lnTo>
                  <a:lnTo>
                    <a:pt x="567393" y="1155699"/>
                  </a:lnTo>
                  <a:lnTo>
                    <a:pt x="576267" y="1168399"/>
                  </a:lnTo>
                  <a:lnTo>
                    <a:pt x="584047" y="1181099"/>
                  </a:lnTo>
                  <a:lnTo>
                    <a:pt x="609477" y="1193799"/>
                  </a:lnTo>
                  <a:lnTo>
                    <a:pt x="642637" y="1206499"/>
                  </a:lnTo>
                  <a:lnTo>
                    <a:pt x="741413" y="1206499"/>
                  </a:lnTo>
                  <a:lnTo>
                    <a:pt x="747255" y="1219199"/>
                  </a:lnTo>
                  <a:lnTo>
                    <a:pt x="829208" y="1219199"/>
                  </a:lnTo>
                  <a:lnTo>
                    <a:pt x="839635" y="1231899"/>
                  </a:lnTo>
                  <a:lnTo>
                    <a:pt x="850807" y="1244599"/>
                  </a:lnTo>
                  <a:lnTo>
                    <a:pt x="861594" y="1244599"/>
                  </a:lnTo>
                  <a:lnTo>
                    <a:pt x="870864" y="1231899"/>
                  </a:lnTo>
                  <a:lnTo>
                    <a:pt x="1623185" y="1231900"/>
                  </a:lnTo>
                  <a:lnTo>
                    <a:pt x="1766417" y="215900"/>
                  </a:lnTo>
                  <a:lnTo>
                    <a:pt x="1765515" y="203200"/>
                  </a:lnTo>
                  <a:lnTo>
                    <a:pt x="1488181" y="203200"/>
                  </a:lnTo>
                  <a:lnTo>
                    <a:pt x="1478713" y="190500"/>
                  </a:lnTo>
                  <a:lnTo>
                    <a:pt x="1338691" y="190500"/>
                  </a:lnTo>
                  <a:lnTo>
                    <a:pt x="1319389" y="177800"/>
                  </a:lnTo>
                  <a:lnTo>
                    <a:pt x="1205378" y="177800"/>
                  </a:lnTo>
                  <a:lnTo>
                    <a:pt x="1197694" y="165100"/>
                  </a:lnTo>
                  <a:lnTo>
                    <a:pt x="1190593" y="165100"/>
                  </a:lnTo>
                  <a:lnTo>
                    <a:pt x="1184224" y="152400"/>
                  </a:lnTo>
                  <a:lnTo>
                    <a:pt x="1183322" y="152400"/>
                  </a:lnTo>
                  <a:lnTo>
                    <a:pt x="1181595" y="139700"/>
                  </a:lnTo>
                  <a:lnTo>
                    <a:pt x="1089833" y="139700"/>
                  </a:lnTo>
                  <a:lnTo>
                    <a:pt x="1084673" y="127000"/>
                  </a:lnTo>
                  <a:lnTo>
                    <a:pt x="1076693" y="127000"/>
                  </a:lnTo>
                  <a:lnTo>
                    <a:pt x="1074966" y="114300"/>
                  </a:lnTo>
                  <a:lnTo>
                    <a:pt x="898297" y="114300"/>
                  </a:lnTo>
                  <a:lnTo>
                    <a:pt x="875168" y="101600"/>
                  </a:lnTo>
                  <a:lnTo>
                    <a:pt x="795866" y="101600"/>
                  </a:lnTo>
                  <a:lnTo>
                    <a:pt x="784431" y="88900"/>
                  </a:lnTo>
                  <a:lnTo>
                    <a:pt x="688286" y="88900"/>
                  </a:lnTo>
                  <a:lnTo>
                    <a:pt x="671690" y="76200"/>
                  </a:lnTo>
                  <a:lnTo>
                    <a:pt x="621855" y="76200"/>
                  </a:lnTo>
                  <a:lnTo>
                    <a:pt x="619963" y="63500"/>
                  </a:lnTo>
                  <a:lnTo>
                    <a:pt x="551853" y="63500"/>
                  </a:lnTo>
                  <a:lnTo>
                    <a:pt x="546265" y="50800"/>
                  </a:lnTo>
                  <a:lnTo>
                    <a:pt x="401664" y="50800"/>
                  </a:lnTo>
                  <a:lnTo>
                    <a:pt x="394614" y="38100"/>
                  </a:lnTo>
                  <a:close/>
                </a:path>
                <a:path w="1766570" h="1333500">
                  <a:moveTo>
                    <a:pt x="957295" y="1231899"/>
                  </a:moveTo>
                  <a:lnTo>
                    <a:pt x="923315" y="1231899"/>
                  </a:lnTo>
                  <a:lnTo>
                    <a:pt x="939215" y="1244599"/>
                  </a:lnTo>
                  <a:lnTo>
                    <a:pt x="957295" y="1231899"/>
                  </a:lnTo>
                  <a:close/>
                </a:path>
                <a:path w="1766570" h="1333500">
                  <a:moveTo>
                    <a:pt x="724464" y="1206499"/>
                  </a:moveTo>
                  <a:lnTo>
                    <a:pt x="691006" y="1206499"/>
                  </a:lnTo>
                  <a:lnTo>
                    <a:pt x="699967" y="1219199"/>
                  </a:lnTo>
                  <a:lnTo>
                    <a:pt x="711720" y="1219199"/>
                  </a:lnTo>
                  <a:lnTo>
                    <a:pt x="724464" y="1206499"/>
                  </a:lnTo>
                  <a:close/>
                </a:path>
                <a:path w="1766570" h="1333500">
                  <a:moveTo>
                    <a:pt x="547776" y="1155699"/>
                  </a:moveTo>
                  <a:lnTo>
                    <a:pt x="492007" y="1155699"/>
                  </a:lnTo>
                  <a:lnTo>
                    <a:pt x="506564" y="1168399"/>
                  </a:lnTo>
                  <a:lnTo>
                    <a:pt x="515565" y="1168399"/>
                  </a:lnTo>
                  <a:lnTo>
                    <a:pt x="524808" y="1181099"/>
                  </a:lnTo>
                  <a:lnTo>
                    <a:pt x="535232" y="1181099"/>
                  </a:lnTo>
                  <a:lnTo>
                    <a:pt x="547776" y="1155699"/>
                  </a:lnTo>
                  <a:close/>
                </a:path>
                <a:path w="1766570" h="1333500">
                  <a:moveTo>
                    <a:pt x="184488" y="1142999"/>
                  </a:moveTo>
                  <a:lnTo>
                    <a:pt x="165719" y="1142999"/>
                  </a:lnTo>
                  <a:lnTo>
                    <a:pt x="167995" y="1155699"/>
                  </a:lnTo>
                  <a:lnTo>
                    <a:pt x="176063" y="1155699"/>
                  </a:lnTo>
                  <a:lnTo>
                    <a:pt x="184488" y="1142999"/>
                  </a:lnTo>
                  <a:close/>
                </a:path>
                <a:path w="1766570" h="1333500">
                  <a:moveTo>
                    <a:pt x="278739" y="1130299"/>
                  </a:moveTo>
                  <a:lnTo>
                    <a:pt x="60769" y="1130299"/>
                  </a:lnTo>
                  <a:lnTo>
                    <a:pt x="66343" y="1142999"/>
                  </a:lnTo>
                  <a:lnTo>
                    <a:pt x="214016" y="1142999"/>
                  </a:lnTo>
                  <a:lnTo>
                    <a:pt x="232664" y="1155699"/>
                  </a:lnTo>
                  <a:lnTo>
                    <a:pt x="251864" y="1155699"/>
                  </a:lnTo>
                  <a:lnTo>
                    <a:pt x="266547" y="1142999"/>
                  </a:lnTo>
                  <a:lnTo>
                    <a:pt x="278739" y="1130299"/>
                  </a:lnTo>
                  <a:close/>
                </a:path>
                <a:path w="1766570" h="1333500">
                  <a:moveTo>
                    <a:pt x="21483" y="1130299"/>
                  </a:moveTo>
                  <a:lnTo>
                    <a:pt x="5706" y="1130299"/>
                  </a:lnTo>
                  <a:lnTo>
                    <a:pt x="13474" y="1142999"/>
                  </a:lnTo>
                  <a:lnTo>
                    <a:pt x="21483" y="1130299"/>
                  </a:lnTo>
                  <a:close/>
                </a:path>
                <a:path w="1766570" h="1333500">
                  <a:moveTo>
                    <a:pt x="1534237" y="177800"/>
                  </a:moveTo>
                  <a:lnTo>
                    <a:pt x="1515035" y="177800"/>
                  </a:lnTo>
                  <a:lnTo>
                    <a:pt x="1500352" y="190500"/>
                  </a:lnTo>
                  <a:lnTo>
                    <a:pt x="1488181" y="203200"/>
                  </a:lnTo>
                  <a:lnTo>
                    <a:pt x="1669300" y="203200"/>
                  </a:lnTo>
                  <a:lnTo>
                    <a:pt x="1672374" y="190500"/>
                  </a:lnTo>
                  <a:lnTo>
                    <a:pt x="1552889" y="190500"/>
                  </a:lnTo>
                  <a:lnTo>
                    <a:pt x="1534237" y="177800"/>
                  </a:lnTo>
                  <a:close/>
                </a:path>
                <a:path w="1766570" h="1333500">
                  <a:moveTo>
                    <a:pt x="1706143" y="190500"/>
                  </a:moveTo>
                  <a:lnTo>
                    <a:pt x="1704888" y="190500"/>
                  </a:lnTo>
                  <a:lnTo>
                    <a:pt x="1701646" y="203200"/>
                  </a:lnTo>
                  <a:lnTo>
                    <a:pt x="1708087" y="203200"/>
                  </a:lnTo>
                  <a:lnTo>
                    <a:pt x="1706143" y="190500"/>
                  </a:lnTo>
                  <a:close/>
                </a:path>
                <a:path w="1766570" h="1333500">
                  <a:moveTo>
                    <a:pt x="1752904" y="190500"/>
                  </a:moveTo>
                  <a:lnTo>
                    <a:pt x="1733759" y="190500"/>
                  </a:lnTo>
                  <a:lnTo>
                    <a:pt x="1732257" y="203200"/>
                  </a:lnTo>
                  <a:lnTo>
                    <a:pt x="1762556" y="203200"/>
                  </a:lnTo>
                  <a:lnTo>
                    <a:pt x="1752904" y="190500"/>
                  </a:lnTo>
                  <a:close/>
                </a:path>
                <a:path w="1766570" h="1333500">
                  <a:moveTo>
                    <a:pt x="1380566" y="177800"/>
                  </a:moveTo>
                  <a:lnTo>
                    <a:pt x="1376527" y="177800"/>
                  </a:lnTo>
                  <a:lnTo>
                    <a:pt x="1373631" y="190500"/>
                  </a:lnTo>
                  <a:lnTo>
                    <a:pt x="1383766" y="190500"/>
                  </a:lnTo>
                  <a:lnTo>
                    <a:pt x="1380566" y="177800"/>
                  </a:lnTo>
                  <a:close/>
                </a:path>
                <a:path w="1766570" h="1333500">
                  <a:moveTo>
                    <a:pt x="1598917" y="177800"/>
                  </a:moveTo>
                  <a:lnTo>
                    <a:pt x="1590847" y="177800"/>
                  </a:lnTo>
                  <a:lnTo>
                    <a:pt x="1582420" y="190500"/>
                  </a:lnTo>
                  <a:lnTo>
                    <a:pt x="1601274" y="190500"/>
                  </a:lnTo>
                  <a:lnTo>
                    <a:pt x="1598917" y="177800"/>
                  </a:lnTo>
                  <a:close/>
                </a:path>
                <a:path w="1766570" h="1333500">
                  <a:moveTo>
                    <a:pt x="1659756" y="177800"/>
                  </a:moveTo>
                  <a:lnTo>
                    <a:pt x="1645208" y="177800"/>
                  </a:lnTo>
                  <a:lnTo>
                    <a:pt x="1643799" y="190500"/>
                  </a:lnTo>
                  <a:lnTo>
                    <a:pt x="1668365" y="190500"/>
                  </a:lnTo>
                  <a:lnTo>
                    <a:pt x="1659756" y="177800"/>
                  </a:lnTo>
                  <a:close/>
                </a:path>
                <a:path w="1766570" h="1333500">
                  <a:moveTo>
                    <a:pt x="1261389" y="165100"/>
                  </a:moveTo>
                  <a:lnTo>
                    <a:pt x="1219936" y="165100"/>
                  </a:lnTo>
                  <a:lnTo>
                    <a:pt x="1216964" y="177800"/>
                  </a:lnTo>
                  <a:lnTo>
                    <a:pt x="1268247" y="177800"/>
                  </a:lnTo>
                  <a:lnTo>
                    <a:pt x="1261389" y="165100"/>
                  </a:lnTo>
                  <a:close/>
                </a:path>
                <a:path w="1766570" h="1333500">
                  <a:moveTo>
                    <a:pt x="1249886" y="152400"/>
                  </a:moveTo>
                  <a:lnTo>
                    <a:pt x="1232601" y="152400"/>
                  </a:lnTo>
                  <a:lnTo>
                    <a:pt x="1221663" y="165100"/>
                  </a:lnTo>
                  <a:lnTo>
                    <a:pt x="1257846" y="165100"/>
                  </a:lnTo>
                  <a:lnTo>
                    <a:pt x="1249886" y="152400"/>
                  </a:lnTo>
                  <a:close/>
                </a:path>
                <a:path w="1766570" h="1333500">
                  <a:moveTo>
                    <a:pt x="1147451" y="127000"/>
                  </a:moveTo>
                  <a:lnTo>
                    <a:pt x="1105179" y="127000"/>
                  </a:lnTo>
                  <a:lnTo>
                    <a:pt x="1102537" y="139700"/>
                  </a:lnTo>
                  <a:lnTo>
                    <a:pt x="1163453" y="139700"/>
                  </a:lnTo>
                  <a:lnTo>
                    <a:pt x="1147451" y="127000"/>
                  </a:lnTo>
                  <a:close/>
                </a:path>
                <a:path w="1766570" h="1333500">
                  <a:moveTo>
                    <a:pt x="927684" y="101600"/>
                  </a:moveTo>
                  <a:lnTo>
                    <a:pt x="917054" y="101600"/>
                  </a:lnTo>
                  <a:lnTo>
                    <a:pt x="898297" y="114300"/>
                  </a:lnTo>
                  <a:lnTo>
                    <a:pt x="930478" y="114300"/>
                  </a:lnTo>
                  <a:lnTo>
                    <a:pt x="927684" y="101600"/>
                  </a:lnTo>
                  <a:close/>
                </a:path>
                <a:path w="1766570" h="1333500">
                  <a:moveTo>
                    <a:pt x="1057254" y="101600"/>
                  </a:moveTo>
                  <a:lnTo>
                    <a:pt x="1003752" y="101600"/>
                  </a:lnTo>
                  <a:lnTo>
                    <a:pt x="981811" y="114300"/>
                  </a:lnTo>
                  <a:lnTo>
                    <a:pt x="1073988" y="114300"/>
                  </a:lnTo>
                  <a:lnTo>
                    <a:pt x="1057254" y="101600"/>
                  </a:lnTo>
                  <a:close/>
                </a:path>
                <a:path w="1766570" h="1333500">
                  <a:moveTo>
                    <a:pt x="832891" y="88900"/>
                  </a:moveTo>
                  <a:lnTo>
                    <a:pt x="807646" y="88900"/>
                  </a:lnTo>
                  <a:lnTo>
                    <a:pt x="795866" y="101600"/>
                  </a:lnTo>
                  <a:lnTo>
                    <a:pt x="851940" y="101600"/>
                  </a:lnTo>
                  <a:lnTo>
                    <a:pt x="832891" y="88900"/>
                  </a:lnTo>
                  <a:close/>
                </a:path>
                <a:path w="1766570" h="1333500">
                  <a:moveTo>
                    <a:pt x="625233" y="63500"/>
                  </a:moveTo>
                  <a:lnTo>
                    <a:pt x="623925" y="63500"/>
                  </a:lnTo>
                  <a:lnTo>
                    <a:pt x="621855" y="76200"/>
                  </a:lnTo>
                  <a:lnTo>
                    <a:pt x="631389" y="76200"/>
                  </a:lnTo>
                  <a:lnTo>
                    <a:pt x="625233" y="63500"/>
                  </a:lnTo>
                  <a:close/>
                </a:path>
                <a:path w="1766570" h="1333500">
                  <a:moveTo>
                    <a:pt x="471435" y="25400"/>
                  </a:moveTo>
                  <a:lnTo>
                    <a:pt x="442785" y="25400"/>
                  </a:lnTo>
                  <a:lnTo>
                    <a:pt x="427469" y="50800"/>
                  </a:lnTo>
                  <a:lnTo>
                    <a:pt x="522697" y="50800"/>
                  </a:lnTo>
                  <a:lnTo>
                    <a:pt x="503529" y="38100"/>
                  </a:lnTo>
                  <a:lnTo>
                    <a:pt x="502881" y="38100"/>
                  </a:lnTo>
                  <a:lnTo>
                    <a:pt x="471435" y="25400"/>
                  </a:lnTo>
                  <a:close/>
                </a:path>
                <a:path w="1766570" h="1333500">
                  <a:moveTo>
                    <a:pt x="227101" y="12700"/>
                  </a:moveTo>
                  <a:lnTo>
                    <a:pt x="159296" y="12700"/>
                  </a:lnTo>
                  <a:lnTo>
                    <a:pt x="155736" y="25400"/>
                  </a:lnTo>
                  <a:lnTo>
                    <a:pt x="152565" y="38100"/>
                  </a:lnTo>
                  <a:lnTo>
                    <a:pt x="296583" y="38100"/>
                  </a:lnTo>
                  <a:lnTo>
                    <a:pt x="294672" y="25400"/>
                  </a:lnTo>
                  <a:lnTo>
                    <a:pt x="232608" y="25400"/>
                  </a:lnTo>
                  <a:lnTo>
                    <a:pt x="227101" y="12700"/>
                  </a:lnTo>
                  <a:close/>
                </a:path>
                <a:path w="1766570" h="1333500">
                  <a:moveTo>
                    <a:pt x="368553" y="25400"/>
                  </a:moveTo>
                  <a:lnTo>
                    <a:pt x="320509" y="25400"/>
                  </a:lnTo>
                  <a:lnTo>
                    <a:pt x="311721" y="38100"/>
                  </a:lnTo>
                  <a:lnTo>
                    <a:pt x="384555" y="38100"/>
                  </a:lnTo>
                  <a:lnTo>
                    <a:pt x="368553" y="25400"/>
                  </a:lnTo>
                  <a:close/>
                </a:path>
                <a:path w="1766570" h="1333500">
                  <a:moveTo>
                    <a:pt x="292760" y="12700"/>
                  </a:moveTo>
                  <a:lnTo>
                    <a:pt x="254444" y="12700"/>
                  </a:lnTo>
                  <a:lnTo>
                    <a:pt x="252628" y="25400"/>
                  </a:lnTo>
                  <a:lnTo>
                    <a:pt x="294672" y="25400"/>
                  </a:lnTo>
                  <a:lnTo>
                    <a:pt x="292760" y="12700"/>
                  </a:lnTo>
                  <a:close/>
                </a:path>
                <a:path w="1766570" h="1333500">
                  <a:moveTo>
                    <a:pt x="184772" y="0"/>
                  </a:moveTo>
                  <a:lnTo>
                    <a:pt x="167220" y="0"/>
                  </a:lnTo>
                  <a:lnTo>
                    <a:pt x="165569" y="12700"/>
                  </a:lnTo>
                  <a:lnTo>
                    <a:pt x="185267" y="12700"/>
                  </a:lnTo>
                  <a:lnTo>
                    <a:pt x="184772" y="0"/>
                  </a:lnTo>
                  <a:close/>
                </a:path>
                <a:path w="1766570" h="1333500">
                  <a:moveTo>
                    <a:pt x="285799" y="0"/>
                  </a:moveTo>
                  <a:lnTo>
                    <a:pt x="278347" y="12700"/>
                  </a:lnTo>
                  <a:lnTo>
                    <a:pt x="291947" y="12700"/>
                  </a:lnTo>
                  <a:lnTo>
                    <a:pt x="285799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803864" y="4947408"/>
              <a:ext cx="1766570" cy="1343660"/>
            </a:xfrm>
            <a:custGeom>
              <a:avLst/>
              <a:gdLst/>
              <a:ahLst/>
              <a:cxnLst/>
              <a:rect l="l" t="t" r="r" b="b"/>
              <a:pathLst>
                <a:path w="1766570" h="1343660">
                  <a:moveTo>
                    <a:pt x="1746286" y="195535"/>
                  </a:moveTo>
                  <a:lnTo>
                    <a:pt x="1752893" y="198036"/>
                  </a:lnTo>
                  <a:lnTo>
                    <a:pt x="1759044" y="204512"/>
                  </a:lnTo>
                  <a:lnTo>
                    <a:pt x="1762554" y="208212"/>
                  </a:lnTo>
                  <a:lnTo>
                    <a:pt x="1765516" y="211071"/>
                  </a:lnTo>
                  <a:lnTo>
                    <a:pt x="1766413" y="214252"/>
                  </a:lnTo>
                  <a:lnTo>
                    <a:pt x="1765910" y="217847"/>
                  </a:lnTo>
                  <a:lnTo>
                    <a:pt x="1754788" y="297205"/>
                  </a:lnTo>
                  <a:lnTo>
                    <a:pt x="1744478" y="370780"/>
                  </a:lnTo>
                  <a:lnTo>
                    <a:pt x="1734947" y="438789"/>
                  </a:lnTo>
                  <a:lnTo>
                    <a:pt x="1726165" y="501453"/>
                  </a:lnTo>
                  <a:lnTo>
                    <a:pt x="1718102" y="558988"/>
                  </a:lnTo>
                  <a:lnTo>
                    <a:pt x="1710727" y="611616"/>
                  </a:lnTo>
                  <a:lnTo>
                    <a:pt x="1704009" y="659554"/>
                  </a:lnTo>
                  <a:lnTo>
                    <a:pt x="1697918" y="703021"/>
                  </a:lnTo>
                  <a:lnTo>
                    <a:pt x="1692422" y="742236"/>
                  </a:lnTo>
                  <a:lnTo>
                    <a:pt x="1687492" y="777418"/>
                  </a:lnTo>
                  <a:lnTo>
                    <a:pt x="1683096" y="808786"/>
                  </a:lnTo>
                  <a:lnTo>
                    <a:pt x="1679204" y="836558"/>
                  </a:lnTo>
                  <a:lnTo>
                    <a:pt x="1677977" y="845316"/>
                  </a:lnTo>
                  <a:lnTo>
                    <a:pt x="1656935" y="995466"/>
                  </a:lnTo>
                  <a:lnTo>
                    <a:pt x="1632245" y="1171646"/>
                  </a:lnTo>
                  <a:lnTo>
                    <a:pt x="1619566" y="1262117"/>
                  </a:lnTo>
                  <a:lnTo>
                    <a:pt x="1614895" y="1295449"/>
                  </a:lnTo>
                  <a:lnTo>
                    <a:pt x="1614228" y="1300210"/>
                  </a:lnTo>
                  <a:lnTo>
                    <a:pt x="1600490" y="1330371"/>
                  </a:lnTo>
                  <a:lnTo>
                    <a:pt x="1592565" y="1343325"/>
                  </a:lnTo>
                  <a:lnTo>
                    <a:pt x="1587443" y="1341682"/>
                  </a:lnTo>
                  <a:lnTo>
                    <a:pt x="1582113" y="1328053"/>
                  </a:lnTo>
                  <a:lnTo>
                    <a:pt x="1573601" y="1321308"/>
                  </a:lnTo>
                  <a:lnTo>
                    <a:pt x="1564376" y="1320987"/>
                  </a:lnTo>
                  <a:lnTo>
                    <a:pt x="1554898" y="1323377"/>
                  </a:lnTo>
                  <a:lnTo>
                    <a:pt x="1545626" y="1324767"/>
                  </a:lnTo>
                  <a:lnTo>
                    <a:pt x="1537725" y="1316415"/>
                  </a:lnTo>
                  <a:lnTo>
                    <a:pt x="1529953" y="1307162"/>
                  </a:lnTo>
                  <a:lnTo>
                    <a:pt x="1521016" y="1306213"/>
                  </a:lnTo>
                  <a:lnTo>
                    <a:pt x="1509625" y="1322772"/>
                  </a:lnTo>
                  <a:lnTo>
                    <a:pt x="1500811" y="1320965"/>
                  </a:lnTo>
                  <a:lnTo>
                    <a:pt x="1491021" y="1326116"/>
                  </a:lnTo>
                  <a:lnTo>
                    <a:pt x="1481576" y="1328799"/>
                  </a:lnTo>
                  <a:lnTo>
                    <a:pt x="1473800" y="1319589"/>
                  </a:lnTo>
                  <a:lnTo>
                    <a:pt x="1468651" y="1291602"/>
                  </a:lnTo>
                  <a:lnTo>
                    <a:pt x="1459438" y="1292627"/>
                  </a:lnTo>
                  <a:lnTo>
                    <a:pt x="1448447" y="1306335"/>
                  </a:lnTo>
                  <a:lnTo>
                    <a:pt x="1437966" y="1316395"/>
                  </a:lnTo>
                  <a:lnTo>
                    <a:pt x="1424360" y="1310732"/>
                  </a:lnTo>
                  <a:lnTo>
                    <a:pt x="1404465" y="1304988"/>
                  </a:lnTo>
                  <a:lnTo>
                    <a:pt x="1384878" y="1298828"/>
                  </a:lnTo>
                  <a:lnTo>
                    <a:pt x="1372196" y="1291920"/>
                  </a:lnTo>
                  <a:lnTo>
                    <a:pt x="1364708" y="1285093"/>
                  </a:lnTo>
                  <a:lnTo>
                    <a:pt x="1357072" y="1280647"/>
                  </a:lnTo>
                  <a:lnTo>
                    <a:pt x="1348992" y="1280259"/>
                  </a:lnTo>
                  <a:lnTo>
                    <a:pt x="1340173" y="1285605"/>
                  </a:lnTo>
                  <a:lnTo>
                    <a:pt x="1311828" y="1300828"/>
                  </a:lnTo>
                  <a:lnTo>
                    <a:pt x="1274858" y="1290869"/>
                  </a:lnTo>
                  <a:lnTo>
                    <a:pt x="1238819" y="1273372"/>
                  </a:lnTo>
                  <a:lnTo>
                    <a:pt x="1213268" y="1265983"/>
                  </a:lnTo>
                  <a:lnTo>
                    <a:pt x="1204134" y="1269283"/>
                  </a:lnTo>
                  <a:lnTo>
                    <a:pt x="1195002" y="1271667"/>
                  </a:lnTo>
                  <a:lnTo>
                    <a:pt x="1186185" y="1271805"/>
                  </a:lnTo>
                  <a:lnTo>
                    <a:pt x="1177995" y="1268371"/>
                  </a:lnTo>
                  <a:lnTo>
                    <a:pt x="1163681" y="1270452"/>
                  </a:lnTo>
                  <a:lnTo>
                    <a:pt x="1144413" y="1261143"/>
                  </a:lnTo>
                  <a:lnTo>
                    <a:pt x="1124659" y="1255313"/>
                  </a:lnTo>
                  <a:lnTo>
                    <a:pt x="1108881" y="1267834"/>
                  </a:lnTo>
                  <a:lnTo>
                    <a:pt x="1101719" y="1255026"/>
                  </a:lnTo>
                  <a:lnTo>
                    <a:pt x="1093533" y="1250886"/>
                  </a:lnTo>
                  <a:lnTo>
                    <a:pt x="1084560" y="1253271"/>
                  </a:lnTo>
                  <a:lnTo>
                    <a:pt x="1075035" y="1260041"/>
                  </a:lnTo>
                  <a:lnTo>
                    <a:pt x="1061520" y="1257087"/>
                  </a:lnTo>
                  <a:lnTo>
                    <a:pt x="1041887" y="1251503"/>
                  </a:lnTo>
                  <a:lnTo>
                    <a:pt x="1021737" y="1248709"/>
                  </a:lnTo>
                  <a:lnTo>
                    <a:pt x="1006674" y="1254126"/>
                  </a:lnTo>
                  <a:lnTo>
                    <a:pt x="991189" y="1242373"/>
                  </a:lnTo>
                  <a:lnTo>
                    <a:pt x="974675" y="1237969"/>
                  </a:lnTo>
                  <a:lnTo>
                    <a:pt x="957297" y="1239737"/>
                  </a:lnTo>
                  <a:lnTo>
                    <a:pt x="939219" y="1246501"/>
                  </a:lnTo>
                  <a:lnTo>
                    <a:pt x="923315" y="1234900"/>
                  </a:lnTo>
                  <a:lnTo>
                    <a:pt x="906206" y="1232797"/>
                  </a:lnTo>
                  <a:lnTo>
                    <a:pt x="888515" y="1234846"/>
                  </a:lnTo>
                  <a:lnTo>
                    <a:pt x="870866" y="1235700"/>
                  </a:lnTo>
                  <a:lnTo>
                    <a:pt x="861591" y="1246531"/>
                  </a:lnTo>
                  <a:lnTo>
                    <a:pt x="850802" y="1245249"/>
                  </a:lnTo>
                  <a:lnTo>
                    <a:pt x="839629" y="1236819"/>
                  </a:lnTo>
                  <a:lnTo>
                    <a:pt x="829203" y="1226206"/>
                  </a:lnTo>
                  <a:lnTo>
                    <a:pt x="824435" y="1221872"/>
                  </a:lnTo>
                  <a:lnTo>
                    <a:pt x="817272" y="1220253"/>
                  </a:lnTo>
                  <a:lnTo>
                    <a:pt x="811498" y="1223109"/>
                  </a:lnTo>
                  <a:lnTo>
                    <a:pt x="799113" y="1225273"/>
                  </a:lnTo>
                  <a:lnTo>
                    <a:pt x="783826" y="1223425"/>
                  </a:lnTo>
                  <a:lnTo>
                    <a:pt x="767632" y="1219965"/>
                  </a:lnTo>
                  <a:lnTo>
                    <a:pt x="752524" y="1217288"/>
                  </a:lnTo>
                  <a:lnTo>
                    <a:pt x="747254" y="1216550"/>
                  </a:lnTo>
                  <a:lnTo>
                    <a:pt x="741408" y="1215114"/>
                  </a:lnTo>
                  <a:lnTo>
                    <a:pt x="736389" y="1212583"/>
                  </a:lnTo>
                  <a:lnTo>
                    <a:pt x="724457" y="1215785"/>
                  </a:lnTo>
                  <a:lnTo>
                    <a:pt x="711713" y="1225680"/>
                  </a:lnTo>
                  <a:lnTo>
                    <a:pt x="699960" y="1228505"/>
                  </a:lnTo>
                  <a:lnTo>
                    <a:pt x="691001" y="1210494"/>
                  </a:lnTo>
                  <a:lnTo>
                    <a:pt x="673236" y="1210371"/>
                  </a:lnTo>
                  <a:lnTo>
                    <a:pt x="642632" y="1205700"/>
                  </a:lnTo>
                  <a:lnTo>
                    <a:pt x="609472" y="1197694"/>
                  </a:lnTo>
                  <a:lnTo>
                    <a:pt x="584040" y="1187568"/>
                  </a:lnTo>
                  <a:lnTo>
                    <a:pt x="576261" y="1171251"/>
                  </a:lnTo>
                  <a:lnTo>
                    <a:pt x="567387" y="1163191"/>
                  </a:lnTo>
                  <a:lnTo>
                    <a:pt x="557772" y="1161320"/>
                  </a:lnTo>
                  <a:lnTo>
                    <a:pt x="547768" y="1163572"/>
                  </a:lnTo>
                  <a:lnTo>
                    <a:pt x="535228" y="1181142"/>
                  </a:lnTo>
                  <a:lnTo>
                    <a:pt x="524805" y="1183619"/>
                  </a:lnTo>
                  <a:lnTo>
                    <a:pt x="515560" y="1177680"/>
                  </a:lnTo>
                  <a:lnTo>
                    <a:pt x="506559" y="1170005"/>
                  </a:lnTo>
                  <a:lnTo>
                    <a:pt x="492003" y="1160543"/>
                  </a:lnTo>
                  <a:lnTo>
                    <a:pt x="468605" y="1159799"/>
                  </a:lnTo>
                  <a:lnTo>
                    <a:pt x="444832" y="1160835"/>
                  </a:lnTo>
                  <a:lnTo>
                    <a:pt x="429151" y="1156713"/>
                  </a:lnTo>
                  <a:lnTo>
                    <a:pt x="420635" y="1145574"/>
                  </a:lnTo>
                  <a:lnTo>
                    <a:pt x="411136" y="1141447"/>
                  </a:lnTo>
                  <a:lnTo>
                    <a:pt x="400742" y="1143716"/>
                  </a:lnTo>
                  <a:lnTo>
                    <a:pt x="389537" y="1151768"/>
                  </a:lnTo>
                  <a:lnTo>
                    <a:pt x="373599" y="1147151"/>
                  </a:lnTo>
                  <a:lnTo>
                    <a:pt x="349829" y="1142695"/>
                  </a:lnTo>
                  <a:lnTo>
                    <a:pt x="325587" y="1141606"/>
                  </a:lnTo>
                  <a:lnTo>
                    <a:pt x="308234" y="1147089"/>
                  </a:lnTo>
                  <a:lnTo>
                    <a:pt x="297324" y="1149516"/>
                  </a:lnTo>
                  <a:lnTo>
                    <a:pt x="288244" y="1139330"/>
                  </a:lnTo>
                  <a:lnTo>
                    <a:pt x="278737" y="1133089"/>
                  </a:lnTo>
                  <a:lnTo>
                    <a:pt x="266546" y="1147356"/>
                  </a:lnTo>
                  <a:lnTo>
                    <a:pt x="251862" y="1157089"/>
                  </a:lnTo>
                  <a:lnTo>
                    <a:pt x="232661" y="1153662"/>
                  </a:lnTo>
                  <a:lnTo>
                    <a:pt x="214012" y="1145393"/>
                  </a:lnTo>
                  <a:lnTo>
                    <a:pt x="200985" y="1140602"/>
                  </a:lnTo>
                  <a:lnTo>
                    <a:pt x="192911" y="1142865"/>
                  </a:lnTo>
                  <a:lnTo>
                    <a:pt x="184485" y="1149887"/>
                  </a:lnTo>
                  <a:lnTo>
                    <a:pt x="176061" y="1155992"/>
                  </a:lnTo>
                  <a:lnTo>
                    <a:pt x="167995" y="1155507"/>
                  </a:lnTo>
                  <a:lnTo>
                    <a:pt x="165715" y="1147055"/>
                  </a:lnTo>
                  <a:lnTo>
                    <a:pt x="169092" y="1140482"/>
                  </a:lnTo>
                  <a:lnTo>
                    <a:pt x="160513" y="1140129"/>
                  </a:lnTo>
                  <a:lnTo>
                    <a:pt x="122366" y="1150335"/>
                  </a:lnTo>
                  <a:lnTo>
                    <a:pt x="99217" y="1150059"/>
                  </a:lnTo>
                  <a:lnTo>
                    <a:pt x="79852" y="1147506"/>
                  </a:lnTo>
                  <a:lnTo>
                    <a:pt x="66344" y="1143599"/>
                  </a:lnTo>
                  <a:lnTo>
                    <a:pt x="60770" y="1139259"/>
                  </a:lnTo>
                  <a:lnTo>
                    <a:pt x="58828" y="1135138"/>
                  </a:lnTo>
                  <a:lnTo>
                    <a:pt x="54376" y="1134554"/>
                  </a:lnTo>
                  <a:lnTo>
                    <a:pt x="47852" y="1134365"/>
                  </a:lnTo>
                  <a:lnTo>
                    <a:pt x="39698" y="1131429"/>
                  </a:lnTo>
                  <a:lnTo>
                    <a:pt x="33418" y="1130330"/>
                  </a:lnTo>
                  <a:lnTo>
                    <a:pt x="27737" y="1133492"/>
                  </a:lnTo>
                  <a:lnTo>
                    <a:pt x="21481" y="1138061"/>
                  </a:lnTo>
                  <a:lnTo>
                    <a:pt x="13475" y="1141184"/>
                  </a:lnTo>
                  <a:lnTo>
                    <a:pt x="5705" y="1138957"/>
                  </a:lnTo>
                  <a:lnTo>
                    <a:pt x="1891" y="1132768"/>
                  </a:lnTo>
                  <a:lnTo>
                    <a:pt x="500" y="1127262"/>
                  </a:lnTo>
                  <a:lnTo>
                    <a:pt x="0" y="1127088"/>
                  </a:lnTo>
                  <a:lnTo>
                    <a:pt x="9096" y="1062175"/>
                  </a:lnTo>
                  <a:lnTo>
                    <a:pt x="17381" y="1003055"/>
                  </a:lnTo>
                  <a:lnTo>
                    <a:pt x="24893" y="949456"/>
                  </a:lnTo>
                  <a:lnTo>
                    <a:pt x="31668" y="901108"/>
                  </a:lnTo>
                  <a:lnTo>
                    <a:pt x="37746" y="857740"/>
                  </a:lnTo>
                  <a:lnTo>
                    <a:pt x="43163" y="819081"/>
                  </a:lnTo>
                  <a:lnTo>
                    <a:pt x="47959" y="784861"/>
                  </a:lnTo>
                  <a:lnTo>
                    <a:pt x="53462" y="745593"/>
                  </a:lnTo>
                  <a:lnTo>
                    <a:pt x="53379" y="745306"/>
                  </a:lnTo>
                  <a:lnTo>
                    <a:pt x="61603" y="684103"/>
                  </a:lnTo>
                  <a:lnTo>
                    <a:pt x="68406" y="634098"/>
                  </a:lnTo>
                  <a:lnTo>
                    <a:pt x="76531" y="574651"/>
                  </a:lnTo>
                  <a:lnTo>
                    <a:pt x="85622" y="508385"/>
                  </a:lnTo>
                  <a:lnTo>
                    <a:pt x="95328" y="437919"/>
                  </a:lnTo>
                  <a:lnTo>
                    <a:pt x="105292" y="365876"/>
                  </a:lnTo>
                  <a:lnTo>
                    <a:pt x="115162" y="294877"/>
                  </a:lnTo>
                  <a:lnTo>
                    <a:pt x="124583" y="227542"/>
                  </a:lnTo>
                  <a:lnTo>
                    <a:pt x="133201" y="166494"/>
                  </a:lnTo>
                  <a:lnTo>
                    <a:pt x="140661" y="114352"/>
                  </a:lnTo>
                  <a:lnTo>
                    <a:pt x="146611" y="73738"/>
                  </a:lnTo>
                  <a:lnTo>
                    <a:pt x="155733" y="26769"/>
                  </a:lnTo>
                  <a:lnTo>
                    <a:pt x="165563" y="11907"/>
                  </a:lnTo>
                  <a:lnTo>
                    <a:pt x="167217" y="9695"/>
                  </a:lnTo>
                  <a:lnTo>
                    <a:pt x="170020" y="8865"/>
                  </a:lnTo>
                  <a:lnTo>
                    <a:pt x="172823" y="8036"/>
                  </a:lnTo>
                  <a:lnTo>
                    <a:pt x="176300" y="4724"/>
                  </a:lnTo>
                  <a:lnTo>
                    <a:pt x="178343" y="408"/>
                  </a:lnTo>
                  <a:lnTo>
                    <a:pt x="180469" y="0"/>
                  </a:lnTo>
                  <a:lnTo>
                    <a:pt x="184193" y="8407"/>
                  </a:lnTo>
                  <a:lnTo>
                    <a:pt x="184768" y="9099"/>
                  </a:lnTo>
                  <a:lnTo>
                    <a:pt x="185259" y="10390"/>
                  </a:lnTo>
                  <a:lnTo>
                    <a:pt x="186493" y="11174"/>
                  </a:lnTo>
                  <a:lnTo>
                    <a:pt x="192373" y="16027"/>
                  </a:lnTo>
                  <a:lnTo>
                    <a:pt x="198835" y="17181"/>
                  </a:lnTo>
                  <a:lnTo>
                    <a:pt x="205736" y="16105"/>
                  </a:lnTo>
                  <a:lnTo>
                    <a:pt x="212932" y="14268"/>
                  </a:lnTo>
                  <a:lnTo>
                    <a:pt x="217880" y="12517"/>
                  </a:lnTo>
                  <a:lnTo>
                    <a:pt x="223643" y="14547"/>
                  </a:lnTo>
                  <a:lnTo>
                    <a:pt x="227092" y="18696"/>
                  </a:lnTo>
                  <a:lnTo>
                    <a:pt x="232604" y="26104"/>
                  </a:lnTo>
                  <a:lnTo>
                    <a:pt x="238376" y="31658"/>
                  </a:lnTo>
                  <a:lnTo>
                    <a:pt x="244889" y="31931"/>
                  </a:lnTo>
                  <a:lnTo>
                    <a:pt x="252621" y="23496"/>
                  </a:lnTo>
                  <a:lnTo>
                    <a:pt x="254443" y="20085"/>
                  </a:lnTo>
                  <a:lnTo>
                    <a:pt x="258157" y="17551"/>
                  </a:lnTo>
                  <a:lnTo>
                    <a:pt x="262853" y="17598"/>
                  </a:lnTo>
                  <a:lnTo>
                    <a:pt x="270418" y="14705"/>
                  </a:lnTo>
                  <a:lnTo>
                    <a:pt x="278342" y="10145"/>
                  </a:lnTo>
                  <a:lnTo>
                    <a:pt x="285794" y="8955"/>
                  </a:lnTo>
                  <a:lnTo>
                    <a:pt x="291942" y="16175"/>
                  </a:lnTo>
                  <a:lnTo>
                    <a:pt x="292433" y="17466"/>
                  </a:lnTo>
                  <a:lnTo>
                    <a:pt x="292924" y="18757"/>
                  </a:lnTo>
                  <a:lnTo>
                    <a:pt x="292756" y="19955"/>
                  </a:lnTo>
                  <a:lnTo>
                    <a:pt x="296579" y="43758"/>
                  </a:lnTo>
                  <a:lnTo>
                    <a:pt x="303321" y="47634"/>
                  </a:lnTo>
                  <a:lnTo>
                    <a:pt x="311717" y="39712"/>
                  </a:lnTo>
                  <a:lnTo>
                    <a:pt x="320501" y="28120"/>
                  </a:lnTo>
                  <a:lnTo>
                    <a:pt x="323808" y="23696"/>
                  </a:lnTo>
                  <a:lnTo>
                    <a:pt x="329990" y="22729"/>
                  </a:lnTo>
                  <a:lnTo>
                    <a:pt x="335753" y="24759"/>
                  </a:lnTo>
                  <a:lnTo>
                    <a:pt x="350865" y="29655"/>
                  </a:lnTo>
                  <a:lnTo>
                    <a:pt x="368549" y="34625"/>
                  </a:lnTo>
                  <a:lnTo>
                    <a:pt x="384549" y="39932"/>
                  </a:lnTo>
                  <a:lnTo>
                    <a:pt x="394607" y="45838"/>
                  </a:lnTo>
                  <a:lnTo>
                    <a:pt x="401659" y="52297"/>
                  </a:lnTo>
                  <a:lnTo>
                    <a:pt x="408863" y="56772"/>
                  </a:lnTo>
                  <a:lnTo>
                    <a:pt x="416555" y="57764"/>
                  </a:lnTo>
                  <a:lnTo>
                    <a:pt x="425071" y="53773"/>
                  </a:lnTo>
                  <a:lnTo>
                    <a:pt x="425899" y="52667"/>
                  </a:lnTo>
                  <a:lnTo>
                    <a:pt x="426725" y="51561"/>
                  </a:lnTo>
                  <a:lnTo>
                    <a:pt x="427468" y="51054"/>
                  </a:lnTo>
                  <a:lnTo>
                    <a:pt x="442780" y="29656"/>
                  </a:lnTo>
                  <a:lnTo>
                    <a:pt x="454415" y="25959"/>
                  </a:lnTo>
                  <a:lnTo>
                    <a:pt x="471428" y="33327"/>
                  </a:lnTo>
                  <a:lnTo>
                    <a:pt x="502873" y="45124"/>
                  </a:lnTo>
                  <a:lnTo>
                    <a:pt x="503532" y="45216"/>
                  </a:lnTo>
                  <a:lnTo>
                    <a:pt x="522697" y="50336"/>
                  </a:lnTo>
                  <a:lnTo>
                    <a:pt x="536741" y="55140"/>
                  </a:lnTo>
                  <a:lnTo>
                    <a:pt x="546259" y="59882"/>
                  </a:lnTo>
                  <a:lnTo>
                    <a:pt x="551844" y="64818"/>
                  </a:lnTo>
                  <a:lnTo>
                    <a:pt x="554061" y="68184"/>
                  </a:lnTo>
                  <a:lnTo>
                    <a:pt x="559163" y="70121"/>
                  </a:lnTo>
                  <a:lnTo>
                    <a:pt x="563944" y="69569"/>
                  </a:lnTo>
                  <a:lnTo>
                    <a:pt x="578274" y="68665"/>
                  </a:lnTo>
                  <a:lnTo>
                    <a:pt x="594030" y="68820"/>
                  </a:lnTo>
                  <a:lnTo>
                    <a:pt x="608747" y="70090"/>
                  </a:lnTo>
                  <a:lnTo>
                    <a:pt x="619963" y="72531"/>
                  </a:lnTo>
                  <a:lnTo>
                    <a:pt x="621856" y="73407"/>
                  </a:lnTo>
                  <a:lnTo>
                    <a:pt x="623916" y="73085"/>
                  </a:lnTo>
                  <a:lnTo>
                    <a:pt x="625235" y="73270"/>
                  </a:lnTo>
                  <a:lnTo>
                    <a:pt x="631388" y="75278"/>
                  </a:lnTo>
                  <a:lnTo>
                    <a:pt x="636915" y="80406"/>
                  </a:lnTo>
                  <a:lnTo>
                    <a:pt x="642445" y="84618"/>
                  </a:lnTo>
                  <a:lnTo>
                    <a:pt x="648606" y="83877"/>
                  </a:lnTo>
                  <a:lnTo>
                    <a:pt x="655292" y="79315"/>
                  </a:lnTo>
                  <a:lnTo>
                    <a:pt x="664110" y="78718"/>
                  </a:lnTo>
                  <a:lnTo>
                    <a:pt x="671680" y="82223"/>
                  </a:lnTo>
                  <a:lnTo>
                    <a:pt x="688281" y="88034"/>
                  </a:lnTo>
                  <a:lnTo>
                    <a:pt x="707939" y="91352"/>
                  </a:lnTo>
                  <a:lnTo>
                    <a:pt x="727837" y="92069"/>
                  </a:lnTo>
                  <a:lnTo>
                    <a:pt x="745154" y="90075"/>
                  </a:lnTo>
                  <a:lnTo>
                    <a:pt x="752503" y="89396"/>
                  </a:lnTo>
                  <a:lnTo>
                    <a:pt x="759872" y="89923"/>
                  </a:lnTo>
                  <a:lnTo>
                    <a:pt x="766944" y="91668"/>
                  </a:lnTo>
                  <a:lnTo>
                    <a:pt x="773402" y="94645"/>
                  </a:lnTo>
                  <a:lnTo>
                    <a:pt x="784427" y="98672"/>
                  </a:lnTo>
                  <a:lnTo>
                    <a:pt x="795861" y="99778"/>
                  </a:lnTo>
                  <a:lnTo>
                    <a:pt x="807641" y="98412"/>
                  </a:lnTo>
                  <a:lnTo>
                    <a:pt x="819706" y="95023"/>
                  </a:lnTo>
                  <a:lnTo>
                    <a:pt x="824654" y="93273"/>
                  </a:lnTo>
                  <a:lnTo>
                    <a:pt x="829266" y="93919"/>
                  </a:lnTo>
                  <a:lnTo>
                    <a:pt x="832884" y="96870"/>
                  </a:lnTo>
                  <a:lnTo>
                    <a:pt x="851937" y="106004"/>
                  </a:lnTo>
                  <a:lnTo>
                    <a:pt x="875165" y="110968"/>
                  </a:lnTo>
                  <a:lnTo>
                    <a:pt x="898295" y="112138"/>
                  </a:lnTo>
                  <a:lnTo>
                    <a:pt x="917055" y="109888"/>
                  </a:lnTo>
                  <a:lnTo>
                    <a:pt x="921919" y="108737"/>
                  </a:lnTo>
                  <a:lnTo>
                    <a:pt x="927682" y="110766"/>
                  </a:lnTo>
                  <a:lnTo>
                    <a:pt x="930472" y="114823"/>
                  </a:lnTo>
                  <a:lnTo>
                    <a:pt x="933431" y="117682"/>
                  </a:lnTo>
                  <a:lnTo>
                    <a:pt x="935814" y="119849"/>
                  </a:lnTo>
                  <a:lnTo>
                    <a:pt x="939109" y="120311"/>
                  </a:lnTo>
                  <a:lnTo>
                    <a:pt x="943637" y="121557"/>
                  </a:lnTo>
                  <a:lnTo>
                    <a:pt x="948585" y="119806"/>
                  </a:lnTo>
                  <a:lnTo>
                    <a:pt x="951725" y="116580"/>
                  </a:lnTo>
                  <a:lnTo>
                    <a:pt x="957483" y="115038"/>
                  </a:lnTo>
                  <a:lnTo>
                    <a:pt x="962407" y="119452"/>
                  </a:lnTo>
                  <a:lnTo>
                    <a:pt x="967489" y="122741"/>
                  </a:lnTo>
                  <a:lnTo>
                    <a:pt x="973720" y="117829"/>
                  </a:lnTo>
                  <a:lnTo>
                    <a:pt x="975457" y="115017"/>
                  </a:lnTo>
                  <a:lnTo>
                    <a:pt x="978345" y="113589"/>
                  </a:lnTo>
                  <a:lnTo>
                    <a:pt x="981808" y="112852"/>
                  </a:lnTo>
                  <a:lnTo>
                    <a:pt x="1003749" y="106924"/>
                  </a:lnTo>
                  <a:lnTo>
                    <a:pt x="1031366" y="101390"/>
                  </a:lnTo>
                  <a:lnTo>
                    <a:pt x="1057248" y="103747"/>
                  </a:lnTo>
                  <a:lnTo>
                    <a:pt x="1073982" y="121492"/>
                  </a:lnTo>
                  <a:lnTo>
                    <a:pt x="1074964" y="124074"/>
                  </a:lnTo>
                  <a:lnTo>
                    <a:pt x="1076689" y="126149"/>
                  </a:lnTo>
                  <a:lnTo>
                    <a:pt x="1079156" y="127716"/>
                  </a:lnTo>
                  <a:lnTo>
                    <a:pt x="1084672" y="134275"/>
                  </a:lnTo>
                  <a:lnTo>
                    <a:pt x="1089830" y="142044"/>
                  </a:lnTo>
                  <a:lnTo>
                    <a:pt x="1095493" y="145301"/>
                  </a:lnTo>
                  <a:lnTo>
                    <a:pt x="1102528" y="138324"/>
                  </a:lnTo>
                  <a:lnTo>
                    <a:pt x="1105177" y="133807"/>
                  </a:lnTo>
                  <a:lnTo>
                    <a:pt x="1109466" y="131964"/>
                  </a:lnTo>
                  <a:lnTo>
                    <a:pt x="1147449" y="136600"/>
                  </a:lnTo>
                  <a:lnTo>
                    <a:pt x="1183322" y="151480"/>
                  </a:lnTo>
                  <a:lnTo>
                    <a:pt x="1184220" y="154660"/>
                  </a:lnTo>
                  <a:lnTo>
                    <a:pt x="1190587" y="166733"/>
                  </a:lnTo>
                  <a:lnTo>
                    <a:pt x="1197689" y="173580"/>
                  </a:lnTo>
                  <a:lnTo>
                    <a:pt x="1205374" y="176271"/>
                  </a:lnTo>
                  <a:lnTo>
                    <a:pt x="1213489" y="175871"/>
                  </a:lnTo>
                  <a:lnTo>
                    <a:pt x="1216955" y="175135"/>
                  </a:lnTo>
                  <a:lnTo>
                    <a:pt x="1219925" y="173107"/>
                  </a:lnTo>
                  <a:lnTo>
                    <a:pt x="1221662" y="170295"/>
                  </a:lnTo>
                  <a:lnTo>
                    <a:pt x="1232602" y="156218"/>
                  </a:lnTo>
                  <a:lnTo>
                    <a:pt x="1241740" y="154091"/>
                  </a:lnTo>
                  <a:lnTo>
                    <a:pt x="1249887" y="159042"/>
                  </a:lnTo>
                  <a:lnTo>
                    <a:pt x="1257850" y="166201"/>
                  </a:lnTo>
                  <a:lnTo>
                    <a:pt x="1259084" y="166985"/>
                  </a:lnTo>
                  <a:lnTo>
                    <a:pt x="1260233" y="168368"/>
                  </a:lnTo>
                  <a:lnTo>
                    <a:pt x="1261382" y="169751"/>
                  </a:lnTo>
                  <a:lnTo>
                    <a:pt x="1268241" y="178322"/>
                  </a:lnTo>
                  <a:lnTo>
                    <a:pt x="1275882" y="181330"/>
                  </a:lnTo>
                  <a:lnTo>
                    <a:pt x="1284075" y="180407"/>
                  </a:lnTo>
                  <a:lnTo>
                    <a:pt x="1292593" y="177180"/>
                  </a:lnTo>
                  <a:lnTo>
                    <a:pt x="1296133" y="175843"/>
                  </a:lnTo>
                  <a:lnTo>
                    <a:pt x="1300168" y="175798"/>
                  </a:lnTo>
                  <a:lnTo>
                    <a:pt x="1303961" y="177551"/>
                  </a:lnTo>
                  <a:lnTo>
                    <a:pt x="1319385" y="183942"/>
                  </a:lnTo>
                  <a:lnTo>
                    <a:pt x="1338685" y="189215"/>
                  </a:lnTo>
                  <a:lnTo>
                    <a:pt x="1358040" y="191402"/>
                  </a:lnTo>
                  <a:lnTo>
                    <a:pt x="1373631" y="188537"/>
                  </a:lnTo>
                  <a:lnTo>
                    <a:pt x="1376517" y="187108"/>
                  </a:lnTo>
                  <a:lnTo>
                    <a:pt x="1380553" y="187063"/>
                  </a:lnTo>
                  <a:lnTo>
                    <a:pt x="1383766" y="188124"/>
                  </a:lnTo>
                  <a:lnTo>
                    <a:pt x="1400985" y="192227"/>
                  </a:lnTo>
                  <a:lnTo>
                    <a:pt x="1422275" y="195583"/>
                  </a:lnTo>
                  <a:lnTo>
                    <a:pt x="1442847" y="195974"/>
                  </a:lnTo>
                  <a:lnTo>
                    <a:pt x="1457910" y="191182"/>
                  </a:lnTo>
                  <a:lnTo>
                    <a:pt x="1458573" y="191275"/>
                  </a:lnTo>
                  <a:lnTo>
                    <a:pt x="1458657" y="190676"/>
                  </a:lnTo>
                  <a:lnTo>
                    <a:pt x="1459395" y="190168"/>
                  </a:lnTo>
                  <a:lnTo>
                    <a:pt x="1469820" y="188450"/>
                  </a:lnTo>
                  <a:lnTo>
                    <a:pt x="1478706" y="198603"/>
                  </a:lnTo>
                  <a:lnTo>
                    <a:pt x="1488175" y="204598"/>
                  </a:lnTo>
                  <a:lnTo>
                    <a:pt x="1500348" y="190408"/>
                  </a:lnTo>
                  <a:lnTo>
                    <a:pt x="1515034" y="180656"/>
                  </a:lnTo>
                  <a:lnTo>
                    <a:pt x="1534237" y="184082"/>
                  </a:lnTo>
                  <a:lnTo>
                    <a:pt x="1552888" y="192358"/>
                  </a:lnTo>
                  <a:lnTo>
                    <a:pt x="1565916" y="197153"/>
                  </a:lnTo>
                  <a:lnTo>
                    <a:pt x="1573989" y="194885"/>
                  </a:lnTo>
                  <a:lnTo>
                    <a:pt x="1582415" y="187855"/>
                  </a:lnTo>
                  <a:lnTo>
                    <a:pt x="1590840" y="181742"/>
                  </a:lnTo>
                  <a:lnTo>
                    <a:pt x="1598907" y="182223"/>
                  </a:lnTo>
                  <a:lnTo>
                    <a:pt x="1601270" y="190622"/>
                  </a:lnTo>
                  <a:lnTo>
                    <a:pt x="1597913" y="197130"/>
                  </a:lnTo>
                  <a:lnTo>
                    <a:pt x="1606111" y="197582"/>
                  </a:lnTo>
                  <a:lnTo>
                    <a:pt x="1643140" y="187811"/>
                  </a:lnTo>
                  <a:lnTo>
                    <a:pt x="1643804" y="187904"/>
                  </a:lnTo>
                  <a:lnTo>
                    <a:pt x="1645205" y="187489"/>
                  </a:lnTo>
                  <a:lnTo>
                    <a:pt x="1645858" y="187581"/>
                  </a:lnTo>
                  <a:lnTo>
                    <a:pt x="1659750" y="187265"/>
                  </a:lnTo>
                  <a:lnTo>
                    <a:pt x="1668362" y="188214"/>
                  </a:lnTo>
                  <a:lnTo>
                    <a:pt x="1672350" y="190692"/>
                  </a:lnTo>
                  <a:lnTo>
                    <a:pt x="1672370" y="194962"/>
                  </a:lnTo>
                  <a:lnTo>
                    <a:pt x="1669298" y="202475"/>
                  </a:lnTo>
                  <a:lnTo>
                    <a:pt x="1676203" y="210775"/>
                  </a:lnTo>
                  <a:lnTo>
                    <a:pt x="1685021" y="210178"/>
                  </a:lnTo>
                  <a:lnTo>
                    <a:pt x="1695367" y="207274"/>
                  </a:lnTo>
                  <a:lnTo>
                    <a:pt x="1701641" y="202425"/>
                  </a:lnTo>
                  <a:lnTo>
                    <a:pt x="1704884" y="198526"/>
                  </a:lnTo>
                  <a:lnTo>
                    <a:pt x="1706140" y="198473"/>
                  </a:lnTo>
                  <a:lnTo>
                    <a:pt x="1708083" y="202602"/>
                  </a:lnTo>
                  <a:lnTo>
                    <a:pt x="1712538" y="203188"/>
                  </a:lnTo>
                  <a:lnTo>
                    <a:pt x="1719062" y="203377"/>
                  </a:lnTo>
                  <a:lnTo>
                    <a:pt x="1727216" y="206315"/>
                  </a:lnTo>
                  <a:lnTo>
                    <a:pt x="1731334" y="207111"/>
                  </a:lnTo>
                  <a:lnTo>
                    <a:pt x="1732260" y="203279"/>
                  </a:lnTo>
                  <a:lnTo>
                    <a:pt x="1733759" y="198037"/>
                  </a:lnTo>
                  <a:lnTo>
                    <a:pt x="1739600" y="194607"/>
                  </a:lnTo>
                  <a:lnTo>
                    <a:pt x="1741833" y="194309"/>
                  </a:lnTo>
                  <a:lnTo>
                    <a:pt x="1744081" y="194701"/>
                  </a:lnTo>
                  <a:lnTo>
                    <a:pt x="1746286" y="195535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183470" y="4944529"/>
              <a:ext cx="1769529" cy="13292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192983" y="4923966"/>
              <a:ext cx="1750060" cy="1308100"/>
            </a:xfrm>
            <a:custGeom>
              <a:avLst/>
              <a:gdLst/>
              <a:ahLst/>
              <a:cxnLst/>
              <a:rect l="l" t="t" r="r" b="b"/>
              <a:pathLst>
                <a:path w="1750060" h="1308100">
                  <a:moveTo>
                    <a:pt x="1618585" y="1257300"/>
                  </a:moveTo>
                  <a:lnTo>
                    <a:pt x="1367291" y="1257300"/>
                  </a:lnTo>
                  <a:lnTo>
                    <a:pt x="1374902" y="1270000"/>
                  </a:lnTo>
                  <a:lnTo>
                    <a:pt x="1471330" y="1270000"/>
                  </a:lnTo>
                  <a:lnTo>
                    <a:pt x="1476971" y="1295400"/>
                  </a:lnTo>
                  <a:lnTo>
                    <a:pt x="1484913" y="1308100"/>
                  </a:lnTo>
                  <a:lnTo>
                    <a:pt x="1494312" y="1295400"/>
                  </a:lnTo>
                  <a:lnTo>
                    <a:pt x="1512862" y="1295400"/>
                  </a:lnTo>
                  <a:lnTo>
                    <a:pt x="1523952" y="1282700"/>
                  </a:lnTo>
                  <a:lnTo>
                    <a:pt x="1610442" y="1282700"/>
                  </a:lnTo>
                  <a:lnTo>
                    <a:pt x="1617040" y="1270000"/>
                  </a:lnTo>
                  <a:lnTo>
                    <a:pt x="1618585" y="1257300"/>
                  </a:lnTo>
                  <a:close/>
                </a:path>
                <a:path w="1750060" h="1308100">
                  <a:moveTo>
                    <a:pt x="1610442" y="1282700"/>
                  </a:moveTo>
                  <a:lnTo>
                    <a:pt x="1540838" y="1282700"/>
                  </a:lnTo>
                  <a:lnTo>
                    <a:pt x="1548879" y="1295400"/>
                  </a:lnTo>
                  <a:lnTo>
                    <a:pt x="1585429" y="1295400"/>
                  </a:lnTo>
                  <a:lnTo>
                    <a:pt x="1591003" y="1308100"/>
                  </a:lnTo>
                  <a:lnTo>
                    <a:pt x="1596153" y="1308100"/>
                  </a:lnTo>
                  <a:lnTo>
                    <a:pt x="1603844" y="1295400"/>
                  </a:lnTo>
                  <a:lnTo>
                    <a:pt x="1610442" y="1282700"/>
                  </a:lnTo>
                  <a:close/>
                </a:path>
                <a:path w="1750060" h="1308100">
                  <a:moveTo>
                    <a:pt x="1462138" y="1270000"/>
                  </a:moveTo>
                  <a:lnTo>
                    <a:pt x="1387705" y="1270000"/>
                  </a:lnTo>
                  <a:lnTo>
                    <a:pt x="1407398" y="1282700"/>
                  </a:lnTo>
                  <a:lnTo>
                    <a:pt x="1427390" y="1282700"/>
                  </a:lnTo>
                  <a:lnTo>
                    <a:pt x="1441094" y="1295400"/>
                  </a:lnTo>
                  <a:lnTo>
                    <a:pt x="1451393" y="1282700"/>
                  </a:lnTo>
                  <a:lnTo>
                    <a:pt x="1462138" y="1270000"/>
                  </a:lnTo>
                  <a:close/>
                </a:path>
                <a:path w="1750060" h="1308100">
                  <a:moveTo>
                    <a:pt x="1623221" y="1219200"/>
                  </a:moveTo>
                  <a:lnTo>
                    <a:pt x="993071" y="1219200"/>
                  </a:lnTo>
                  <a:lnTo>
                    <a:pt x="1008761" y="1231900"/>
                  </a:lnTo>
                  <a:lnTo>
                    <a:pt x="1126748" y="1231900"/>
                  </a:lnTo>
                  <a:lnTo>
                    <a:pt x="1146603" y="1244600"/>
                  </a:lnTo>
                  <a:lnTo>
                    <a:pt x="1241210" y="1244600"/>
                  </a:lnTo>
                  <a:lnTo>
                    <a:pt x="1277554" y="1270000"/>
                  </a:lnTo>
                  <a:lnTo>
                    <a:pt x="1314697" y="1282700"/>
                  </a:lnTo>
                  <a:lnTo>
                    <a:pt x="1342771" y="1257300"/>
                  </a:lnTo>
                  <a:lnTo>
                    <a:pt x="1618585" y="1257300"/>
                  </a:lnTo>
                  <a:lnTo>
                    <a:pt x="1623221" y="1219200"/>
                  </a:lnTo>
                  <a:close/>
                </a:path>
                <a:path w="1750060" h="1308100">
                  <a:moveTo>
                    <a:pt x="1086628" y="1231900"/>
                  </a:moveTo>
                  <a:lnTo>
                    <a:pt x="1063662" y="1231900"/>
                  </a:lnTo>
                  <a:lnTo>
                    <a:pt x="1077226" y="1244600"/>
                  </a:lnTo>
                  <a:lnTo>
                    <a:pt x="1086628" y="1231900"/>
                  </a:lnTo>
                  <a:close/>
                </a:path>
                <a:path w="1750060" h="1308100">
                  <a:moveTo>
                    <a:pt x="1126748" y="1231900"/>
                  </a:moveTo>
                  <a:lnTo>
                    <a:pt x="1103812" y="1231900"/>
                  </a:lnTo>
                  <a:lnTo>
                    <a:pt x="1111199" y="1244600"/>
                  </a:lnTo>
                  <a:lnTo>
                    <a:pt x="1126748" y="1231900"/>
                  </a:lnTo>
                  <a:close/>
                </a:path>
                <a:path w="1750060" h="1308100">
                  <a:moveTo>
                    <a:pt x="375361" y="38100"/>
                  </a:moveTo>
                  <a:lnTo>
                    <a:pt x="131505" y="38100"/>
                  </a:lnTo>
                  <a:lnTo>
                    <a:pt x="127892" y="76200"/>
                  </a:lnTo>
                  <a:lnTo>
                    <a:pt x="122665" y="114300"/>
                  </a:lnTo>
                  <a:lnTo>
                    <a:pt x="116132" y="165100"/>
                  </a:lnTo>
                  <a:lnTo>
                    <a:pt x="108599" y="228600"/>
                  </a:lnTo>
                  <a:lnTo>
                    <a:pt x="100376" y="292100"/>
                  </a:lnTo>
                  <a:lnTo>
                    <a:pt x="91768" y="368300"/>
                  </a:lnTo>
                  <a:lnTo>
                    <a:pt x="83084" y="431800"/>
                  </a:lnTo>
                  <a:lnTo>
                    <a:pt x="74631" y="508000"/>
                  </a:lnTo>
                  <a:lnTo>
                    <a:pt x="66717" y="571500"/>
                  </a:lnTo>
                  <a:lnTo>
                    <a:pt x="59649" y="635000"/>
                  </a:lnTo>
                  <a:lnTo>
                    <a:pt x="49281" y="723900"/>
                  </a:lnTo>
                  <a:lnTo>
                    <a:pt x="46596" y="749300"/>
                  </a:lnTo>
                  <a:lnTo>
                    <a:pt x="0" y="1130300"/>
                  </a:lnTo>
                  <a:lnTo>
                    <a:pt x="411321" y="1130300"/>
                  </a:lnTo>
                  <a:lnTo>
                    <a:pt x="420890" y="1143000"/>
                  </a:lnTo>
                  <a:lnTo>
                    <a:pt x="429602" y="1143000"/>
                  </a:lnTo>
                  <a:lnTo>
                    <a:pt x="445355" y="1155700"/>
                  </a:lnTo>
                  <a:lnTo>
                    <a:pt x="576947" y="1155700"/>
                  </a:lnTo>
                  <a:lnTo>
                    <a:pt x="585012" y="1181100"/>
                  </a:lnTo>
                  <a:lnTo>
                    <a:pt x="610625" y="1181100"/>
                  </a:lnTo>
                  <a:lnTo>
                    <a:pt x="643923" y="1193800"/>
                  </a:lnTo>
                  <a:lnTo>
                    <a:pt x="737793" y="1193800"/>
                  </a:lnTo>
                  <a:lnTo>
                    <a:pt x="742848" y="1206500"/>
                  </a:lnTo>
                  <a:lnTo>
                    <a:pt x="830834" y="1206500"/>
                  </a:lnTo>
                  <a:lnTo>
                    <a:pt x="841444" y="1219200"/>
                  </a:lnTo>
                  <a:lnTo>
                    <a:pt x="852763" y="1231900"/>
                  </a:lnTo>
                  <a:lnTo>
                    <a:pt x="863573" y="1231900"/>
                  </a:lnTo>
                  <a:lnTo>
                    <a:pt x="872655" y="1219200"/>
                  </a:lnTo>
                  <a:lnTo>
                    <a:pt x="1623221" y="1219200"/>
                  </a:lnTo>
                  <a:lnTo>
                    <a:pt x="1749933" y="177800"/>
                  </a:lnTo>
                  <a:lnTo>
                    <a:pt x="1462000" y="177800"/>
                  </a:lnTo>
                  <a:lnTo>
                    <a:pt x="1452934" y="165100"/>
                  </a:lnTo>
                  <a:lnTo>
                    <a:pt x="1302439" y="165100"/>
                  </a:lnTo>
                  <a:lnTo>
                    <a:pt x="1286903" y="152400"/>
                  </a:lnTo>
                  <a:lnTo>
                    <a:pt x="1180582" y="152400"/>
                  </a:lnTo>
                  <a:lnTo>
                    <a:pt x="1173358" y="139700"/>
                  </a:lnTo>
                  <a:lnTo>
                    <a:pt x="1166774" y="127000"/>
                  </a:lnTo>
                  <a:lnTo>
                    <a:pt x="1072181" y="127000"/>
                  </a:lnTo>
                  <a:lnTo>
                    <a:pt x="1066884" y="114300"/>
                  </a:lnTo>
                  <a:lnTo>
                    <a:pt x="1061250" y="114300"/>
                  </a:lnTo>
                  <a:lnTo>
                    <a:pt x="1058760" y="101600"/>
                  </a:lnTo>
                  <a:lnTo>
                    <a:pt x="880145" y="101600"/>
                  </a:lnTo>
                  <a:lnTo>
                    <a:pt x="856995" y="88900"/>
                  </a:lnTo>
                  <a:lnTo>
                    <a:pt x="766058" y="88900"/>
                  </a:lnTo>
                  <a:lnTo>
                    <a:pt x="754964" y="76200"/>
                  </a:lnTo>
                  <a:lnTo>
                    <a:pt x="623845" y="76200"/>
                  </a:lnTo>
                  <a:lnTo>
                    <a:pt x="618240" y="63500"/>
                  </a:lnTo>
                  <a:lnTo>
                    <a:pt x="535190" y="63500"/>
                  </a:lnTo>
                  <a:lnTo>
                    <a:pt x="532904" y="50800"/>
                  </a:lnTo>
                  <a:lnTo>
                    <a:pt x="382525" y="50800"/>
                  </a:lnTo>
                  <a:lnTo>
                    <a:pt x="375361" y="38100"/>
                  </a:lnTo>
                  <a:close/>
                </a:path>
                <a:path w="1750060" h="1308100">
                  <a:moveTo>
                    <a:pt x="959138" y="1219200"/>
                  </a:moveTo>
                  <a:lnTo>
                    <a:pt x="925077" y="1219200"/>
                  </a:lnTo>
                  <a:lnTo>
                    <a:pt x="941184" y="1231900"/>
                  </a:lnTo>
                  <a:lnTo>
                    <a:pt x="959138" y="1219200"/>
                  </a:lnTo>
                  <a:close/>
                </a:path>
                <a:path w="1750060" h="1308100">
                  <a:moveTo>
                    <a:pt x="737793" y="1193800"/>
                  </a:moveTo>
                  <a:lnTo>
                    <a:pt x="692365" y="1193800"/>
                  </a:lnTo>
                  <a:lnTo>
                    <a:pt x="701648" y="1219200"/>
                  </a:lnTo>
                  <a:lnTo>
                    <a:pt x="713351" y="1206500"/>
                  </a:lnTo>
                  <a:lnTo>
                    <a:pt x="725918" y="1206500"/>
                  </a:lnTo>
                  <a:lnTo>
                    <a:pt x="737793" y="1193800"/>
                  </a:lnTo>
                  <a:close/>
                </a:path>
                <a:path w="1750060" h="1308100">
                  <a:moveTo>
                    <a:pt x="548322" y="1155700"/>
                  </a:moveTo>
                  <a:lnTo>
                    <a:pt x="507238" y="1155700"/>
                  </a:lnTo>
                  <a:lnTo>
                    <a:pt x="516375" y="1168400"/>
                  </a:lnTo>
                  <a:lnTo>
                    <a:pt x="536098" y="1168400"/>
                  </a:lnTo>
                  <a:lnTo>
                    <a:pt x="548322" y="1155700"/>
                  </a:lnTo>
                  <a:close/>
                </a:path>
                <a:path w="1750060" h="1308100">
                  <a:moveTo>
                    <a:pt x="184858" y="1143000"/>
                  </a:moveTo>
                  <a:lnTo>
                    <a:pt x="166038" y="1143000"/>
                  </a:lnTo>
                  <a:lnTo>
                    <a:pt x="168465" y="1155700"/>
                  </a:lnTo>
                  <a:lnTo>
                    <a:pt x="176543" y="1155700"/>
                  </a:lnTo>
                  <a:lnTo>
                    <a:pt x="184858" y="1143000"/>
                  </a:lnTo>
                  <a:close/>
                </a:path>
                <a:path w="1750060" h="1308100">
                  <a:moveTo>
                    <a:pt x="278797" y="1130300"/>
                  </a:moveTo>
                  <a:lnTo>
                    <a:pt x="201193" y="1130300"/>
                  </a:lnTo>
                  <a:lnTo>
                    <a:pt x="214299" y="1143000"/>
                  </a:lnTo>
                  <a:lnTo>
                    <a:pt x="233091" y="1143000"/>
                  </a:lnTo>
                  <a:lnTo>
                    <a:pt x="252351" y="1155700"/>
                  </a:lnTo>
                  <a:lnTo>
                    <a:pt x="266865" y="1143000"/>
                  </a:lnTo>
                  <a:lnTo>
                    <a:pt x="278797" y="1130300"/>
                  </a:lnTo>
                  <a:close/>
                </a:path>
                <a:path w="1750060" h="1308100">
                  <a:moveTo>
                    <a:pt x="27844" y="1130300"/>
                  </a:moveTo>
                  <a:lnTo>
                    <a:pt x="1990" y="1130300"/>
                  </a:lnTo>
                  <a:lnTo>
                    <a:pt x="5911" y="1143000"/>
                  </a:lnTo>
                  <a:lnTo>
                    <a:pt x="21668" y="1143000"/>
                  </a:lnTo>
                  <a:lnTo>
                    <a:pt x="27844" y="1130300"/>
                  </a:lnTo>
                  <a:close/>
                </a:path>
                <a:path w="1750060" h="1308100">
                  <a:moveTo>
                    <a:pt x="201193" y="1130300"/>
                  </a:moveTo>
                  <a:lnTo>
                    <a:pt x="58960" y="1130300"/>
                  </a:lnTo>
                  <a:lnTo>
                    <a:pt x="60972" y="1143000"/>
                  </a:lnTo>
                  <a:lnTo>
                    <a:pt x="193157" y="1143000"/>
                  </a:lnTo>
                  <a:lnTo>
                    <a:pt x="201193" y="1130300"/>
                  </a:lnTo>
                  <a:close/>
                </a:path>
                <a:path w="1750060" h="1308100">
                  <a:moveTo>
                    <a:pt x="325787" y="1130300"/>
                  </a:moveTo>
                  <a:lnTo>
                    <a:pt x="288413" y="1130300"/>
                  </a:lnTo>
                  <a:lnTo>
                    <a:pt x="297672" y="1143000"/>
                  </a:lnTo>
                  <a:lnTo>
                    <a:pt x="308533" y="1143000"/>
                  </a:lnTo>
                  <a:lnTo>
                    <a:pt x="325787" y="1130300"/>
                  </a:lnTo>
                  <a:close/>
                </a:path>
                <a:path w="1750060" h="1308100">
                  <a:moveTo>
                    <a:pt x="400970" y="1130300"/>
                  </a:moveTo>
                  <a:lnTo>
                    <a:pt x="350048" y="1130300"/>
                  </a:lnTo>
                  <a:lnTo>
                    <a:pt x="373897" y="1143000"/>
                  </a:lnTo>
                  <a:lnTo>
                    <a:pt x="389915" y="1143000"/>
                  </a:lnTo>
                  <a:lnTo>
                    <a:pt x="400970" y="1130300"/>
                  </a:lnTo>
                  <a:close/>
                </a:path>
                <a:path w="1750060" h="1308100">
                  <a:moveTo>
                    <a:pt x="1517262" y="152400"/>
                  </a:moveTo>
                  <a:lnTo>
                    <a:pt x="1498000" y="152400"/>
                  </a:lnTo>
                  <a:lnTo>
                    <a:pt x="1483487" y="165100"/>
                  </a:lnTo>
                  <a:lnTo>
                    <a:pt x="1471572" y="177800"/>
                  </a:lnTo>
                  <a:lnTo>
                    <a:pt x="1652638" y="177800"/>
                  </a:lnTo>
                  <a:lnTo>
                    <a:pt x="1655572" y="165100"/>
                  </a:lnTo>
                  <a:lnTo>
                    <a:pt x="1536057" y="165100"/>
                  </a:lnTo>
                  <a:lnTo>
                    <a:pt x="1517262" y="152400"/>
                  </a:lnTo>
                  <a:close/>
                </a:path>
                <a:path w="1750060" h="1308100">
                  <a:moveTo>
                    <a:pt x="1689392" y="165100"/>
                  </a:moveTo>
                  <a:lnTo>
                    <a:pt x="1688138" y="165100"/>
                  </a:lnTo>
                  <a:lnTo>
                    <a:pt x="1684964" y="177800"/>
                  </a:lnTo>
                  <a:lnTo>
                    <a:pt x="1691409" y="177800"/>
                  </a:lnTo>
                  <a:lnTo>
                    <a:pt x="1689392" y="165100"/>
                  </a:lnTo>
                  <a:close/>
                </a:path>
                <a:path w="1750060" h="1308100">
                  <a:moveTo>
                    <a:pt x="1736140" y="165100"/>
                  </a:moveTo>
                  <a:lnTo>
                    <a:pt x="1717001" y="165100"/>
                  </a:lnTo>
                  <a:lnTo>
                    <a:pt x="1715595" y="177800"/>
                  </a:lnTo>
                  <a:lnTo>
                    <a:pt x="1745970" y="177800"/>
                  </a:lnTo>
                  <a:lnTo>
                    <a:pt x="1736140" y="165100"/>
                  </a:lnTo>
                  <a:close/>
                </a:path>
                <a:path w="1750060" h="1308100">
                  <a:moveTo>
                    <a:pt x="1581899" y="152400"/>
                  </a:moveTo>
                  <a:lnTo>
                    <a:pt x="1573819" y="152400"/>
                  </a:lnTo>
                  <a:lnTo>
                    <a:pt x="1565502" y="165100"/>
                  </a:lnTo>
                  <a:lnTo>
                    <a:pt x="1584406" y="165100"/>
                  </a:lnTo>
                  <a:lnTo>
                    <a:pt x="1581899" y="152400"/>
                  </a:lnTo>
                  <a:close/>
                </a:path>
                <a:path w="1750060" h="1308100">
                  <a:moveTo>
                    <a:pt x="1651441" y="152400"/>
                  </a:moveTo>
                  <a:lnTo>
                    <a:pt x="1626209" y="152400"/>
                  </a:lnTo>
                  <a:lnTo>
                    <a:pt x="1589362" y="165100"/>
                  </a:lnTo>
                  <a:lnTo>
                    <a:pt x="1655473" y="165100"/>
                  </a:lnTo>
                  <a:lnTo>
                    <a:pt x="1651441" y="152400"/>
                  </a:lnTo>
                  <a:close/>
                </a:path>
                <a:path w="1750060" h="1308100">
                  <a:moveTo>
                    <a:pt x="1224280" y="127000"/>
                  </a:moveTo>
                  <a:lnTo>
                    <a:pt x="1215182" y="139700"/>
                  </a:lnTo>
                  <a:lnTo>
                    <a:pt x="1204493" y="152400"/>
                  </a:lnTo>
                  <a:lnTo>
                    <a:pt x="1244193" y="152400"/>
                  </a:lnTo>
                  <a:lnTo>
                    <a:pt x="1241844" y="139700"/>
                  </a:lnTo>
                  <a:lnTo>
                    <a:pt x="1232511" y="139700"/>
                  </a:lnTo>
                  <a:lnTo>
                    <a:pt x="1224280" y="127000"/>
                  </a:lnTo>
                  <a:close/>
                </a:path>
                <a:path w="1750060" h="1308100">
                  <a:moveTo>
                    <a:pt x="1145770" y="114300"/>
                  </a:moveTo>
                  <a:lnTo>
                    <a:pt x="1084808" y="114300"/>
                  </a:lnTo>
                  <a:lnTo>
                    <a:pt x="1077902" y="127000"/>
                  </a:lnTo>
                  <a:lnTo>
                    <a:pt x="1161567" y="127000"/>
                  </a:lnTo>
                  <a:lnTo>
                    <a:pt x="1145770" y="114300"/>
                  </a:lnTo>
                  <a:close/>
                </a:path>
                <a:path w="1750060" h="1308100">
                  <a:moveTo>
                    <a:pt x="909497" y="88900"/>
                  </a:moveTo>
                  <a:lnTo>
                    <a:pt x="898867" y="88900"/>
                  </a:lnTo>
                  <a:lnTo>
                    <a:pt x="880145" y="101600"/>
                  </a:lnTo>
                  <a:lnTo>
                    <a:pt x="912367" y="101600"/>
                  </a:lnTo>
                  <a:lnTo>
                    <a:pt x="909497" y="88900"/>
                  </a:lnTo>
                  <a:close/>
                </a:path>
                <a:path w="1750060" h="1308100">
                  <a:moveTo>
                    <a:pt x="1038922" y="88900"/>
                  </a:moveTo>
                  <a:lnTo>
                    <a:pt x="963650" y="88900"/>
                  </a:lnTo>
                  <a:lnTo>
                    <a:pt x="960208" y="101600"/>
                  </a:lnTo>
                  <a:lnTo>
                    <a:pt x="1055966" y="101600"/>
                  </a:lnTo>
                  <a:lnTo>
                    <a:pt x="1038922" y="88900"/>
                  </a:lnTo>
                  <a:close/>
                </a:path>
                <a:path w="1750060" h="1308100">
                  <a:moveTo>
                    <a:pt x="814476" y="76200"/>
                  </a:moveTo>
                  <a:lnTo>
                    <a:pt x="801268" y="76200"/>
                  </a:lnTo>
                  <a:lnTo>
                    <a:pt x="789266" y="88900"/>
                  </a:lnTo>
                  <a:lnTo>
                    <a:pt x="833684" y="88900"/>
                  </a:lnTo>
                  <a:lnTo>
                    <a:pt x="814476" y="76200"/>
                  </a:lnTo>
                  <a:close/>
                </a:path>
                <a:path w="1750060" h="1308100">
                  <a:moveTo>
                    <a:pt x="645401" y="63500"/>
                  </a:moveTo>
                  <a:lnTo>
                    <a:pt x="636600" y="63500"/>
                  </a:lnTo>
                  <a:lnTo>
                    <a:pt x="629996" y="76200"/>
                  </a:lnTo>
                  <a:lnTo>
                    <a:pt x="653034" y="76200"/>
                  </a:lnTo>
                  <a:lnTo>
                    <a:pt x="645401" y="63500"/>
                  </a:lnTo>
                  <a:close/>
                </a:path>
                <a:path w="1750060" h="1308100">
                  <a:moveTo>
                    <a:pt x="503508" y="38100"/>
                  </a:moveTo>
                  <a:lnTo>
                    <a:pt x="407568" y="38100"/>
                  </a:lnTo>
                  <a:lnTo>
                    <a:pt x="405955" y="50800"/>
                  </a:lnTo>
                  <a:lnTo>
                    <a:pt x="517636" y="50800"/>
                  </a:lnTo>
                  <a:lnTo>
                    <a:pt x="503508" y="38100"/>
                  </a:lnTo>
                  <a:close/>
                </a:path>
                <a:path w="1750060" h="1308100">
                  <a:moveTo>
                    <a:pt x="207390" y="12700"/>
                  </a:moveTo>
                  <a:lnTo>
                    <a:pt x="139614" y="12700"/>
                  </a:lnTo>
                  <a:lnTo>
                    <a:pt x="136183" y="25400"/>
                  </a:lnTo>
                  <a:lnTo>
                    <a:pt x="133197" y="38100"/>
                  </a:lnTo>
                  <a:lnTo>
                    <a:pt x="277309" y="38100"/>
                  </a:lnTo>
                  <a:lnTo>
                    <a:pt x="275186" y="25400"/>
                  </a:lnTo>
                  <a:lnTo>
                    <a:pt x="213032" y="25400"/>
                  </a:lnTo>
                  <a:lnTo>
                    <a:pt x="207390" y="12700"/>
                  </a:lnTo>
                  <a:close/>
                </a:path>
                <a:path w="1750060" h="1308100">
                  <a:moveTo>
                    <a:pt x="316141" y="12700"/>
                  </a:moveTo>
                  <a:lnTo>
                    <a:pt x="304177" y="12700"/>
                  </a:lnTo>
                  <a:lnTo>
                    <a:pt x="300951" y="25400"/>
                  </a:lnTo>
                  <a:lnTo>
                    <a:pt x="292375" y="38100"/>
                  </a:lnTo>
                  <a:lnTo>
                    <a:pt x="365199" y="38100"/>
                  </a:lnTo>
                  <a:lnTo>
                    <a:pt x="349108" y="25400"/>
                  </a:lnTo>
                  <a:lnTo>
                    <a:pt x="331339" y="25400"/>
                  </a:lnTo>
                  <a:lnTo>
                    <a:pt x="316141" y="12700"/>
                  </a:lnTo>
                  <a:close/>
                </a:path>
                <a:path w="1750060" h="1308100">
                  <a:moveTo>
                    <a:pt x="434803" y="12700"/>
                  </a:moveTo>
                  <a:lnTo>
                    <a:pt x="423236" y="25400"/>
                  </a:lnTo>
                  <a:lnTo>
                    <a:pt x="408304" y="38100"/>
                  </a:lnTo>
                  <a:lnTo>
                    <a:pt x="483590" y="38100"/>
                  </a:lnTo>
                  <a:lnTo>
                    <a:pt x="451942" y="25400"/>
                  </a:lnTo>
                  <a:lnTo>
                    <a:pt x="434803" y="12700"/>
                  </a:lnTo>
                  <a:close/>
                </a:path>
                <a:path w="1750060" h="1308100">
                  <a:moveTo>
                    <a:pt x="273062" y="12700"/>
                  </a:moveTo>
                  <a:lnTo>
                    <a:pt x="232994" y="12700"/>
                  </a:lnTo>
                  <a:lnTo>
                    <a:pt x="225416" y="25400"/>
                  </a:lnTo>
                  <a:lnTo>
                    <a:pt x="275186" y="25400"/>
                  </a:lnTo>
                  <a:lnTo>
                    <a:pt x="273062" y="12700"/>
                  </a:lnTo>
                  <a:close/>
                </a:path>
                <a:path w="1750060" h="1308100">
                  <a:moveTo>
                    <a:pt x="164896" y="0"/>
                  </a:moveTo>
                  <a:lnTo>
                    <a:pt x="147358" y="0"/>
                  </a:lnTo>
                  <a:lnTo>
                    <a:pt x="145745" y="12700"/>
                  </a:lnTo>
                  <a:lnTo>
                    <a:pt x="165417" y="12700"/>
                  </a:lnTo>
                  <a:lnTo>
                    <a:pt x="164896" y="0"/>
                  </a:lnTo>
                  <a:close/>
                </a:path>
                <a:path w="1750060" h="1308100">
                  <a:moveTo>
                    <a:pt x="265912" y="0"/>
                  </a:moveTo>
                  <a:lnTo>
                    <a:pt x="258481" y="0"/>
                  </a:lnTo>
                  <a:lnTo>
                    <a:pt x="250639" y="12700"/>
                  </a:lnTo>
                  <a:lnTo>
                    <a:pt x="272186" y="12700"/>
                  </a:lnTo>
                  <a:lnTo>
                    <a:pt x="265912" y="0"/>
                  </a:lnTo>
                  <a:close/>
                </a:path>
              </a:pathLst>
            </a:custGeom>
            <a:solidFill>
              <a:srgbClr val="E8F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192976" y="4914000"/>
              <a:ext cx="1750060" cy="1318260"/>
            </a:xfrm>
            <a:custGeom>
              <a:avLst/>
              <a:gdLst/>
              <a:ahLst/>
              <a:cxnLst/>
              <a:rect l="l" t="t" r="r" b="b"/>
              <a:pathLst>
                <a:path w="1750060" h="1318260">
                  <a:moveTo>
                    <a:pt x="1729484" y="167724"/>
                  </a:moveTo>
                  <a:lnTo>
                    <a:pt x="1736134" y="170108"/>
                  </a:lnTo>
                  <a:lnTo>
                    <a:pt x="1742399" y="176473"/>
                  </a:lnTo>
                  <a:lnTo>
                    <a:pt x="1745975" y="180110"/>
                  </a:lnTo>
                  <a:lnTo>
                    <a:pt x="1748987" y="182916"/>
                  </a:lnTo>
                  <a:lnTo>
                    <a:pt x="1749940" y="186081"/>
                  </a:lnTo>
                  <a:lnTo>
                    <a:pt x="1749500" y="189685"/>
                  </a:lnTo>
                  <a:lnTo>
                    <a:pt x="1739789" y="269228"/>
                  </a:lnTo>
                  <a:lnTo>
                    <a:pt x="1730785" y="342974"/>
                  </a:lnTo>
                  <a:lnTo>
                    <a:pt x="1722462" y="411141"/>
                  </a:lnTo>
                  <a:lnTo>
                    <a:pt x="1714794" y="473951"/>
                  </a:lnTo>
                  <a:lnTo>
                    <a:pt x="1707753" y="531621"/>
                  </a:lnTo>
                  <a:lnTo>
                    <a:pt x="1701313" y="584370"/>
                  </a:lnTo>
                  <a:lnTo>
                    <a:pt x="1695446" y="632420"/>
                  </a:lnTo>
                  <a:lnTo>
                    <a:pt x="1690127" y="675988"/>
                  </a:lnTo>
                  <a:lnTo>
                    <a:pt x="1685328" y="715295"/>
                  </a:lnTo>
                  <a:lnTo>
                    <a:pt x="1681023" y="750559"/>
                  </a:lnTo>
                  <a:lnTo>
                    <a:pt x="1677184" y="781999"/>
                  </a:lnTo>
                  <a:lnTo>
                    <a:pt x="1673785" y="809837"/>
                  </a:lnTo>
                  <a:lnTo>
                    <a:pt x="1672713" y="818615"/>
                  </a:lnTo>
                  <a:lnTo>
                    <a:pt x="1621707" y="1236387"/>
                  </a:lnTo>
                  <a:lnTo>
                    <a:pt x="1617628" y="1269796"/>
                  </a:lnTo>
                  <a:lnTo>
                    <a:pt x="1617045" y="1274569"/>
                  </a:lnTo>
                  <a:lnTo>
                    <a:pt x="1603844" y="1304968"/>
                  </a:lnTo>
                  <a:lnTo>
                    <a:pt x="1596151" y="1318061"/>
                  </a:lnTo>
                  <a:lnTo>
                    <a:pt x="1591000" y="1316509"/>
                  </a:lnTo>
                  <a:lnTo>
                    <a:pt x="1585430" y="1302977"/>
                  </a:lnTo>
                  <a:lnTo>
                    <a:pt x="1576799" y="1296384"/>
                  </a:lnTo>
                  <a:lnTo>
                    <a:pt x="1567570" y="1296226"/>
                  </a:lnTo>
                  <a:lnTo>
                    <a:pt x="1558136" y="1298784"/>
                  </a:lnTo>
                  <a:lnTo>
                    <a:pt x="1548890" y="1300339"/>
                  </a:lnTo>
                  <a:lnTo>
                    <a:pt x="1540842" y="1292128"/>
                  </a:lnTo>
                  <a:lnTo>
                    <a:pt x="1532907" y="1283014"/>
                  </a:lnTo>
                  <a:lnTo>
                    <a:pt x="1523955" y="1282224"/>
                  </a:lnTo>
                  <a:lnTo>
                    <a:pt x="1512859" y="1298982"/>
                  </a:lnTo>
                  <a:lnTo>
                    <a:pt x="1504015" y="1297332"/>
                  </a:lnTo>
                  <a:lnTo>
                    <a:pt x="1494317" y="1302656"/>
                  </a:lnTo>
                  <a:lnTo>
                    <a:pt x="1484921" y="1305507"/>
                  </a:lnTo>
                  <a:lnTo>
                    <a:pt x="1476983" y="1296436"/>
                  </a:lnTo>
                  <a:lnTo>
                    <a:pt x="1471338" y="1268545"/>
                  </a:lnTo>
                  <a:lnTo>
                    <a:pt x="1462145" y="1269733"/>
                  </a:lnTo>
                  <a:lnTo>
                    <a:pt x="1451399" y="1283633"/>
                  </a:lnTo>
                  <a:lnTo>
                    <a:pt x="1441098" y="1293878"/>
                  </a:lnTo>
                  <a:lnTo>
                    <a:pt x="1427394" y="1288458"/>
                  </a:lnTo>
                  <a:lnTo>
                    <a:pt x="1407400" y="1283067"/>
                  </a:lnTo>
                  <a:lnTo>
                    <a:pt x="1387707" y="1277255"/>
                  </a:lnTo>
                  <a:lnTo>
                    <a:pt x="1374905" y="1270574"/>
                  </a:lnTo>
                  <a:lnTo>
                    <a:pt x="1367297" y="1263880"/>
                  </a:lnTo>
                  <a:lnTo>
                    <a:pt x="1359583" y="1259571"/>
                  </a:lnTo>
                  <a:lnTo>
                    <a:pt x="1351497" y="1259326"/>
                  </a:lnTo>
                  <a:lnTo>
                    <a:pt x="1342774" y="1264828"/>
                  </a:lnTo>
                  <a:lnTo>
                    <a:pt x="1314704" y="1280551"/>
                  </a:lnTo>
                  <a:lnTo>
                    <a:pt x="1277563" y="1271249"/>
                  </a:lnTo>
                  <a:lnTo>
                    <a:pt x="1241219" y="1254395"/>
                  </a:lnTo>
                  <a:lnTo>
                    <a:pt x="1215541" y="1247460"/>
                  </a:lnTo>
                  <a:lnTo>
                    <a:pt x="1206468" y="1250922"/>
                  </a:lnTo>
                  <a:lnTo>
                    <a:pt x="1197379" y="1253467"/>
                  </a:lnTo>
                  <a:lnTo>
                    <a:pt x="1188566" y="1253762"/>
                  </a:lnTo>
                  <a:lnTo>
                    <a:pt x="1180316" y="1250473"/>
                  </a:lnTo>
                  <a:lnTo>
                    <a:pt x="1166041" y="1252809"/>
                  </a:lnTo>
                  <a:lnTo>
                    <a:pt x="1146612" y="1243842"/>
                  </a:lnTo>
                  <a:lnTo>
                    <a:pt x="1126756" y="1238364"/>
                  </a:lnTo>
                  <a:lnTo>
                    <a:pt x="1111203" y="1251163"/>
                  </a:lnTo>
                  <a:lnTo>
                    <a:pt x="1103816" y="1238484"/>
                  </a:lnTo>
                  <a:lnTo>
                    <a:pt x="1095557" y="1234490"/>
                  </a:lnTo>
                  <a:lnTo>
                    <a:pt x="1086628" y="1237034"/>
                  </a:lnTo>
                  <a:lnTo>
                    <a:pt x="1077224" y="1243972"/>
                  </a:lnTo>
                  <a:lnTo>
                    <a:pt x="1063659" y="1241258"/>
                  </a:lnTo>
                  <a:lnTo>
                    <a:pt x="1043930" y="1236023"/>
                  </a:lnTo>
                  <a:lnTo>
                    <a:pt x="1023734" y="1233587"/>
                  </a:lnTo>
                  <a:lnTo>
                    <a:pt x="1008770" y="1239271"/>
                  </a:lnTo>
                  <a:lnTo>
                    <a:pt x="993079" y="1227794"/>
                  </a:lnTo>
                  <a:lnTo>
                    <a:pt x="976489" y="1223684"/>
                  </a:lnTo>
                  <a:lnTo>
                    <a:pt x="959145" y="1225760"/>
                  </a:lnTo>
                  <a:lnTo>
                    <a:pt x="941189" y="1232843"/>
                  </a:lnTo>
                  <a:lnTo>
                    <a:pt x="925082" y="1221526"/>
                  </a:lnTo>
                  <a:lnTo>
                    <a:pt x="907939" y="1219727"/>
                  </a:lnTo>
                  <a:lnTo>
                    <a:pt x="890287" y="1222089"/>
                  </a:lnTo>
                  <a:lnTo>
                    <a:pt x="872656" y="1223257"/>
                  </a:lnTo>
                  <a:lnTo>
                    <a:pt x="863574" y="1234251"/>
                  </a:lnTo>
                  <a:lnTo>
                    <a:pt x="852764" y="1233160"/>
                  </a:lnTo>
                  <a:lnTo>
                    <a:pt x="841443" y="1224930"/>
                  </a:lnTo>
                  <a:lnTo>
                    <a:pt x="830831" y="1214504"/>
                  </a:lnTo>
                  <a:lnTo>
                    <a:pt x="825987" y="1210255"/>
                  </a:lnTo>
                  <a:lnTo>
                    <a:pt x="818797" y="1208763"/>
                  </a:lnTo>
                  <a:lnTo>
                    <a:pt x="813074" y="1211721"/>
                  </a:lnTo>
                  <a:lnTo>
                    <a:pt x="800729" y="1214104"/>
                  </a:lnTo>
                  <a:lnTo>
                    <a:pt x="785412" y="1212528"/>
                  </a:lnTo>
                  <a:lnTo>
                    <a:pt x="769159" y="1209356"/>
                  </a:lnTo>
                  <a:lnTo>
                    <a:pt x="754006" y="1206947"/>
                  </a:lnTo>
                  <a:lnTo>
                    <a:pt x="748723" y="1206302"/>
                  </a:lnTo>
                  <a:lnTo>
                    <a:pt x="742853" y="1204971"/>
                  </a:lnTo>
                  <a:lnTo>
                    <a:pt x="737790" y="1202530"/>
                  </a:lnTo>
                  <a:lnTo>
                    <a:pt x="725917" y="1205942"/>
                  </a:lnTo>
                  <a:lnTo>
                    <a:pt x="713350" y="1216062"/>
                  </a:lnTo>
                  <a:lnTo>
                    <a:pt x="701649" y="1219095"/>
                  </a:lnTo>
                  <a:lnTo>
                    <a:pt x="692372" y="1201246"/>
                  </a:lnTo>
                  <a:lnTo>
                    <a:pt x="674608" y="1201438"/>
                  </a:lnTo>
                  <a:lnTo>
                    <a:pt x="643925" y="1197311"/>
                  </a:lnTo>
                  <a:lnTo>
                    <a:pt x="610628" y="1189894"/>
                  </a:lnTo>
                  <a:lnTo>
                    <a:pt x="585021" y="1180221"/>
                  </a:lnTo>
                  <a:lnTo>
                    <a:pt x="576953" y="1164045"/>
                  </a:lnTo>
                  <a:lnTo>
                    <a:pt x="567938" y="1156143"/>
                  </a:lnTo>
                  <a:lnTo>
                    <a:pt x="558291" y="1154443"/>
                  </a:lnTo>
                  <a:lnTo>
                    <a:pt x="548329" y="1156872"/>
                  </a:lnTo>
                  <a:lnTo>
                    <a:pt x="536103" y="1174662"/>
                  </a:lnTo>
                  <a:lnTo>
                    <a:pt x="525725" y="1177323"/>
                  </a:lnTo>
                  <a:lnTo>
                    <a:pt x="516377" y="1171549"/>
                  </a:lnTo>
                  <a:lnTo>
                    <a:pt x="507241" y="1164035"/>
                  </a:lnTo>
                  <a:lnTo>
                    <a:pt x="492519" y="1154833"/>
                  </a:lnTo>
                  <a:lnTo>
                    <a:pt x="469112" y="1154504"/>
                  </a:lnTo>
                  <a:lnTo>
                    <a:pt x="445361" y="1155962"/>
                  </a:lnTo>
                  <a:lnTo>
                    <a:pt x="429609" y="1152119"/>
                  </a:lnTo>
                  <a:lnTo>
                    <a:pt x="420896" y="1141132"/>
                  </a:lnTo>
                  <a:lnTo>
                    <a:pt x="411326" y="1137175"/>
                  </a:lnTo>
                  <a:lnTo>
                    <a:pt x="400974" y="1139628"/>
                  </a:lnTo>
                  <a:lnTo>
                    <a:pt x="389913" y="1147877"/>
                  </a:lnTo>
                  <a:lnTo>
                    <a:pt x="373896" y="1143544"/>
                  </a:lnTo>
                  <a:lnTo>
                    <a:pt x="350051" y="1139511"/>
                  </a:lnTo>
                  <a:lnTo>
                    <a:pt x="325794" y="1138852"/>
                  </a:lnTo>
                  <a:lnTo>
                    <a:pt x="308540" y="1144642"/>
                  </a:lnTo>
                  <a:lnTo>
                    <a:pt x="297675" y="1147262"/>
                  </a:lnTo>
                  <a:lnTo>
                    <a:pt x="288416" y="1137238"/>
                  </a:lnTo>
                  <a:lnTo>
                    <a:pt x="278800" y="1131167"/>
                  </a:lnTo>
                  <a:lnTo>
                    <a:pt x="266863" y="1145648"/>
                  </a:lnTo>
                  <a:lnTo>
                    <a:pt x="252354" y="1155641"/>
                  </a:lnTo>
                  <a:lnTo>
                    <a:pt x="233096" y="1152554"/>
                  </a:lnTo>
                  <a:lnTo>
                    <a:pt x="214303" y="1144617"/>
                  </a:lnTo>
                  <a:lnTo>
                    <a:pt x="201194" y="1140058"/>
                  </a:lnTo>
                  <a:lnTo>
                    <a:pt x="193161" y="1142465"/>
                  </a:lnTo>
                  <a:lnTo>
                    <a:pt x="184860" y="1149634"/>
                  </a:lnTo>
                  <a:lnTo>
                    <a:pt x="176547" y="1155888"/>
                  </a:lnTo>
                  <a:lnTo>
                    <a:pt x="168472" y="1155547"/>
                  </a:lnTo>
                  <a:lnTo>
                    <a:pt x="166043" y="1147136"/>
                  </a:lnTo>
                  <a:lnTo>
                    <a:pt x="169303" y="1140504"/>
                  </a:lnTo>
                  <a:lnTo>
                    <a:pt x="160720" y="1140303"/>
                  </a:lnTo>
                  <a:lnTo>
                    <a:pt x="122759" y="1151185"/>
                  </a:lnTo>
                  <a:lnTo>
                    <a:pt x="99609" y="1151319"/>
                  </a:lnTo>
                  <a:lnTo>
                    <a:pt x="80202" y="1149111"/>
                  </a:lnTo>
                  <a:lnTo>
                    <a:pt x="66627" y="1145444"/>
                  </a:lnTo>
                  <a:lnTo>
                    <a:pt x="60977" y="1141204"/>
                  </a:lnTo>
                  <a:lnTo>
                    <a:pt x="58962" y="1137117"/>
                  </a:lnTo>
                  <a:lnTo>
                    <a:pt x="54500" y="1136612"/>
                  </a:lnTo>
                  <a:lnTo>
                    <a:pt x="47974" y="1136539"/>
                  </a:lnTo>
                  <a:lnTo>
                    <a:pt x="39769" y="1133748"/>
                  </a:lnTo>
                  <a:lnTo>
                    <a:pt x="33470" y="1132761"/>
                  </a:lnTo>
                  <a:lnTo>
                    <a:pt x="27846" y="1136023"/>
                  </a:lnTo>
                  <a:lnTo>
                    <a:pt x="21672" y="1140702"/>
                  </a:lnTo>
                  <a:lnTo>
                    <a:pt x="13723" y="1143967"/>
                  </a:lnTo>
                  <a:lnTo>
                    <a:pt x="5915" y="1141879"/>
                  </a:lnTo>
                  <a:lnTo>
                    <a:pt x="1991" y="1135757"/>
                  </a:lnTo>
                  <a:lnTo>
                    <a:pt x="503" y="1130277"/>
                  </a:lnTo>
                  <a:lnTo>
                    <a:pt x="0" y="1130112"/>
                  </a:lnTo>
                  <a:lnTo>
                    <a:pt x="7943" y="1065048"/>
                  </a:lnTo>
                  <a:lnTo>
                    <a:pt x="15178" y="1005790"/>
                  </a:lnTo>
                  <a:lnTo>
                    <a:pt x="21737" y="952067"/>
                  </a:lnTo>
                  <a:lnTo>
                    <a:pt x="27654" y="903606"/>
                  </a:lnTo>
                  <a:lnTo>
                    <a:pt x="32961" y="860137"/>
                  </a:lnTo>
                  <a:lnTo>
                    <a:pt x="37692" y="821388"/>
                  </a:lnTo>
                  <a:lnTo>
                    <a:pt x="41880" y="787088"/>
                  </a:lnTo>
                  <a:lnTo>
                    <a:pt x="46685" y="747729"/>
                  </a:lnTo>
                  <a:lnTo>
                    <a:pt x="46597" y="747444"/>
                  </a:lnTo>
                  <a:lnTo>
                    <a:pt x="49281" y="724133"/>
                  </a:lnTo>
                  <a:lnTo>
                    <a:pt x="53734" y="686104"/>
                  </a:lnTo>
                  <a:lnTo>
                    <a:pt x="59649" y="635986"/>
                  </a:lnTo>
                  <a:lnTo>
                    <a:pt x="66717" y="576405"/>
                  </a:lnTo>
                  <a:lnTo>
                    <a:pt x="74632" y="509987"/>
                  </a:lnTo>
                  <a:lnTo>
                    <a:pt x="83086" y="439361"/>
                  </a:lnTo>
                  <a:lnTo>
                    <a:pt x="91771" y="367153"/>
                  </a:lnTo>
                  <a:lnTo>
                    <a:pt x="100379" y="295989"/>
                  </a:lnTo>
                  <a:lnTo>
                    <a:pt x="108604" y="228498"/>
                  </a:lnTo>
                  <a:lnTo>
                    <a:pt x="116137" y="167306"/>
                  </a:lnTo>
                  <a:lnTo>
                    <a:pt x="122672" y="115040"/>
                  </a:lnTo>
                  <a:lnTo>
                    <a:pt x="127899" y="74327"/>
                  </a:lnTo>
                  <a:lnTo>
                    <a:pt x="136187" y="27204"/>
                  </a:lnTo>
                  <a:lnTo>
                    <a:pt x="145752" y="12169"/>
                  </a:lnTo>
                  <a:lnTo>
                    <a:pt x="147366" y="9928"/>
                  </a:lnTo>
                  <a:lnTo>
                    <a:pt x="150154" y="9049"/>
                  </a:lnTo>
                  <a:lnTo>
                    <a:pt x="152943" y="8170"/>
                  </a:lnTo>
                  <a:lnTo>
                    <a:pt x="156360" y="4797"/>
                  </a:lnTo>
                  <a:lnTo>
                    <a:pt x="158326" y="446"/>
                  </a:lnTo>
                  <a:lnTo>
                    <a:pt x="160444" y="0"/>
                  </a:lnTo>
                  <a:lnTo>
                    <a:pt x="164317" y="8340"/>
                  </a:lnTo>
                  <a:lnTo>
                    <a:pt x="164904" y="9021"/>
                  </a:lnTo>
                  <a:lnTo>
                    <a:pt x="165418" y="10303"/>
                  </a:lnTo>
                  <a:lnTo>
                    <a:pt x="166665" y="11065"/>
                  </a:lnTo>
                  <a:lnTo>
                    <a:pt x="172631" y="15813"/>
                  </a:lnTo>
                  <a:lnTo>
                    <a:pt x="179113" y="16852"/>
                  </a:lnTo>
                  <a:lnTo>
                    <a:pt x="185993" y="15654"/>
                  </a:lnTo>
                  <a:lnTo>
                    <a:pt x="193155" y="13690"/>
                  </a:lnTo>
                  <a:lnTo>
                    <a:pt x="198072" y="11851"/>
                  </a:lnTo>
                  <a:lnTo>
                    <a:pt x="203869" y="13779"/>
                  </a:lnTo>
                  <a:lnTo>
                    <a:pt x="207392" y="17866"/>
                  </a:lnTo>
                  <a:lnTo>
                    <a:pt x="213035" y="25175"/>
                  </a:lnTo>
                  <a:lnTo>
                    <a:pt x="218904" y="30626"/>
                  </a:lnTo>
                  <a:lnTo>
                    <a:pt x="225420" y="30783"/>
                  </a:lnTo>
                  <a:lnTo>
                    <a:pt x="233002" y="22212"/>
                  </a:lnTo>
                  <a:lnTo>
                    <a:pt x="234763" y="18770"/>
                  </a:lnTo>
                  <a:lnTo>
                    <a:pt x="238432" y="16170"/>
                  </a:lnTo>
                  <a:lnTo>
                    <a:pt x="243128" y="16133"/>
                  </a:lnTo>
                  <a:lnTo>
                    <a:pt x="250640" y="13107"/>
                  </a:lnTo>
                  <a:lnTo>
                    <a:pt x="258482" y="8407"/>
                  </a:lnTo>
                  <a:lnTo>
                    <a:pt x="265912" y="7085"/>
                  </a:lnTo>
                  <a:lnTo>
                    <a:pt x="272187" y="14195"/>
                  </a:lnTo>
                  <a:lnTo>
                    <a:pt x="272700" y="15477"/>
                  </a:lnTo>
                  <a:lnTo>
                    <a:pt x="273215" y="16759"/>
                  </a:lnTo>
                  <a:lnTo>
                    <a:pt x="273068" y="17960"/>
                  </a:lnTo>
                  <a:lnTo>
                    <a:pt x="277313" y="41691"/>
                  </a:lnTo>
                  <a:lnTo>
                    <a:pt x="284122" y="45446"/>
                  </a:lnTo>
                  <a:lnTo>
                    <a:pt x="292376" y="37377"/>
                  </a:lnTo>
                  <a:lnTo>
                    <a:pt x="300953" y="25632"/>
                  </a:lnTo>
                  <a:lnTo>
                    <a:pt x="304181" y="21149"/>
                  </a:lnTo>
                  <a:lnTo>
                    <a:pt x="310345" y="20073"/>
                  </a:lnTo>
                  <a:lnTo>
                    <a:pt x="316143" y="22000"/>
                  </a:lnTo>
                  <a:lnTo>
                    <a:pt x="331339" y="26627"/>
                  </a:lnTo>
                  <a:lnTo>
                    <a:pt x="349109" y="31282"/>
                  </a:lnTo>
                  <a:lnTo>
                    <a:pt x="365201" y="36305"/>
                  </a:lnTo>
                  <a:lnTo>
                    <a:pt x="375362" y="42032"/>
                  </a:lnTo>
                  <a:lnTo>
                    <a:pt x="382527" y="48364"/>
                  </a:lnTo>
                  <a:lnTo>
                    <a:pt x="389810" y="52711"/>
                  </a:lnTo>
                  <a:lnTo>
                    <a:pt x="397518" y="53567"/>
                  </a:lnTo>
                  <a:lnTo>
                    <a:pt x="405962" y="49425"/>
                  </a:lnTo>
                  <a:lnTo>
                    <a:pt x="406770" y="48305"/>
                  </a:lnTo>
                  <a:lnTo>
                    <a:pt x="407577" y="47184"/>
                  </a:lnTo>
                  <a:lnTo>
                    <a:pt x="408310" y="46664"/>
                  </a:lnTo>
                  <a:lnTo>
                    <a:pt x="423241" y="24998"/>
                  </a:lnTo>
                  <a:lnTo>
                    <a:pt x="434808" y="21095"/>
                  </a:lnTo>
                  <a:lnTo>
                    <a:pt x="451949" y="28160"/>
                  </a:lnTo>
                  <a:lnTo>
                    <a:pt x="483598" y="39397"/>
                  </a:lnTo>
                  <a:lnTo>
                    <a:pt x="484259" y="39477"/>
                  </a:lnTo>
                  <a:lnTo>
                    <a:pt x="503511" y="44257"/>
                  </a:lnTo>
                  <a:lnTo>
                    <a:pt x="517638" y="48810"/>
                  </a:lnTo>
                  <a:lnTo>
                    <a:pt x="527239" y="53383"/>
                  </a:lnTo>
                  <a:lnTo>
                    <a:pt x="532911" y="58219"/>
                  </a:lnTo>
                  <a:lnTo>
                    <a:pt x="535187" y="61545"/>
                  </a:lnTo>
                  <a:lnTo>
                    <a:pt x="540323" y="63391"/>
                  </a:lnTo>
                  <a:lnTo>
                    <a:pt x="545093" y="62754"/>
                  </a:lnTo>
                  <a:lnTo>
                    <a:pt x="559405" y="61597"/>
                  </a:lnTo>
                  <a:lnTo>
                    <a:pt x="575161" y="61472"/>
                  </a:lnTo>
                  <a:lnTo>
                    <a:pt x="589899" y="62481"/>
                  </a:lnTo>
                  <a:lnTo>
                    <a:pt x="601156" y="64722"/>
                  </a:lnTo>
                  <a:lnTo>
                    <a:pt x="603064" y="65565"/>
                  </a:lnTo>
                  <a:lnTo>
                    <a:pt x="605119" y="65206"/>
                  </a:lnTo>
                  <a:lnTo>
                    <a:pt x="606440" y="65368"/>
                  </a:lnTo>
                  <a:lnTo>
                    <a:pt x="612628" y="67266"/>
                  </a:lnTo>
                  <a:lnTo>
                    <a:pt x="618245" y="72295"/>
                  </a:lnTo>
                  <a:lnTo>
                    <a:pt x="623849" y="76408"/>
                  </a:lnTo>
                  <a:lnTo>
                    <a:pt x="629995" y="75559"/>
                  </a:lnTo>
                  <a:lnTo>
                    <a:pt x="636599" y="70879"/>
                  </a:lnTo>
                  <a:lnTo>
                    <a:pt x="645406" y="70125"/>
                  </a:lnTo>
                  <a:lnTo>
                    <a:pt x="653036" y="73495"/>
                  </a:lnTo>
                  <a:lnTo>
                    <a:pt x="669738" y="79011"/>
                  </a:lnTo>
                  <a:lnTo>
                    <a:pt x="689452" y="81980"/>
                  </a:lnTo>
                  <a:lnTo>
                    <a:pt x="709359" y="82343"/>
                  </a:lnTo>
                  <a:lnTo>
                    <a:pt x="726638" y="80043"/>
                  </a:lnTo>
                  <a:lnTo>
                    <a:pt x="733974" y="79233"/>
                  </a:lnTo>
                  <a:lnTo>
                    <a:pt x="741351" y="79629"/>
                  </a:lnTo>
                  <a:lnTo>
                    <a:pt x="748453" y="81249"/>
                  </a:lnTo>
                  <a:lnTo>
                    <a:pt x="754963" y="84110"/>
                  </a:lnTo>
                  <a:lnTo>
                    <a:pt x="766058" y="87941"/>
                  </a:lnTo>
                  <a:lnTo>
                    <a:pt x="777510" y="88844"/>
                  </a:lnTo>
                  <a:lnTo>
                    <a:pt x="789264" y="87269"/>
                  </a:lnTo>
                  <a:lnTo>
                    <a:pt x="801266" y="83667"/>
                  </a:lnTo>
                  <a:lnTo>
                    <a:pt x="806183" y="81830"/>
                  </a:lnTo>
                  <a:lnTo>
                    <a:pt x="810806" y="82394"/>
                  </a:lnTo>
                  <a:lnTo>
                    <a:pt x="814475" y="85280"/>
                  </a:lnTo>
                  <a:lnTo>
                    <a:pt x="833688" y="94074"/>
                  </a:lnTo>
                  <a:lnTo>
                    <a:pt x="857000" y="98626"/>
                  </a:lnTo>
                  <a:lnTo>
                    <a:pt x="880147" y="99385"/>
                  </a:lnTo>
                  <a:lnTo>
                    <a:pt x="898864" y="96803"/>
                  </a:lnTo>
                  <a:lnTo>
                    <a:pt x="903706" y="95565"/>
                  </a:lnTo>
                  <a:lnTo>
                    <a:pt x="909505" y="97492"/>
                  </a:lnTo>
                  <a:lnTo>
                    <a:pt x="912366" y="101499"/>
                  </a:lnTo>
                  <a:lnTo>
                    <a:pt x="915375" y="104305"/>
                  </a:lnTo>
                  <a:lnTo>
                    <a:pt x="917797" y="106429"/>
                  </a:lnTo>
                  <a:lnTo>
                    <a:pt x="921099" y="106832"/>
                  </a:lnTo>
                  <a:lnTo>
                    <a:pt x="925648" y="107998"/>
                  </a:lnTo>
                  <a:lnTo>
                    <a:pt x="930565" y="106159"/>
                  </a:lnTo>
                  <a:lnTo>
                    <a:pt x="933647" y="102878"/>
                  </a:lnTo>
                  <a:lnTo>
                    <a:pt x="939377" y="101235"/>
                  </a:lnTo>
                  <a:lnTo>
                    <a:pt x="944379" y="105560"/>
                  </a:lnTo>
                  <a:lnTo>
                    <a:pt x="949518" y="108759"/>
                  </a:lnTo>
                  <a:lnTo>
                    <a:pt x="955661" y="103737"/>
                  </a:lnTo>
                  <a:lnTo>
                    <a:pt x="957348" y="100895"/>
                  </a:lnTo>
                  <a:lnTo>
                    <a:pt x="960210" y="99416"/>
                  </a:lnTo>
                  <a:lnTo>
                    <a:pt x="963659" y="98617"/>
                  </a:lnTo>
                  <a:lnTo>
                    <a:pt x="985492" y="92301"/>
                  </a:lnTo>
                  <a:lnTo>
                    <a:pt x="1013006" y="86278"/>
                  </a:lnTo>
                  <a:lnTo>
                    <a:pt x="1038926" y="88176"/>
                  </a:lnTo>
                  <a:lnTo>
                    <a:pt x="1055972" y="105621"/>
                  </a:lnTo>
                  <a:lnTo>
                    <a:pt x="1057000" y="108185"/>
                  </a:lnTo>
                  <a:lnTo>
                    <a:pt x="1058761" y="110228"/>
                  </a:lnTo>
                  <a:lnTo>
                    <a:pt x="1061256" y="111752"/>
                  </a:lnTo>
                  <a:lnTo>
                    <a:pt x="1066888" y="118212"/>
                  </a:lnTo>
                  <a:lnTo>
                    <a:pt x="1072182" y="125888"/>
                  </a:lnTo>
                  <a:lnTo>
                    <a:pt x="1077903" y="129044"/>
                  </a:lnTo>
                  <a:lnTo>
                    <a:pt x="1084813" y="121943"/>
                  </a:lnTo>
                  <a:lnTo>
                    <a:pt x="1087380" y="117380"/>
                  </a:lnTo>
                  <a:lnTo>
                    <a:pt x="1091636" y="115461"/>
                  </a:lnTo>
                  <a:lnTo>
                    <a:pt x="1129696" y="119422"/>
                  </a:lnTo>
                  <a:lnTo>
                    <a:pt x="1165827" y="133664"/>
                  </a:lnTo>
                  <a:lnTo>
                    <a:pt x="1166781" y="136828"/>
                  </a:lnTo>
                  <a:lnTo>
                    <a:pt x="1173362" y="148785"/>
                  </a:lnTo>
                  <a:lnTo>
                    <a:pt x="1180584" y="155506"/>
                  </a:lnTo>
                  <a:lnTo>
                    <a:pt x="1188315" y="158060"/>
                  </a:lnTo>
                  <a:lnTo>
                    <a:pt x="1196422" y="157516"/>
                  </a:lnTo>
                  <a:lnTo>
                    <a:pt x="1199874" y="156718"/>
                  </a:lnTo>
                  <a:lnTo>
                    <a:pt x="1202808" y="154638"/>
                  </a:lnTo>
                  <a:lnTo>
                    <a:pt x="1204495" y="151796"/>
                  </a:lnTo>
                  <a:lnTo>
                    <a:pt x="1215183" y="137527"/>
                  </a:lnTo>
                  <a:lnTo>
                    <a:pt x="1224282" y="135238"/>
                  </a:lnTo>
                  <a:lnTo>
                    <a:pt x="1232515" y="140044"/>
                  </a:lnTo>
                  <a:lnTo>
                    <a:pt x="1240605" y="147061"/>
                  </a:lnTo>
                  <a:lnTo>
                    <a:pt x="1241852" y="147823"/>
                  </a:lnTo>
                  <a:lnTo>
                    <a:pt x="1243025" y="149185"/>
                  </a:lnTo>
                  <a:lnTo>
                    <a:pt x="1244199" y="150547"/>
                  </a:lnTo>
                  <a:lnTo>
                    <a:pt x="1251208" y="158995"/>
                  </a:lnTo>
                  <a:lnTo>
                    <a:pt x="1258902" y="161868"/>
                  </a:lnTo>
                  <a:lnTo>
                    <a:pt x="1267078" y="160799"/>
                  </a:lnTo>
                  <a:lnTo>
                    <a:pt x="1275537" y="157422"/>
                  </a:lnTo>
                  <a:lnTo>
                    <a:pt x="1279052" y="156022"/>
                  </a:lnTo>
                  <a:lnTo>
                    <a:pt x="1283086" y="155905"/>
                  </a:lnTo>
                  <a:lnTo>
                    <a:pt x="1286910" y="157591"/>
                  </a:lnTo>
                  <a:lnTo>
                    <a:pt x="1302445" y="163707"/>
                  </a:lnTo>
                  <a:lnTo>
                    <a:pt x="1321835" y="168637"/>
                  </a:lnTo>
                  <a:lnTo>
                    <a:pt x="1341226" y="170480"/>
                  </a:lnTo>
                  <a:lnTo>
                    <a:pt x="1356764" y="167339"/>
                  </a:lnTo>
                  <a:lnTo>
                    <a:pt x="1359624" y="165859"/>
                  </a:lnTo>
                  <a:lnTo>
                    <a:pt x="1363658" y="165742"/>
                  </a:lnTo>
                  <a:lnTo>
                    <a:pt x="1366890" y="166746"/>
                  </a:lnTo>
                  <a:lnTo>
                    <a:pt x="1384178" y="170543"/>
                  </a:lnTo>
                  <a:lnTo>
                    <a:pt x="1405525" y="173521"/>
                  </a:lnTo>
                  <a:lnTo>
                    <a:pt x="1426101" y="173547"/>
                  </a:lnTo>
                  <a:lnTo>
                    <a:pt x="1441076" y="168488"/>
                  </a:lnTo>
                  <a:lnTo>
                    <a:pt x="1441741" y="168569"/>
                  </a:lnTo>
                  <a:lnTo>
                    <a:pt x="1441814" y="167969"/>
                  </a:lnTo>
                  <a:lnTo>
                    <a:pt x="1442543" y="167448"/>
                  </a:lnTo>
                  <a:lnTo>
                    <a:pt x="1452935" y="165545"/>
                  </a:lnTo>
                  <a:lnTo>
                    <a:pt x="1462000" y="175539"/>
                  </a:lnTo>
                  <a:lnTo>
                    <a:pt x="1471574" y="181366"/>
                  </a:lnTo>
                  <a:lnTo>
                    <a:pt x="1483493" y="166961"/>
                  </a:lnTo>
                  <a:lnTo>
                    <a:pt x="1498004" y="156950"/>
                  </a:lnTo>
                  <a:lnTo>
                    <a:pt x="1517266" y="160036"/>
                  </a:lnTo>
                  <a:lnTo>
                    <a:pt x="1536060" y="167979"/>
                  </a:lnTo>
                  <a:lnTo>
                    <a:pt x="1549171" y="172542"/>
                  </a:lnTo>
                  <a:lnTo>
                    <a:pt x="1557202" y="170131"/>
                  </a:lnTo>
                  <a:lnTo>
                    <a:pt x="1565502" y="162953"/>
                  </a:lnTo>
                  <a:lnTo>
                    <a:pt x="1573818" y="156691"/>
                  </a:lnTo>
                  <a:lnTo>
                    <a:pt x="1581892" y="157029"/>
                  </a:lnTo>
                  <a:lnTo>
                    <a:pt x="1584403" y="165385"/>
                  </a:lnTo>
                  <a:lnTo>
                    <a:pt x="1581162" y="171952"/>
                  </a:lnTo>
                  <a:lnTo>
                    <a:pt x="1589368" y="172258"/>
                  </a:lnTo>
                  <a:lnTo>
                    <a:pt x="1626217" y="161831"/>
                  </a:lnTo>
                  <a:lnTo>
                    <a:pt x="1626882" y="161912"/>
                  </a:lnTo>
                  <a:lnTo>
                    <a:pt x="1628276" y="161473"/>
                  </a:lnTo>
                  <a:lnTo>
                    <a:pt x="1628931" y="161553"/>
                  </a:lnTo>
                  <a:lnTo>
                    <a:pt x="1642815" y="160991"/>
                  </a:lnTo>
                  <a:lnTo>
                    <a:pt x="1651442" y="161787"/>
                  </a:lnTo>
                  <a:lnTo>
                    <a:pt x="1655473" y="164194"/>
                  </a:lnTo>
                  <a:lnTo>
                    <a:pt x="1655570" y="168463"/>
                  </a:lnTo>
                  <a:lnTo>
                    <a:pt x="1652631" y="176029"/>
                  </a:lnTo>
                  <a:lnTo>
                    <a:pt x="1659682" y="184206"/>
                  </a:lnTo>
                  <a:lnTo>
                    <a:pt x="1668489" y="183452"/>
                  </a:lnTo>
                  <a:lnTo>
                    <a:pt x="1678781" y="180365"/>
                  </a:lnTo>
                  <a:lnTo>
                    <a:pt x="1684968" y="175405"/>
                  </a:lnTo>
                  <a:lnTo>
                    <a:pt x="1688141" y="171449"/>
                  </a:lnTo>
                  <a:lnTo>
                    <a:pt x="1689396" y="171374"/>
                  </a:lnTo>
                  <a:lnTo>
                    <a:pt x="1691413" y="175468"/>
                  </a:lnTo>
                  <a:lnTo>
                    <a:pt x="1695877" y="175975"/>
                  </a:lnTo>
                  <a:lnTo>
                    <a:pt x="1702403" y="176048"/>
                  </a:lnTo>
                  <a:lnTo>
                    <a:pt x="1710608" y="178841"/>
                  </a:lnTo>
                  <a:lnTo>
                    <a:pt x="1714740" y="179564"/>
                  </a:lnTo>
                  <a:lnTo>
                    <a:pt x="1715597" y="175716"/>
                  </a:lnTo>
                  <a:lnTo>
                    <a:pt x="1717003" y="170449"/>
                  </a:lnTo>
                  <a:lnTo>
                    <a:pt x="1722783" y="166915"/>
                  </a:lnTo>
                  <a:lnTo>
                    <a:pt x="1725010" y="166578"/>
                  </a:lnTo>
                  <a:lnTo>
                    <a:pt x="1727264" y="166929"/>
                  </a:lnTo>
                  <a:lnTo>
                    <a:pt x="1729484" y="167724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629400" y="5173132"/>
              <a:ext cx="1642529" cy="120226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635346" y="5141416"/>
              <a:ext cx="1633623" cy="11871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63600" y="3488261"/>
              <a:ext cx="2328329" cy="287867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900111" y="3522230"/>
              <a:ext cx="2202815" cy="2759075"/>
            </a:xfrm>
            <a:custGeom>
              <a:avLst/>
              <a:gdLst/>
              <a:ahLst/>
              <a:cxnLst/>
              <a:rect l="l" t="t" r="r" b="b"/>
              <a:pathLst>
                <a:path w="2202815" h="2759075">
                  <a:moveTo>
                    <a:pt x="1893533" y="0"/>
                  </a:moveTo>
                  <a:lnTo>
                    <a:pt x="0" y="231305"/>
                  </a:lnTo>
                  <a:lnTo>
                    <a:pt x="308750" y="2758870"/>
                  </a:lnTo>
                  <a:lnTo>
                    <a:pt x="2202282" y="2527570"/>
                  </a:lnTo>
                  <a:lnTo>
                    <a:pt x="1893533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00108" y="3522230"/>
              <a:ext cx="2202815" cy="2759075"/>
            </a:xfrm>
            <a:custGeom>
              <a:avLst/>
              <a:gdLst/>
              <a:ahLst/>
              <a:cxnLst/>
              <a:rect l="l" t="t" r="r" b="b"/>
              <a:pathLst>
                <a:path w="2202815" h="2759075">
                  <a:moveTo>
                    <a:pt x="1893535" y="0"/>
                  </a:moveTo>
                  <a:lnTo>
                    <a:pt x="0" y="231301"/>
                  </a:lnTo>
                  <a:lnTo>
                    <a:pt x="308751" y="2758874"/>
                  </a:lnTo>
                  <a:lnTo>
                    <a:pt x="2202286" y="2527572"/>
                  </a:lnTo>
                  <a:lnTo>
                    <a:pt x="1893535" y="0"/>
                  </a:lnTo>
                  <a:close/>
                </a:path>
              </a:pathLst>
            </a:custGeom>
            <a:ln w="9525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/>
          <p:nvPr/>
        </p:nvSpPr>
        <p:spPr>
          <a:xfrm>
            <a:off x="1354137" y="241300"/>
            <a:ext cx="5503863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3427133" y="3880230"/>
            <a:ext cx="585470" cy="554990"/>
            <a:chOff x="3427133" y="3880230"/>
            <a:chExt cx="585470" cy="554990"/>
          </a:xfrm>
        </p:grpSpPr>
        <p:sp>
          <p:nvSpPr>
            <p:cNvPr id="50" name="object 50"/>
            <p:cNvSpPr/>
            <p:nvPr/>
          </p:nvSpPr>
          <p:spPr>
            <a:xfrm>
              <a:off x="3446183" y="3899280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273596" y="0"/>
                  </a:moveTo>
                  <a:lnTo>
                    <a:pt x="224416" y="4163"/>
                  </a:lnTo>
                  <a:lnTo>
                    <a:pt x="178128" y="16167"/>
                  </a:lnTo>
                  <a:lnTo>
                    <a:pt x="135506" y="35281"/>
                  </a:lnTo>
                  <a:lnTo>
                    <a:pt x="97320" y="60775"/>
                  </a:lnTo>
                  <a:lnTo>
                    <a:pt x="64345" y="91920"/>
                  </a:lnTo>
                  <a:lnTo>
                    <a:pt x="37353" y="127985"/>
                  </a:lnTo>
                  <a:lnTo>
                    <a:pt x="17116" y="168242"/>
                  </a:lnTo>
                  <a:lnTo>
                    <a:pt x="4407" y="211959"/>
                  </a:lnTo>
                  <a:lnTo>
                    <a:pt x="0" y="258406"/>
                  </a:lnTo>
                  <a:lnTo>
                    <a:pt x="4407" y="304858"/>
                  </a:lnTo>
                  <a:lnTo>
                    <a:pt x="17116" y="348578"/>
                  </a:lnTo>
                  <a:lnTo>
                    <a:pt x="37353" y="388836"/>
                  </a:lnTo>
                  <a:lnTo>
                    <a:pt x="64345" y="424903"/>
                  </a:lnTo>
                  <a:lnTo>
                    <a:pt x="97320" y="456049"/>
                  </a:lnTo>
                  <a:lnTo>
                    <a:pt x="135506" y="481544"/>
                  </a:lnTo>
                  <a:lnTo>
                    <a:pt x="178128" y="500659"/>
                  </a:lnTo>
                  <a:lnTo>
                    <a:pt x="224416" y="512663"/>
                  </a:lnTo>
                  <a:lnTo>
                    <a:pt x="273596" y="516826"/>
                  </a:lnTo>
                  <a:lnTo>
                    <a:pt x="322771" y="512663"/>
                  </a:lnTo>
                  <a:lnTo>
                    <a:pt x="369056" y="500659"/>
                  </a:lnTo>
                  <a:lnTo>
                    <a:pt x="411677" y="481544"/>
                  </a:lnTo>
                  <a:lnTo>
                    <a:pt x="449860" y="456049"/>
                  </a:lnTo>
                  <a:lnTo>
                    <a:pt x="482834" y="424903"/>
                  </a:lnTo>
                  <a:lnTo>
                    <a:pt x="509826" y="388836"/>
                  </a:lnTo>
                  <a:lnTo>
                    <a:pt x="530062" y="348578"/>
                  </a:lnTo>
                  <a:lnTo>
                    <a:pt x="542771" y="304858"/>
                  </a:lnTo>
                  <a:lnTo>
                    <a:pt x="547179" y="258406"/>
                  </a:lnTo>
                  <a:lnTo>
                    <a:pt x="542771" y="211959"/>
                  </a:lnTo>
                  <a:lnTo>
                    <a:pt x="530062" y="168242"/>
                  </a:lnTo>
                  <a:lnTo>
                    <a:pt x="509826" y="127985"/>
                  </a:lnTo>
                  <a:lnTo>
                    <a:pt x="482834" y="91920"/>
                  </a:lnTo>
                  <a:lnTo>
                    <a:pt x="449860" y="60775"/>
                  </a:lnTo>
                  <a:lnTo>
                    <a:pt x="411677" y="35281"/>
                  </a:lnTo>
                  <a:lnTo>
                    <a:pt x="369056" y="16167"/>
                  </a:lnTo>
                  <a:lnTo>
                    <a:pt x="322771" y="4163"/>
                  </a:lnTo>
                  <a:lnTo>
                    <a:pt x="273596" y="0"/>
                  </a:lnTo>
                  <a:close/>
                </a:path>
              </a:pathLst>
            </a:custGeom>
            <a:solidFill>
              <a:srgbClr val="77C6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446183" y="3899280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0" y="258413"/>
                  </a:moveTo>
                  <a:lnTo>
                    <a:pt x="4407" y="211962"/>
                  </a:lnTo>
                  <a:lnTo>
                    <a:pt x="17116" y="168244"/>
                  </a:lnTo>
                  <a:lnTo>
                    <a:pt x="37352" y="127986"/>
                  </a:lnTo>
                  <a:lnTo>
                    <a:pt x="64344" y="91920"/>
                  </a:lnTo>
                  <a:lnTo>
                    <a:pt x="97319" y="60775"/>
                  </a:lnTo>
                  <a:lnTo>
                    <a:pt x="135503" y="35280"/>
                  </a:lnTo>
                  <a:lnTo>
                    <a:pt x="178125" y="16166"/>
                  </a:lnTo>
                  <a:lnTo>
                    <a:pt x="224411" y="4163"/>
                  </a:lnTo>
                  <a:lnTo>
                    <a:pt x="273589" y="0"/>
                  </a:lnTo>
                  <a:lnTo>
                    <a:pt x="322767" y="4163"/>
                  </a:lnTo>
                  <a:lnTo>
                    <a:pt x="369053" y="16166"/>
                  </a:lnTo>
                  <a:lnTo>
                    <a:pt x="411674" y="35280"/>
                  </a:lnTo>
                  <a:lnTo>
                    <a:pt x="449859" y="60775"/>
                  </a:lnTo>
                  <a:lnTo>
                    <a:pt x="482833" y="91920"/>
                  </a:lnTo>
                  <a:lnTo>
                    <a:pt x="509825" y="127986"/>
                  </a:lnTo>
                  <a:lnTo>
                    <a:pt x="530061" y="168244"/>
                  </a:lnTo>
                  <a:lnTo>
                    <a:pt x="542770" y="211962"/>
                  </a:lnTo>
                  <a:lnTo>
                    <a:pt x="547178" y="258413"/>
                  </a:lnTo>
                  <a:lnTo>
                    <a:pt x="542770" y="304863"/>
                  </a:lnTo>
                  <a:lnTo>
                    <a:pt x="530061" y="348581"/>
                  </a:lnTo>
                  <a:lnTo>
                    <a:pt x="509825" y="388838"/>
                  </a:lnTo>
                  <a:lnTo>
                    <a:pt x="482833" y="424905"/>
                  </a:lnTo>
                  <a:lnTo>
                    <a:pt x="449859" y="456050"/>
                  </a:lnTo>
                  <a:lnTo>
                    <a:pt x="411674" y="481545"/>
                  </a:lnTo>
                  <a:lnTo>
                    <a:pt x="369053" y="500659"/>
                  </a:lnTo>
                  <a:lnTo>
                    <a:pt x="322767" y="512662"/>
                  </a:lnTo>
                  <a:lnTo>
                    <a:pt x="273589" y="516826"/>
                  </a:lnTo>
                  <a:lnTo>
                    <a:pt x="224411" y="512662"/>
                  </a:lnTo>
                  <a:lnTo>
                    <a:pt x="178125" y="500659"/>
                  </a:lnTo>
                  <a:lnTo>
                    <a:pt x="135503" y="481545"/>
                  </a:lnTo>
                  <a:lnTo>
                    <a:pt x="97319" y="456050"/>
                  </a:lnTo>
                  <a:lnTo>
                    <a:pt x="64344" y="424905"/>
                  </a:lnTo>
                  <a:lnTo>
                    <a:pt x="37352" y="388838"/>
                  </a:lnTo>
                  <a:lnTo>
                    <a:pt x="17116" y="348581"/>
                  </a:lnTo>
                  <a:lnTo>
                    <a:pt x="4407" y="304863"/>
                  </a:lnTo>
                  <a:lnTo>
                    <a:pt x="0" y="258413"/>
                  </a:lnTo>
                  <a:close/>
                </a:path>
              </a:pathLst>
            </a:custGeom>
            <a:ln w="38100">
              <a:solidFill>
                <a:srgbClr val="77C6E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3608654" y="3949696"/>
            <a:ext cx="2235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15" dirty="0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title"/>
          </p:nvPr>
        </p:nvSpPr>
        <p:spPr>
          <a:xfrm>
            <a:off x="1496060" y="394599"/>
            <a:ext cx="584737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5" dirty="0"/>
              <a:t>Unscramble </a:t>
            </a:r>
            <a:r>
              <a:rPr spc="114" dirty="0"/>
              <a:t>the</a:t>
            </a:r>
            <a:r>
              <a:rPr spc="-160" dirty="0"/>
              <a:t> </a:t>
            </a:r>
            <a:r>
              <a:rPr spc="35" dirty="0"/>
              <a:t>words</a:t>
            </a:r>
          </a:p>
        </p:txBody>
      </p:sp>
      <p:sp>
        <p:nvSpPr>
          <p:cNvPr id="54" name="object 54"/>
          <p:cNvSpPr txBox="1"/>
          <p:nvPr/>
        </p:nvSpPr>
        <p:spPr>
          <a:xfrm rot="21000000">
            <a:off x="2307765" y="2970991"/>
            <a:ext cx="79050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45" dirty="0">
                <a:solidFill>
                  <a:srgbClr val="4A4A4A"/>
                </a:solidFill>
                <a:latin typeface="Arial Black"/>
                <a:cs typeface="Arial Black"/>
              </a:rPr>
              <a:t>de</a:t>
            </a:r>
            <a:r>
              <a:rPr sz="2100" spc="-217" baseline="1984" dirty="0">
                <a:solidFill>
                  <a:srgbClr val="4A4A4A"/>
                </a:solidFill>
                <a:latin typeface="Arial Black"/>
                <a:cs typeface="Arial Black"/>
              </a:rPr>
              <a:t>livere</a:t>
            </a:r>
            <a:r>
              <a:rPr sz="2100" spc="-217" baseline="3968" dirty="0">
                <a:solidFill>
                  <a:srgbClr val="4A4A4A"/>
                </a:solidFill>
                <a:latin typeface="Arial Black"/>
                <a:cs typeface="Arial Black"/>
              </a:rPr>
              <a:t>d</a:t>
            </a:r>
            <a:endParaRPr sz="2100" baseline="3968">
              <a:latin typeface="Arial Black"/>
              <a:cs typeface="Arial Black"/>
            </a:endParaRPr>
          </a:p>
        </p:txBody>
      </p:sp>
      <p:sp>
        <p:nvSpPr>
          <p:cNvPr id="55" name="object 55"/>
          <p:cNvSpPr txBox="1"/>
          <p:nvPr/>
        </p:nvSpPr>
        <p:spPr>
          <a:xfrm rot="21360000">
            <a:off x="1741682" y="2021751"/>
            <a:ext cx="37056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235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r>
              <a:rPr sz="1400" spc="-19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2100" spc="-284" baseline="1984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998048" y="2874425"/>
            <a:ext cx="37719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45" dirty="0">
                <a:solidFill>
                  <a:srgbClr val="4A4A4A"/>
                </a:solidFill>
                <a:latin typeface="Arial Black"/>
                <a:cs typeface="Arial Black"/>
              </a:rPr>
              <a:t>so</a:t>
            </a:r>
            <a:r>
              <a:rPr sz="1400" spc="-75" dirty="0">
                <a:solidFill>
                  <a:srgbClr val="4A4A4A"/>
                </a:solidFill>
                <a:latin typeface="Arial Black"/>
                <a:cs typeface="Arial Black"/>
              </a:rPr>
              <a:t>f</a:t>
            </a: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7" name="object 57"/>
          <p:cNvSpPr txBox="1"/>
          <p:nvPr/>
        </p:nvSpPr>
        <p:spPr>
          <a:xfrm rot="300000">
            <a:off x="3366660" y="1824572"/>
            <a:ext cx="391337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172" baseline="1984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2100" spc="-262" baseline="1984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235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8" name="object 58"/>
          <p:cNvSpPr txBox="1"/>
          <p:nvPr/>
        </p:nvSpPr>
        <p:spPr>
          <a:xfrm rot="420000">
            <a:off x="5593000" y="2749662"/>
            <a:ext cx="35726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Th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9" name="object 59"/>
          <p:cNvSpPr txBox="1"/>
          <p:nvPr/>
        </p:nvSpPr>
        <p:spPr>
          <a:xfrm rot="21120000">
            <a:off x="4850023" y="1735157"/>
            <a:ext cx="864927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yest</a:t>
            </a:r>
            <a:r>
              <a:rPr sz="2100" spc="-232" baseline="1984" dirty="0">
                <a:solidFill>
                  <a:srgbClr val="4A4A4A"/>
                </a:solidFill>
                <a:latin typeface="Arial Black"/>
                <a:cs typeface="Arial Black"/>
              </a:rPr>
              <a:t>erday.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60" name="object 60"/>
          <p:cNvSpPr txBox="1"/>
          <p:nvPr/>
        </p:nvSpPr>
        <p:spPr>
          <a:xfrm rot="360000">
            <a:off x="5526296" y="5515323"/>
            <a:ext cx="35671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h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1" name="object 61"/>
          <p:cNvSpPr txBox="1"/>
          <p:nvPr/>
        </p:nvSpPr>
        <p:spPr>
          <a:xfrm rot="21360000">
            <a:off x="4717067" y="4475684"/>
            <a:ext cx="23709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029858" y="4525425"/>
            <a:ext cx="73469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hospital.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3" name="object 63"/>
          <p:cNvSpPr txBox="1"/>
          <p:nvPr/>
        </p:nvSpPr>
        <p:spPr>
          <a:xfrm rot="300000">
            <a:off x="3754334" y="5495595"/>
            <a:ext cx="63317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209" baseline="1984" dirty="0">
                <a:solidFill>
                  <a:srgbClr val="4A4A4A"/>
                </a:solidFill>
                <a:latin typeface="Arial Black"/>
                <a:cs typeface="Arial Black"/>
              </a:rPr>
              <a:t>trea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ted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4" name="object 64"/>
          <p:cNvSpPr txBox="1"/>
          <p:nvPr/>
        </p:nvSpPr>
        <p:spPr>
          <a:xfrm rot="420000">
            <a:off x="7682617" y="4435677"/>
            <a:ext cx="616127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179" baseline="1984" dirty="0">
                <a:solidFill>
                  <a:srgbClr val="4A4A4A"/>
                </a:solidFill>
                <a:latin typeface="Arial Black"/>
                <a:cs typeface="Arial Black"/>
              </a:rPr>
              <a:t>p</a:t>
            </a:r>
            <a:r>
              <a:rPr sz="2100" spc="-209" baseline="1984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i</a:t>
            </a: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90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5" name="object 65"/>
          <p:cNvSpPr txBox="1"/>
          <p:nvPr/>
        </p:nvSpPr>
        <p:spPr>
          <a:xfrm rot="21540000">
            <a:off x="7344971" y="5657582"/>
            <a:ext cx="21961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is</a:t>
            </a:r>
            <a:endParaRPr sz="1400">
              <a:latin typeface="Arial Black"/>
              <a:cs typeface="Arial Black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1119445" y="1330299"/>
            <a:ext cx="7412355" cy="4416425"/>
            <a:chOff x="1119445" y="1330299"/>
            <a:chExt cx="7412355" cy="4416425"/>
          </a:xfrm>
        </p:grpSpPr>
        <p:sp>
          <p:nvSpPr>
            <p:cNvPr id="67" name="object 67"/>
            <p:cNvSpPr/>
            <p:nvPr/>
          </p:nvSpPr>
          <p:spPr>
            <a:xfrm>
              <a:off x="6720014" y="1330299"/>
              <a:ext cx="1811693" cy="27838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720014" y="1330299"/>
              <a:ext cx="1811693" cy="216063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720014" y="3212566"/>
              <a:ext cx="1811693" cy="27837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119445" y="3715410"/>
              <a:ext cx="1745090" cy="26567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119445" y="3715410"/>
              <a:ext cx="1745090" cy="203121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119445" y="5480957"/>
              <a:ext cx="1745090" cy="26566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51508" y="241300"/>
            <a:ext cx="7304469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309687" y="1351508"/>
            <a:ext cx="7583805" cy="13792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63830" rIns="0" bIns="0" rtlCol="0">
            <a:spAutoFit/>
          </a:bodyPr>
          <a:lstStyle/>
          <a:p>
            <a:pPr marL="718185" indent="-359410">
              <a:lnSpc>
                <a:spcPct val="100000"/>
              </a:lnSpc>
              <a:spcBef>
                <a:spcPts val="1290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65" dirty="0">
                <a:solidFill>
                  <a:srgbClr val="FFFFFF"/>
                </a:solidFill>
                <a:latin typeface="Arial Black"/>
                <a:cs typeface="Arial Black"/>
              </a:rPr>
              <a:t>Use </a:t>
            </a:r>
            <a:r>
              <a:rPr sz="1400" b="1" spc="2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120" dirty="0">
                <a:solidFill>
                  <a:srgbClr val="FFFFFF"/>
                </a:solidFill>
                <a:latin typeface="Arial Black"/>
                <a:cs typeface="Arial Black"/>
              </a:rPr>
              <a:t>introduce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50" dirty="0">
                <a:solidFill>
                  <a:srgbClr val="FFFFFF"/>
                </a:solidFill>
                <a:latin typeface="Arial"/>
                <a:cs typeface="Arial"/>
              </a:rPr>
              <a:t>agent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in </a:t>
            </a: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a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sentence.</a:t>
            </a:r>
            <a:endParaRPr sz="1400">
              <a:latin typeface="Arial Black"/>
              <a:cs typeface="Arial Black"/>
            </a:endParaRPr>
          </a:p>
          <a:p>
            <a:pPr marL="718185" indent="-359410">
              <a:lnSpc>
                <a:spcPct val="100000"/>
              </a:lnSpc>
              <a:spcBef>
                <a:spcPts val="655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agent </a:t>
            </a:r>
            <a:r>
              <a:rPr sz="1400" spc="-170" dirty="0">
                <a:solidFill>
                  <a:srgbClr val="FFFFFF"/>
                </a:solidFill>
                <a:latin typeface="Arial Black"/>
                <a:cs typeface="Arial Black"/>
              </a:rPr>
              <a:t>can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be </a:t>
            </a:r>
            <a:r>
              <a:rPr sz="1400" b="1" spc="6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person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400" b="1" spc="6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4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thing</a:t>
            </a:r>
            <a:r>
              <a:rPr sz="1400" spc="25" dirty="0">
                <a:solidFill>
                  <a:srgbClr val="FFFFFF"/>
                </a:solidFill>
                <a:latin typeface="Arial Black"/>
                <a:cs typeface="Arial Black"/>
              </a:rPr>
              <a:t>.</a:t>
            </a:r>
            <a:endParaRPr sz="1400">
              <a:latin typeface="Arial Black"/>
              <a:cs typeface="Arial Black"/>
            </a:endParaRPr>
          </a:p>
          <a:p>
            <a:pPr marL="901065" marR="305435" lvl="1" indent="-358775">
              <a:lnSpc>
                <a:spcPts val="1670"/>
              </a:lnSpc>
              <a:spcBef>
                <a:spcPts val="380"/>
              </a:spcBef>
              <a:buSzPct val="150000"/>
              <a:buFont typeface="Arial"/>
              <a:buChar char="■"/>
              <a:tabLst>
                <a:tab pos="901065" algn="l"/>
                <a:tab pos="901700" algn="l"/>
              </a:tabLst>
            </a:pPr>
            <a:r>
              <a:rPr sz="1400" spc="-130" dirty="0">
                <a:solidFill>
                  <a:srgbClr val="FFFFFF"/>
                </a:solidFill>
                <a:latin typeface="Arial Black"/>
                <a:cs typeface="Arial Black"/>
              </a:rPr>
              <a:t>Remember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that it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 </a:t>
            </a:r>
            <a:r>
              <a:rPr sz="1400" spc="-175" dirty="0">
                <a:solidFill>
                  <a:srgbClr val="FFFFFF"/>
                </a:solidFill>
                <a:latin typeface="Arial Black"/>
                <a:cs typeface="Arial Black"/>
              </a:rPr>
              <a:t>always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grammatically </a:t>
            </a:r>
            <a:r>
              <a:rPr sz="1400" spc="-130" dirty="0">
                <a:solidFill>
                  <a:srgbClr val="FFFFFF"/>
                </a:solidFill>
                <a:latin typeface="Arial Black"/>
                <a:cs typeface="Arial Black"/>
              </a:rPr>
              <a:t>possible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150" dirty="0">
                <a:solidFill>
                  <a:srgbClr val="FFFFFF"/>
                </a:solidFill>
                <a:latin typeface="Arial Black"/>
                <a:cs typeface="Arial Black"/>
              </a:rPr>
              <a:t>leave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out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agent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in </a:t>
            </a: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a 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 </a:t>
            </a:r>
            <a:r>
              <a:rPr sz="1400" spc="-150" dirty="0">
                <a:solidFill>
                  <a:srgbClr val="FFFFFF"/>
                </a:solidFill>
                <a:latin typeface="Arial Black"/>
                <a:cs typeface="Arial Black"/>
              </a:rPr>
              <a:t>sentence, </a:t>
            </a:r>
            <a:r>
              <a:rPr sz="1400" spc="-95" dirty="0">
                <a:solidFill>
                  <a:srgbClr val="FFFFFF"/>
                </a:solidFill>
                <a:latin typeface="Arial Black"/>
                <a:cs typeface="Arial Black"/>
              </a:rPr>
              <a:t>but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not in </a:t>
            </a:r>
            <a:r>
              <a:rPr sz="1400" spc="-120" dirty="0">
                <a:solidFill>
                  <a:srgbClr val="FFFFFF"/>
                </a:solidFill>
                <a:latin typeface="Arial Black"/>
                <a:cs typeface="Arial Black"/>
              </a:rPr>
              <a:t>an </a:t>
            </a:r>
            <a:r>
              <a:rPr sz="1400" spc="-165" dirty="0">
                <a:solidFill>
                  <a:srgbClr val="FFFFFF"/>
                </a:solidFill>
                <a:latin typeface="Arial Black"/>
                <a:cs typeface="Arial Black"/>
              </a:rPr>
              <a:t>active</a:t>
            </a:r>
            <a:r>
              <a:rPr sz="1400" spc="-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sentence.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96059" y="381000"/>
            <a:ext cx="710692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Stating</a:t>
            </a:r>
            <a:r>
              <a:rPr spc="-50" dirty="0"/>
              <a:t> </a:t>
            </a:r>
            <a:r>
              <a:rPr spc="114" dirty="0"/>
              <a:t>the</a:t>
            </a:r>
            <a:r>
              <a:rPr spc="-50" dirty="0"/>
              <a:t> </a:t>
            </a:r>
            <a:r>
              <a:rPr spc="70" dirty="0"/>
              <a:t>agent</a:t>
            </a:r>
            <a:r>
              <a:rPr spc="-45" dirty="0"/>
              <a:t> </a:t>
            </a:r>
            <a:r>
              <a:rPr spc="65" dirty="0"/>
              <a:t>in</a:t>
            </a:r>
            <a:r>
              <a:rPr spc="-50" dirty="0"/>
              <a:t> </a:t>
            </a:r>
            <a:r>
              <a:rPr spc="114" dirty="0"/>
              <a:t>the</a:t>
            </a:r>
            <a:r>
              <a:rPr spc="-45" dirty="0"/>
              <a:t> </a:t>
            </a:r>
            <a:r>
              <a:rPr dirty="0"/>
              <a:t>passive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310144" y="3212350"/>
          <a:ext cx="7569200" cy="14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8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52705"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400" b="1" spc="20" dirty="0">
                          <a:solidFill>
                            <a:srgbClr val="F9F9F9"/>
                          </a:solidFill>
                          <a:latin typeface="Arial"/>
                          <a:cs typeface="Arial"/>
                        </a:rPr>
                        <a:t>Active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4935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 marL="52705"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400" b="1" spc="-10" dirty="0">
                          <a:solidFill>
                            <a:srgbClr val="F9F9F9"/>
                          </a:solidFill>
                          <a:latin typeface="Arial"/>
                          <a:cs typeface="Arial"/>
                        </a:rPr>
                        <a:t>Passive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4935" marB="0">
                    <a:solidFill>
                      <a:srgbClr val="39A9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583565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b="1" spc="-13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J.K </a:t>
                      </a:r>
                      <a:r>
                        <a:rPr sz="1400" b="1" spc="1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Rowling </a:t>
                      </a:r>
                      <a:r>
                        <a:rPr sz="1400" b="1" spc="7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wrote </a:t>
                      </a:r>
                      <a:r>
                        <a:rPr sz="1400" spc="-110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Harry</a:t>
                      </a:r>
                      <a:r>
                        <a:rPr sz="1400" spc="-165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400" spc="-114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Potter.</a:t>
                      </a:r>
                      <a:endParaRPr sz="1400">
                        <a:latin typeface="Arial Black"/>
                        <a:cs typeface="Arial Black"/>
                      </a:endParaRPr>
                    </a:p>
                  </a:txBody>
                  <a:tcPr marL="0" marR="0" marT="112395" marB="0">
                    <a:lnL w="38100">
                      <a:solidFill>
                        <a:srgbClr val="39A9DF"/>
                      </a:solidFill>
                      <a:prstDash val="solid"/>
                    </a:lnL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 algn="ctr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400" spc="-110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Harry </a:t>
                      </a:r>
                      <a:r>
                        <a:rPr sz="1400" spc="-120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Potter </a:t>
                      </a:r>
                      <a:r>
                        <a:rPr sz="1400" b="1" spc="3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was </a:t>
                      </a:r>
                      <a:r>
                        <a:rPr sz="1400" b="1" spc="8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written </a:t>
                      </a:r>
                      <a:r>
                        <a:rPr sz="1400" b="1" spc="2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by </a:t>
                      </a:r>
                      <a:r>
                        <a:rPr sz="1400" b="1" spc="-13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J.K</a:t>
                      </a:r>
                      <a:r>
                        <a:rPr sz="1400" b="1" spc="-22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1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Rowling.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2395" marB="0">
                    <a:lnR w="38100">
                      <a:solidFill>
                        <a:srgbClr val="39A9DF"/>
                      </a:solidFill>
                      <a:prstDash val="solid"/>
                    </a:lnR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52069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400" b="1" spc="1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Fire </a:t>
                      </a:r>
                      <a:r>
                        <a:rPr sz="1400" b="1" spc="3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destroyed </a:t>
                      </a:r>
                      <a:r>
                        <a:rPr sz="1400" spc="-114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the</a:t>
                      </a:r>
                      <a:r>
                        <a:rPr sz="1400" spc="-220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400" spc="-105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building.</a:t>
                      </a:r>
                      <a:endParaRPr sz="1400">
                        <a:latin typeface="Arial Black"/>
                        <a:cs typeface="Arial Black"/>
                      </a:endParaRPr>
                    </a:p>
                  </a:txBody>
                  <a:tcPr marL="0" marR="0" marT="110490" marB="0">
                    <a:lnL w="38100">
                      <a:solidFill>
                        <a:srgbClr val="39A9DF"/>
                      </a:solidFill>
                      <a:prstDash val="solid"/>
                    </a:lnL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69" algn="ctr">
                        <a:lnSpc>
                          <a:spcPct val="100000"/>
                        </a:lnSpc>
                        <a:spcBef>
                          <a:spcPts val="870"/>
                        </a:spcBef>
                      </a:pPr>
                      <a:r>
                        <a:rPr sz="1400" spc="-155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The </a:t>
                      </a:r>
                      <a:r>
                        <a:rPr sz="1400" spc="-105" dirty="0">
                          <a:solidFill>
                            <a:srgbClr val="4A4A4A"/>
                          </a:solidFill>
                          <a:latin typeface="Arial Black"/>
                          <a:cs typeface="Arial Black"/>
                        </a:rPr>
                        <a:t>building </a:t>
                      </a:r>
                      <a:r>
                        <a:rPr sz="1400" b="1" spc="3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was </a:t>
                      </a:r>
                      <a:r>
                        <a:rPr sz="1400" b="1" spc="3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destroyed </a:t>
                      </a:r>
                      <a:r>
                        <a:rPr sz="1400" b="1" spc="2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by</a:t>
                      </a:r>
                      <a:r>
                        <a:rPr sz="1400" b="1" spc="-10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fire.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10490" marB="0">
                    <a:lnR w="38100">
                      <a:solidFill>
                        <a:srgbClr val="39A9DF"/>
                      </a:solidFill>
                      <a:prstDash val="solid"/>
                    </a:lnR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4824746" y="3808793"/>
            <a:ext cx="297815" cy="184150"/>
          </a:xfrm>
          <a:custGeom>
            <a:avLst/>
            <a:gdLst/>
            <a:ahLst/>
            <a:cxnLst/>
            <a:rect l="l" t="t" r="r" b="b"/>
            <a:pathLst>
              <a:path w="297814" h="184150">
                <a:moveTo>
                  <a:pt x="204872" y="0"/>
                </a:moveTo>
                <a:lnTo>
                  <a:pt x="144484" y="0"/>
                </a:lnTo>
                <a:lnTo>
                  <a:pt x="214385" y="69850"/>
                </a:lnTo>
                <a:lnTo>
                  <a:pt x="339" y="69049"/>
                </a:lnTo>
                <a:lnTo>
                  <a:pt x="615" y="80961"/>
                </a:lnTo>
                <a:lnTo>
                  <a:pt x="0" y="102395"/>
                </a:lnTo>
                <a:lnTo>
                  <a:pt x="275" y="114300"/>
                </a:lnTo>
                <a:lnTo>
                  <a:pt x="214385" y="114300"/>
                </a:lnTo>
                <a:lnTo>
                  <a:pt x="144484" y="184150"/>
                </a:lnTo>
                <a:lnTo>
                  <a:pt x="204872" y="184150"/>
                </a:lnTo>
                <a:lnTo>
                  <a:pt x="297201" y="90487"/>
                </a:lnTo>
                <a:lnTo>
                  <a:pt x="204872" y="0"/>
                </a:lnTo>
                <a:close/>
              </a:path>
            </a:pathLst>
          </a:custGeom>
          <a:solidFill>
            <a:srgbClr val="8C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4746" y="4290618"/>
            <a:ext cx="297815" cy="184150"/>
          </a:xfrm>
          <a:custGeom>
            <a:avLst/>
            <a:gdLst/>
            <a:ahLst/>
            <a:cxnLst/>
            <a:rect l="l" t="t" r="r" b="b"/>
            <a:pathLst>
              <a:path w="297814" h="184150">
                <a:moveTo>
                  <a:pt x="204872" y="0"/>
                </a:moveTo>
                <a:lnTo>
                  <a:pt x="144484" y="0"/>
                </a:lnTo>
                <a:lnTo>
                  <a:pt x="214385" y="69850"/>
                </a:lnTo>
                <a:lnTo>
                  <a:pt x="339" y="69049"/>
                </a:lnTo>
                <a:lnTo>
                  <a:pt x="615" y="80961"/>
                </a:lnTo>
                <a:lnTo>
                  <a:pt x="0" y="102395"/>
                </a:lnTo>
                <a:lnTo>
                  <a:pt x="275" y="114300"/>
                </a:lnTo>
                <a:lnTo>
                  <a:pt x="214385" y="114300"/>
                </a:lnTo>
                <a:lnTo>
                  <a:pt x="144484" y="184150"/>
                </a:lnTo>
                <a:lnTo>
                  <a:pt x="204872" y="184150"/>
                </a:lnTo>
                <a:lnTo>
                  <a:pt x="297201" y="90487"/>
                </a:lnTo>
                <a:lnTo>
                  <a:pt x="204872" y="0"/>
                </a:lnTo>
                <a:close/>
              </a:path>
            </a:pathLst>
          </a:custGeom>
          <a:solidFill>
            <a:srgbClr val="8CEFC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54137" y="47246"/>
            <a:ext cx="7789863" cy="6406515"/>
            <a:chOff x="1354137" y="0"/>
            <a:chExt cx="7789863" cy="6406515"/>
          </a:xfrm>
        </p:grpSpPr>
        <p:sp>
          <p:nvSpPr>
            <p:cNvPr id="3" name="object 3"/>
            <p:cNvSpPr/>
            <p:nvPr/>
          </p:nvSpPr>
          <p:spPr>
            <a:xfrm>
              <a:off x="5943600" y="0"/>
              <a:ext cx="3200400" cy="6406515"/>
            </a:xfrm>
            <a:custGeom>
              <a:avLst/>
              <a:gdLst/>
              <a:ahLst/>
              <a:cxnLst/>
              <a:rect l="l" t="t" r="r" b="b"/>
              <a:pathLst>
                <a:path w="3200400" h="6406515">
                  <a:moveTo>
                    <a:pt x="3200400" y="0"/>
                  </a:moveTo>
                  <a:lnTo>
                    <a:pt x="667959" y="0"/>
                  </a:lnTo>
                  <a:lnTo>
                    <a:pt x="0" y="6406342"/>
                  </a:lnTo>
                  <a:lnTo>
                    <a:pt x="3200400" y="6406342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1354137" y="241300"/>
              <a:ext cx="5471401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96059" y="404239"/>
            <a:ext cx="547140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" dirty="0"/>
              <a:t>Active </a:t>
            </a:r>
            <a:r>
              <a:rPr spc="65" dirty="0"/>
              <a:t>or </a:t>
            </a:r>
            <a:r>
              <a:rPr spc="5" dirty="0"/>
              <a:t>passive</a:t>
            </a:r>
            <a:r>
              <a:rPr lang="en-US" spc="5" dirty="0"/>
              <a:t> </a:t>
            </a:r>
            <a:r>
              <a:rPr spc="-275" dirty="0"/>
              <a:t> </a:t>
            </a:r>
            <a:r>
              <a:rPr spc="-35" dirty="0"/>
              <a:t>voice?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03337" y="1848091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08915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45"/>
              </a:spcBef>
              <a:tabLst>
                <a:tab pos="522605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1.	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man </a:t>
            </a:r>
            <a:r>
              <a:rPr sz="1400" spc="-195" dirty="0">
                <a:solidFill>
                  <a:srgbClr val="4A4A4A"/>
                </a:solidFill>
                <a:latin typeface="Arial Black"/>
                <a:cs typeface="Arial Black"/>
              </a:rPr>
              <a:t>was 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arrested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by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the</a:t>
            </a:r>
            <a:r>
              <a:rPr sz="1400" spc="7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police.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03337" y="2612885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14629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89"/>
              </a:spcBef>
              <a:tabLst>
                <a:tab pos="522605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2.	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police 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arrested 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him </a:t>
            </a:r>
            <a:r>
              <a:rPr sz="1400" spc="-145" dirty="0">
                <a:solidFill>
                  <a:srgbClr val="4A4A4A"/>
                </a:solidFill>
                <a:latin typeface="Arial Black"/>
                <a:cs typeface="Arial Black"/>
              </a:rPr>
              <a:t>at</a:t>
            </a:r>
            <a:r>
              <a:rPr sz="1400" spc="-1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05" dirty="0">
                <a:solidFill>
                  <a:srgbClr val="4A4A4A"/>
                </a:solidFill>
                <a:latin typeface="Arial Black"/>
                <a:cs typeface="Arial Black"/>
              </a:rPr>
              <a:t>midnight.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03337" y="3377691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1209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70"/>
              </a:spcBef>
              <a:tabLst>
                <a:tab pos="522605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3.	</a:t>
            </a: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These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houses 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were </a:t>
            </a:r>
            <a:r>
              <a:rPr sz="1400" spc="-105" dirty="0">
                <a:solidFill>
                  <a:srgbClr val="4A4A4A"/>
                </a:solidFill>
                <a:latin typeface="Arial Black"/>
                <a:cs typeface="Arial Black"/>
              </a:rPr>
              <a:t>built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by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local</a:t>
            </a:r>
            <a:r>
              <a:rPr sz="1400" spc="4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government.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03337" y="4142485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08915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45"/>
              </a:spcBef>
              <a:tabLst>
                <a:tab pos="604520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4.	</a:t>
            </a: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Euros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are 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not </a:t>
            </a: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accepted 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every</a:t>
            </a:r>
            <a:r>
              <a:rPr sz="1400" spc="-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country.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03337" y="4915992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14629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89"/>
              </a:spcBef>
              <a:tabLst>
                <a:tab pos="522605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5.	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I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pay </a:t>
            </a:r>
            <a:r>
              <a:rPr sz="1400" spc="-70" dirty="0">
                <a:solidFill>
                  <a:srgbClr val="4A4A4A"/>
                </a:solidFill>
                <a:latin typeface="Arial Black"/>
                <a:cs typeface="Arial Black"/>
              </a:rPr>
              <a:t>for </a:t>
            </a: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some 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items </a:t>
            </a:r>
            <a:r>
              <a:rPr sz="1400" spc="-85" dirty="0">
                <a:solidFill>
                  <a:srgbClr val="4A4A4A"/>
                </a:solidFill>
                <a:latin typeface="Arial Black"/>
                <a:cs typeface="Arial Black"/>
              </a:rPr>
              <a:t>on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400" spc="-110" dirty="0">
                <a:solidFill>
                  <a:srgbClr val="4A4A4A"/>
                </a:solidFill>
                <a:latin typeface="Arial Black"/>
                <a:cs typeface="Arial Black"/>
              </a:rPr>
              <a:t>internet 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r>
              <a:rPr sz="1400" spc="-3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dollars.</a:t>
            </a:r>
            <a:endParaRPr sz="1400">
              <a:latin typeface="Arial Black"/>
              <a:cs typeface="Arial Black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953174" y="2060282"/>
            <a:ext cx="1484630" cy="3303270"/>
            <a:chOff x="6953174" y="2060282"/>
            <a:chExt cx="1484630" cy="3303270"/>
          </a:xfrm>
        </p:grpSpPr>
        <p:sp>
          <p:nvSpPr>
            <p:cNvPr id="14" name="object 14"/>
            <p:cNvSpPr/>
            <p:nvPr/>
          </p:nvSpPr>
          <p:spPr>
            <a:xfrm>
              <a:off x="6967461" y="2074570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967461" y="2074570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07222" y="2074570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207222" y="2074570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967461" y="2839364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967461" y="2839364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207222" y="2839364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207222" y="2839364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967461" y="36041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967461" y="36041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207222" y="36041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207222" y="36041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967461" y="4368965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967461" y="4368965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07222" y="4368965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90"/>
                  </a:lnTo>
                  <a:lnTo>
                    <a:pt x="215900" y="215290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207222" y="4368965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967461" y="51337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77"/>
                  </a:lnTo>
                  <a:lnTo>
                    <a:pt x="215900" y="215277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967461" y="51337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207222" y="51337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77"/>
                  </a:lnTo>
                  <a:lnTo>
                    <a:pt x="215900" y="215277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207222" y="5133771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6725094" y="1452025"/>
            <a:ext cx="19151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43330" algn="l"/>
              </a:tabLst>
            </a:pPr>
            <a:r>
              <a:rPr sz="1400" spc="-235" dirty="0">
                <a:solidFill>
                  <a:srgbClr val="39A9DF"/>
                </a:solidFill>
                <a:latin typeface="Arial Black"/>
                <a:cs typeface="Arial Black"/>
              </a:rPr>
              <a:t>A</a:t>
            </a:r>
            <a:r>
              <a:rPr sz="1400" spc="-204" dirty="0">
                <a:solidFill>
                  <a:srgbClr val="39A9DF"/>
                </a:solidFill>
                <a:latin typeface="Arial Black"/>
                <a:cs typeface="Arial Black"/>
              </a:rPr>
              <a:t>C</a:t>
            </a:r>
            <a:r>
              <a:rPr sz="1400" spc="-240" dirty="0">
                <a:solidFill>
                  <a:srgbClr val="39A9DF"/>
                </a:solidFill>
                <a:latin typeface="Arial Black"/>
                <a:cs typeface="Arial Black"/>
              </a:rPr>
              <a:t>T</a:t>
            </a:r>
            <a:r>
              <a:rPr sz="1400" spc="-160" dirty="0">
                <a:solidFill>
                  <a:srgbClr val="39A9DF"/>
                </a:solidFill>
                <a:latin typeface="Arial Black"/>
                <a:cs typeface="Arial Black"/>
              </a:rPr>
              <a:t>I</a:t>
            </a:r>
            <a:r>
              <a:rPr sz="1400" spc="-260" dirty="0">
                <a:solidFill>
                  <a:srgbClr val="39A9DF"/>
                </a:solidFill>
                <a:latin typeface="Arial Black"/>
                <a:cs typeface="Arial Black"/>
              </a:rPr>
              <a:t>V</a:t>
            </a:r>
            <a:r>
              <a:rPr sz="1400" spc="-235" dirty="0">
                <a:solidFill>
                  <a:srgbClr val="39A9DF"/>
                </a:solidFill>
                <a:latin typeface="Arial Black"/>
                <a:cs typeface="Arial Black"/>
              </a:rPr>
              <a:t>E</a:t>
            </a:r>
            <a:r>
              <a:rPr sz="1400" dirty="0">
                <a:solidFill>
                  <a:srgbClr val="39A9DF"/>
                </a:solidFill>
                <a:latin typeface="Arial Black"/>
                <a:cs typeface="Arial Black"/>
              </a:rPr>
              <a:t>	</a:t>
            </a:r>
            <a:r>
              <a:rPr sz="1400" spc="-254" dirty="0">
                <a:solidFill>
                  <a:srgbClr val="39A9DF"/>
                </a:solidFill>
                <a:latin typeface="Arial Black"/>
                <a:cs typeface="Arial Black"/>
              </a:rPr>
              <a:t>P</a:t>
            </a:r>
            <a:r>
              <a:rPr sz="1400" spc="-195" dirty="0">
                <a:solidFill>
                  <a:srgbClr val="39A9DF"/>
                </a:solidFill>
                <a:latin typeface="Arial Black"/>
                <a:cs typeface="Arial Black"/>
              </a:rPr>
              <a:t>A</a:t>
            </a:r>
            <a:r>
              <a:rPr sz="1400" spc="-254" dirty="0">
                <a:solidFill>
                  <a:srgbClr val="39A9DF"/>
                </a:solidFill>
                <a:latin typeface="Arial Black"/>
                <a:cs typeface="Arial Black"/>
              </a:rPr>
              <a:t>SS</a:t>
            </a:r>
            <a:r>
              <a:rPr sz="1400" spc="-160" dirty="0">
                <a:solidFill>
                  <a:srgbClr val="39A9DF"/>
                </a:solidFill>
                <a:latin typeface="Arial Black"/>
                <a:cs typeface="Arial Black"/>
              </a:rPr>
              <a:t>I</a:t>
            </a:r>
            <a:r>
              <a:rPr sz="1400" spc="-260" dirty="0">
                <a:solidFill>
                  <a:srgbClr val="39A9DF"/>
                </a:solidFill>
                <a:latin typeface="Arial Black"/>
                <a:cs typeface="Arial Black"/>
              </a:rPr>
              <a:t>V</a:t>
            </a:r>
            <a:r>
              <a:rPr sz="1400" spc="-235" dirty="0">
                <a:solidFill>
                  <a:srgbClr val="39A9DF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303337" y="5680262"/>
            <a:ext cx="7590155" cy="662940"/>
          </a:xfrm>
          <a:prstGeom prst="rect">
            <a:avLst/>
          </a:prstGeom>
          <a:ln w="28575">
            <a:solidFill>
              <a:srgbClr val="39A9DF"/>
            </a:solidFill>
          </a:ln>
        </p:spPr>
        <p:txBody>
          <a:bodyPr vert="horz" wrap="square" lIns="0" tIns="21209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670"/>
              </a:spcBef>
              <a:tabLst>
                <a:tab pos="522605" algn="l"/>
              </a:tabLst>
            </a:pP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6.	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books 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were 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ordered</a:t>
            </a:r>
            <a:r>
              <a:rPr sz="1400" spc="1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yesterday.</a:t>
            </a:r>
            <a:endParaRPr sz="1400">
              <a:latin typeface="Arial Black"/>
              <a:cs typeface="Arial Black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6953174" y="5883746"/>
            <a:ext cx="1484630" cy="244475"/>
            <a:chOff x="6953174" y="5883746"/>
            <a:chExt cx="1484630" cy="244475"/>
          </a:xfrm>
        </p:grpSpPr>
        <p:sp>
          <p:nvSpPr>
            <p:cNvPr id="37" name="object 37"/>
            <p:cNvSpPr/>
            <p:nvPr/>
          </p:nvSpPr>
          <p:spPr>
            <a:xfrm>
              <a:off x="6967461" y="5898033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89"/>
                  </a:lnTo>
                  <a:lnTo>
                    <a:pt x="215900" y="215289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967461" y="5898033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207222" y="5898033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215900" y="0"/>
                  </a:moveTo>
                  <a:lnTo>
                    <a:pt x="0" y="0"/>
                  </a:lnTo>
                  <a:lnTo>
                    <a:pt x="0" y="215289"/>
                  </a:lnTo>
                  <a:lnTo>
                    <a:pt x="215900" y="215289"/>
                  </a:lnTo>
                  <a:lnTo>
                    <a:pt x="215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8207222" y="5898033"/>
              <a:ext cx="215900" cy="215900"/>
            </a:xfrm>
            <a:custGeom>
              <a:avLst/>
              <a:gdLst/>
              <a:ahLst/>
              <a:cxnLst/>
              <a:rect l="l" t="t" r="r" b="b"/>
              <a:pathLst>
                <a:path w="215900" h="215900">
                  <a:moveTo>
                    <a:pt x="0" y="0"/>
                  </a:moveTo>
                  <a:lnTo>
                    <a:pt x="215900" y="0"/>
                  </a:lnTo>
                  <a:lnTo>
                    <a:pt x="215900" y="215289"/>
                  </a:lnTo>
                  <a:lnTo>
                    <a:pt x="0" y="215289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22641" y="0"/>
            <a:ext cx="7813421" cy="9702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134673" y="1642973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275" y="0"/>
                </a:moveTo>
                <a:lnTo>
                  <a:pt x="101600" y="0"/>
                </a:lnTo>
                <a:lnTo>
                  <a:pt x="207962" y="106362"/>
                </a:lnTo>
                <a:lnTo>
                  <a:pt x="0" y="106362"/>
                </a:lnTo>
                <a:lnTo>
                  <a:pt x="0" y="173037"/>
                </a:lnTo>
                <a:lnTo>
                  <a:pt x="207962" y="173037"/>
                </a:lnTo>
                <a:lnTo>
                  <a:pt x="101600" y="279400"/>
                </a:lnTo>
                <a:lnTo>
                  <a:pt x="195275" y="279400"/>
                </a:lnTo>
                <a:lnTo>
                  <a:pt x="334962" y="139700"/>
                </a:lnTo>
                <a:lnTo>
                  <a:pt x="195275" y="0"/>
                </a:lnTo>
                <a:close/>
              </a:path>
            </a:pathLst>
          </a:custGeom>
          <a:solidFill>
            <a:srgbClr val="8B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36731" y="2565552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262" y="0"/>
                </a:moveTo>
                <a:lnTo>
                  <a:pt x="101600" y="0"/>
                </a:lnTo>
                <a:lnTo>
                  <a:pt x="207962" y="106362"/>
                </a:lnTo>
                <a:lnTo>
                  <a:pt x="0" y="106362"/>
                </a:lnTo>
                <a:lnTo>
                  <a:pt x="0" y="173037"/>
                </a:lnTo>
                <a:lnTo>
                  <a:pt x="207962" y="173037"/>
                </a:lnTo>
                <a:lnTo>
                  <a:pt x="101600" y="279400"/>
                </a:lnTo>
                <a:lnTo>
                  <a:pt x="195262" y="279400"/>
                </a:lnTo>
                <a:lnTo>
                  <a:pt x="334962" y="139700"/>
                </a:lnTo>
                <a:lnTo>
                  <a:pt x="195262" y="0"/>
                </a:lnTo>
                <a:close/>
              </a:path>
            </a:pathLst>
          </a:custGeom>
          <a:solidFill>
            <a:srgbClr val="8B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34673" y="3488144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275" y="0"/>
                </a:moveTo>
                <a:lnTo>
                  <a:pt x="101600" y="0"/>
                </a:lnTo>
                <a:lnTo>
                  <a:pt x="207962" y="106362"/>
                </a:lnTo>
                <a:lnTo>
                  <a:pt x="0" y="106362"/>
                </a:lnTo>
                <a:lnTo>
                  <a:pt x="0" y="173037"/>
                </a:lnTo>
                <a:lnTo>
                  <a:pt x="207962" y="173037"/>
                </a:lnTo>
                <a:lnTo>
                  <a:pt x="101600" y="279400"/>
                </a:lnTo>
                <a:lnTo>
                  <a:pt x="195275" y="279400"/>
                </a:lnTo>
                <a:lnTo>
                  <a:pt x="334962" y="139700"/>
                </a:lnTo>
                <a:lnTo>
                  <a:pt x="195275" y="0"/>
                </a:lnTo>
                <a:close/>
              </a:path>
            </a:pathLst>
          </a:custGeom>
          <a:solidFill>
            <a:srgbClr val="8B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70753" y="2565508"/>
            <a:ext cx="3220085" cy="0"/>
          </a:xfrm>
          <a:custGeom>
            <a:avLst/>
            <a:gdLst/>
            <a:ahLst/>
            <a:cxnLst/>
            <a:rect l="l" t="t" r="r" b="b"/>
            <a:pathLst>
              <a:path w="3220084">
                <a:moveTo>
                  <a:pt x="0" y="0"/>
                </a:moveTo>
                <a:lnTo>
                  <a:pt x="3219583" y="0"/>
                </a:lnTo>
              </a:path>
            </a:pathLst>
          </a:custGeom>
          <a:ln w="8936">
            <a:solidFill>
              <a:srgbClr val="4949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70753" y="2870308"/>
            <a:ext cx="3220085" cy="0"/>
          </a:xfrm>
          <a:custGeom>
            <a:avLst/>
            <a:gdLst/>
            <a:ahLst/>
            <a:cxnLst/>
            <a:rect l="l" t="t" r="r" b="b"/>
            <a:pathLst>
              <a:path w="3220084">
                <a:moveTo>
                  <a:pt x="0" y="0"/>
                </a:moveTo>
                <a:lnTo>
                  <a:pt x="3219583" y="0"/>
                </a:lnTo>
              </a:path>
            </a:pathLst>
          </a:custGeom>
          <a:ln w="8936">
            <a:solidFill>
              <a:srgbClr val="4949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670753" y="3488366"/>
            <a:ext cx="3220085" cy="0"/>
          </a:xfrm>
          <a:custGeom>
            <a:avLst/>
            <a:gdLst/>
            <a:ahLst/>
            <a:cxnLst/>
            <a:rect l="l" t="t" r="r" b="b"/>
            <a:pathLst>
              <a:path w="3220084">
                <a:moveTo>
                  <a:pt x="0" y="0"/>
                </a:moveTo>
                <a:lnTo>
                  <a:pt x="3219583" y="0"/>
                </a:lnTo>
              </a:path>
            </a:pathLst>
          </a:custGeom>
          <a:ln w="8936">
            <a:solidFill>
              <a:srgbClr val="4949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70753" y="3793166"/>
            <a:ext cx="3220085" cy="0"/>
          </a:xfrm>
          <a:custGeom>
            <a:avLst/>
            <a:gdLst/>
            <a:ahLst/>
            <a:cxnLst/>
            <a:rect l="l" t="t" r="r" b="b"/>
            <a:pathLst>
              <a:path w="3220084">
                <a:moveTo>
                  <a:pt x="0" y="0"/>
                </a:moveTo>
                <a:lnTo>
                  <a:pt x="3219583" y="0"/>
                </a:lnTo>
              </a:path>
            </a:pathLst>
          </a:custGeom>
          <a:ln w="8936">
            <a:solidFill>
              <a:srgbClr val="4949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34673" y="4410722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275" y="0"/>
                </a:moveTo>
                <a:lnTo>
                  <a:pt x="101600" y="0"/>
                </a:lnTo>
                <a:lnTo>
                  <a:pt x="207962" y="106362"/>
                </a:lnTo>
                <a:lnTo>
                  <a:pt x="0" y="106362"/>
                </a:lnTo>
                <a:lnTo>
                  <a:pt x="0" y="173037"/>
                </a:lnTo>
                <a:lnTo>
                  <a:pt x="207962" y="173037"/>
                </a:lnTo>
                <a:lnTo>
                  <a:pt x="101600" y="279400"/>
                </a:lnTo>
                <a:lnTo>
                  <a:pt x="195275" y="279400"/>
                </a:lnTo>
                <a:lnTo>
                  <a:pt x="334962" y="139700"/>
                </a:lnTo>
                <a:lnTo>
                  <a:pt x="195275" y="0"/>
                </a:lnTo>
                <a:close/>
              </a:path>
            </a:pathLst>
          </a:custGeom>
          <a:solidFill>
            <a:srgbClr val="8B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670753" y="4411237"/>
            <a:ext cx="3220085" cy="0"/>
          </a:xfrm>
          <a:custGeom>
            <a:avLst/>
            <a:gdLst/>
            <a:ahLst/>
            <a:cxnLst/>
            <a:rect l="l" t="t" r="r" b="b"/>
            <a:pathLst>
              <a:path w="3220084">
                <a:moveTo>
                  <a:pt x="0" y="0"/>
                </a:moveTo>
                <a:lnTo>
                  <a:pt x="3219583" y="0"/>
                </a:lnTo>
              </a:path>
            </a:pathLst>
          </a:custGeom>
          <a:ln w="8936">
            <a:solidFill>
              <a:srgbClr val="4949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34673" y="5333314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275" y="0"/>
                </a:moveTo>
                <a:lnTo>
                  <a:pt x="101600" y="0"/>
                </a:lnTo>
                <a:lnTo>
                  <a:pt x="207962" y="106362"/>
                </a:lnTo>
                <a:lnTo>
                  <a:pt x="0" y="106362"/>
                </a:lnTo>
                <a:lnTo>
                  <a:pt x="0" y="173037"/>
                </a:lnTo>
                <a:lnTo>
                  <a:pt x="207962" y="173037"/>
                </a:lnTo>
                <a:lnTo>
                  <a:pt x="101600" y="279398"/>
                </a:lnTo>
                <a:lnTo>
                  <a:pt x="195275" y="279398"/>
                </a:lnTo>
                <a:lnTo>
                  <a:pt x="334962" y="139699"/>
                </a:lnTo>
                <a:lnTo>
                  <a:pt x="195275" y="0"/>
                </a:lnTo>
                <a:close/>
              </a:path>
            </a:pathLst>
          </a:custGeom>
          <a:solidFill>
            <a:srgbClr val="8BEF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322642" y="129796"/>
            <a:ext cx="7537682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spc="70" dirty="0"/>
              <a:t>Rewrite</a:t>
            </a:r>
            <a:r>
              <a:rPr sz="2400" spc="-40" dirty="0"/>
              <a:t> </a:t>
            </a:r>
            <a:r>
              <a:rPr sz="2400" spc="55" dirty="0"/>
              <a:t>these</a:t>
            </a:r>
            <a:r>
              <a:rPr sz="2400" spc="-35" dirty="0"/>
              <a:t> </a:t>
            </a:r>
            <a:r>
              <a:rPr sz="2400" spc="25" dirty="0"/>
              <a:t>sentences</a:t>
            </a:r>
            <a:r>
              <a:rPr sz="2400" spc="-30" dirty="0"/>
              <a:t> </a:t>
            </a:r>
            <a:r>
              <a:rPr sz="2400" spc="65" dirty="0"/>
              <a:t>in</a:t>
            </a:r>
            <a:r>
              <a:rPr sz="2400" spc="-35" dirty="0"/>
              <a:t> </a:t>
            </a:r>
            <a:r>
              <a:rPr sz="2400" spc="110" dirty="0"/>
              <a:t>the</a:t>
            </a:r>
            <a:r>
              <a:rPr sz="2400" spc="-35" dirty="0"/>
              <a:t> </a:t>
            </a:r>
            <a:r>
              <a:rPr sz="2400" spc="5" dirty="0"/>
              <a:t>passive.</a:t>
            </a:r>
            <a:r>
              <a:rPr sz="2400" spc="-45" dirty="0"/>
              <a:t> </a:t>
            </a:r>
            <a:r>
              <a:rPr sz="2400" spc="45" dirty="0"/>
              <a:t>Include</a:t>
            </a:r>
            <a:r>
              <a:rPr sz="2400" spc="-35" dirty="0"/>
              <a:t> </a:t>
            </a:r>
            <a:r>
              <a:rPr sz="2400" spc="110" dirty="0"/>
              <a:t>the</a:t>
            </a:r>
            <a:r>
              <a:rPr sz="2400" spc="-35" dirty="0"/>
              <a:t> </a:t>
            </a:r>
            <a:r>
              <a:rPr sz="2400" spc="70" dirty="0"/>
              <a:t>agent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658053" y="1638296"/>
            <a:ext cx="257937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40" dirty="0">
                <a:solidFill>
                  <a:srgbClr val="4A4A4A"/>
                </a:solidFill>
                <a:latin typeface="Arial Black"/>
                <a:cs typeface="Arial Black"/>
              </a:rPr>
              <a:t>Wheat </a:t>
            </a:r>
            <a:r>
              <a:rPr sz="1600" spc="-180" dirty="0">
                <a:solidFill>
                  <a:srgbClr val="4A4A4A"/>
                </a:solidFill>
                <a:latin typeface="Arial Black"/>
                <a:cs typeface="Arial Black"/>
              </a:rPr>
              <a:t>is 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grown </a:t>
            </a:r>
            <a:r>
              <a:rPr sz="1600" spc="-114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r>
              <a:rPr sz="1600" spc="-6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spc="-145" dirty="0">
                <a:solidFill>
                  <a:srgbClr val="4A4A4A"/>
                </a:solidFill>
                <a:latin typeface="Arial Black"/>
                <a:cs typeface="Arial Black"/>
              </a:rPr>
              <a:t>England.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22641" y="3242500"/>
            <a:ext cx="3519804" cy="770890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125095" rIns="0" bIns="0" rtlCol="0">
            <a:spAutoFit/>
          </a:bodyPr>
          <a:lstStyle/>
          <a:p>
            <a:pPr marL="450850" marR="210820" indent="-342900">
              <a:lnSpc>
                <a:spcPct val="100699"/>
              </a:lnSpc>
              <a:spcBef>
                <a:spcPts val="985"/>
              </a:spcBef>
              <a:tabLst>
                <a:tab pos="450215" algn="l"/>
              </a:tabLst>
            </a:pP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3.	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People </a:t>
            </a:r>
            <a:r>
              <a:rPr sz="1600" spc="-114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England </a:t>
            </a:r>
            <a:r>
              <a:rPr sz="1600" spc="-170" dirty="0">
                <a:solidFill>
                  <a:srgbClr val="4A4A4A"/>
                </a:solidFill>
                <a:latin typeface="Arial Black"/>
                <a:cs typeface="Arial Black"/>
              </a:rPr>
              <a:t>eat </a:t>
            </a: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fish </a:t>
            </a:r>
            <a:r>
              <a:rPr sz="1600" spc="-120" dirty="0">
                <a:solidFill>
                  <a:srgbClr val="4A4A4A"/>
                </a:solidFill>
                <a:latin typeface="Arial Black"/>
                <a:cs typeface="Arial Black"/>
              </a:rPr>
              <a:t>and  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chips.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22641" y="4165091"/>
            <a:ext cx="3519804" cy="770890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Times New Roman"/>
              <a:cs typeface="Times New Roman"/>
            </a:endParaRPr>
          </a:p>
          <a:p>
            <a:pPr marL="107950">
              <a:lnSpc>
                <a:spcPct val="100000"/>
              </a:lnSpc>
              <a:spcBef>
                <a:spcPts val="5"/>
              </a:spcBef>
              <a:tabLst>
                <a:tab pos="450215" algn="l"/>
              </a:tabLst>
            </a:pP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4.	</a:t>
            </a: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Shakespeare 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wrote</a:t>
            </a:r>
            <a:r>
              <a:rPr sz="1600" spc="-7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600" i="1" spc="-15" dirty="0">
                <a:solidFill>
                  <a:srgbClr val="4A4A4A"/>
                </a:solidFill>
                <a:latin typeface="Arial"/>
                <a:cs typeface="Arial"/>
              </a:rPr>
              <a:t>Hamlet</a:t>
            </a:r>
            <a:r>
              <a:rPr sz="1600" spc="-15" dirty="0">
                <a:solidFill>
                  <a:srgbClr val="4A4A4A"/>
                </a:solidFill>
                <a:latin typeface="Arial Black"/>
                <a:cs typeface="Arial Black"/>
              </a:rPr>
              <a:t>.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322641" y="5087670"/>
            <a:ext cx="3519804" cy="770890"/>
          </a:xfrm>
          <a:custGeom>
            <a:avLst/>
            <a:gdLst/>
            <a:ahLst/>
            <a:cxnLst/>
            <a:rect l="l" t="t" r="r" b="b"/>
            <a:pathLst>
              <a:path w="3519804" h="770889">
                <a:moveTo>
                  <a:pt x="3519487" y="0"/>
                </a:moveTo>
                <a:lnTo>
                  <a:pt x="0" y="0"/>
                </a:lnTo>
                <a:lnTo>
                  <a:pt x="0" y="770684"/>
                </a:lnTo>
                <a:lnTo>
                  <a:pt x="3519487" y="770684"/>
                </a:lnTo>
                <a:lnTo>
                  <a:pt x="3519487" y="0"/>
                </a:lnTo>
                <a:close/>
              </a:path>
            </a:pathLst>
          </a:custGeom>
          <a:solidFill>
            <a:srgbClr val="D1F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658053" y="4406896"/>
            <a:ext cx="32454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32150" algn="l"/>
              </a:tabLst>
            </a:pPr>
            <a:r>
              <a:rPr sz="1600" u="sng" spc="-120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30629" y="5130796"/>
            <a:ext cx="29622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342265" algn="l"/>
              </a:tabLst>
            </a:pPr>
            <a:r>
              <a:rPr sz="1500" spc="-125" dirty="0">
                <a:solidFill>
                  <a:srgbClr val="4A4A4A"/>
                </a:solidFill>
                <a:latin typeface="Arial Black"/>
                <a:cs typeface="Arial Black"/>
              </a:rPr>
              <a:t>5.	</a:t>
            </a:r>
            <a:r>
              <a:rPr sz="1500" spc="-150" dirty="0">
                <a:solidFill>
                  <a:srgbClr val="4A4A4A"/>
                </a:solidFill>
                <a:latin typeface="Arial Black"/>
                <a:cs typeface="Arial Black"/>
              </a:rPr>
              <a:t>An English </a:t>
            </a:r>
            <a:r>
              <a:rPr sz="1500" spc="-125" dirty="0">
                <a:solidFill>
                  <a:srgbClr val="4A4A4A"/>
                </a:solidFill>
                <a:latin typeface="Arial Black"/>
                <a:cs typeface="Arial Black"/>
              </a:rPr>
              <a:t>man, </a:t>
            </a:r>
            <a:r>
              <a:rPr sz="1500" spc="-165" dirty="0">
                <a:solidFill>
                  <a:srgbClr val="4A4A4A"/>
                </a:solidFill>
                <a:latin typeface="Arial Black"/>
                <a:cs typeface="Arial Black"/>
              </a:rPr>
              <a:t>Tim</a:t>
            </a:r>
            <a:r>
              <a:rPr sz="1500" spc="-6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500" spc="-120" dirty="0">
                <a:solidFill>
                  <a:srgbClr val="4A4A4A"/>
                </a:solidFill>
                <a:latin typeface="Arial Black"/>
                <a:cs typeface="Arial Black"/>
              </a:rPr>
              <a:t>Berners-</a:t>
            </a:r>
            <a:endParaRPr sz="150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58053" y="5130796"/>
            <a:ext cx="32454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32150" algn="l"/>
              </a:tabLst>
            </a:pPr>
            <a:r>
              <a:rPr sz="1500" u="sng" spc="-114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endParaRPr sz="1500">
              <a:latin typeface="Arial Black"/>
              <a:cs typeface="Arial Black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129129" y="5527179"/>
            <a:ext cx="50800" cy="12700"/>
          </a:xfrm>
          <a:custGeom>
            <a:avLst/>
            <a:gdLst/>
            <a:ahLst/>
            <a:cxnLst/>
            <a:rect l="l" t="t" r="r" b="b"/>
            <a:pathLst>
              <a:path w="50800" h="12700">
                <a:moveTo>
                  <a:pt x="50800" y="0"/>
                </a:moveTo>
                <a:lnTo>
                  <a:pt x="0" y="0"/>
                </a:lnTo>
                <a:lnTo>
                  <a:pt x="0" y="12699"/>
                </a:lnTo>
                <a:lnTo>
                  <a:pt x="50800" y="12699"/>
                </a:lnTo>
                <a:lnTo>
                  <a:pt x="50800" y="0"/>
                </a:lnTo>
                <a:close/>
              </a:path>
            </a:pathLst>
          </a:custGeom>
          <a:solidFill>
            <a:srgbClr val="4A4A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658053" y="5308596"/>
            <a:ext cx="32454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32150" algn="l"/>
              </a:tabLst>
            </a:pPr>
            <a:r>
              <a:rPr sz="1500" u="sng" spc="-114" dirty="0">
                <a:solidFill>
                  <a:srgbClr val="4A4A4A"/>
                </a:solidFill>
                <a:uFill>
                  <a:solidFill>
                    <a:srgbClr val="494949"/>
                  </a:solidFill>
                </a:uFill>
                <a:latin typeface="Arial Black"/>
                <a:cs typeface="Arial Black"/>
              </a:rPr>
              <a:t> 	</a:t>
            </a:r>
            <a:endParaRPr sz="1500">
              <a:latin typeface="Arial Black"/>
              <a:cs typeface="Arial Blac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73529" y="5308596"/>
            <a:ext cx="2609850" cy="44894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R="5080">
              <a:lnSpc>
                <a:spcPts val="1530"/>
              </a:lnSpc>
              <a:spcBef>
                <a:spcPts val="375"/>
              </a:spcBef>
            </a:pPr>
            <a:r>
              <a:rPr sz="1500" spc="-175" dirty="0">
                <a:solidFill>
                  <a:srgbClr val="4A4A4A"/>
                </a:solidFill>
                <a:latin typeface="Arial Black"/>
                <a:cs typeface="Arial Black"/>
              </a:rPr>
              <a:t>Lee, </a:t>
            </a:r>
            <a:r>
              <a:rPr sz="1500" spc="-130" dirty="0">
                <a:solidFill>
                  <a:srgbClr val="4A4A4A"/>
                </a:solidFill>
                <a:latin typeface="Arial Black"/>
                <a:cs typeface="Arial Black"/>
              </a:rPr>
              <a:t>invented the </a:t>
            </a:r>
            <a:r>
              <a:rPr sz="1500" spc="-105" dirty="0">
                <a:solidFill>
                  <a:srgbClr val="4A4A4A"/>
                </a:solidFill>
                <a:latin typeface="Arial Black"/>
                <a:cs typeface="Arial Black"/>
              </a:rPr>
              <a:t>World </a:t>
            </a:r>
            <a:r>
              <a:rPr sz="1500" spc="-120" dirty="0">
                <a:solidFill>
                  <a:srgbClr val="4A4A4A"/>
                </a:solidFill>
                <a:latin typeface="Arial Black"/>
                <a:cs typeface="Arial Black"/>
              </a:rPr>
              <a:t>Wide  </a:t>
            </a:r>
            <a:r>
              <a:rPr sz="1500" spc="-125" dirty="0">
                <a:solidFill>
                  <a:srgbClr val="4A4A4A"/>
                </a:solidFill>
                <a:latin typeface="Arial Black"/>
                <a:cs typeface="Arial Black"/>
              </a:rPr>
              <a:t>Web.</a:t>
            </a:r>
            <a:endParaRPr sz="15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22641" y="2319908"/>
            <a:ext cx="3519804" cy="770890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125095" rIns="0" bIns="0" rtlCol="0">
            <a:spAutoFit/>
          </a:bodyPr>
          <a:lstStyle/>
          <a:p>
            <a:pPr marL="450850" marR="763270" indent="-342900">
              <a:lnSpc>
                <a:spcPct val="100699"/>
              </a:lnSpc>
              <a:spcBef>
                <a:spcPts val="985"/>
              </a:spcBef>
              <a:tabLst>
                <a:tab pos="450215" algn="l"/>
              </a:tabLst>
            </a:pP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2.	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People </a:t>
            </a:r>
            <a:r>
              <a:rPr sz="1600" spc="-114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England </a:t>
            </a:r>
            <a:r>
              <a:rPr sz="1600" spc="-180" dirty="0">
                <a:solidFill>
                  <a:srgbClr val="4A4A4A"/>
                </a:solidFill>
                <a:latin typeface="Arial Black"/>
                <a:cs typeface="Arial Black"/>
              </a:rPr>
              <a:t>speak  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English.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22641" y="1397330"/>
            <a:ext cx="3519804" cy="770890"/>
          </a:xfrm>
          <a:prstGeom prst="rect">
            <a:avLst/>
          </a:prstGeom>
          <a:solidFill>
            <a:srgbClr val="D1F9E9"/>
          </a:solidFill>
        </p:spPr>
        <p:txBody>
          <a:bodyPr vert="horz" wrap="square" lIns="0" tIns="124460" rIns="0" bIns="0" rtlCol="0">
            <a:spAutoFit/>
          </a:bodyPr>
          <a:lstStyle/>
          <a:p>
            <a:pPr marL="450850" marR="716915" indent="-342900">
              <a:lnSpc>
                <a:spcPct val="100699"/>
              </a:lnSpc>
              <a:spcBef>
                <a:spcPts val="980"/>
              </a:spcBef>
              <a:tabLst>
                <a:tab pos="450215" algn="l"/>
              </a:tabLst>
            </a:pPr>
            <a:r>
              <a:rPr sz="1600" spc="-135" dirty="0">
                <a:solidFill>
                  <a:srgbClr val="4A4A4A"/>
                </a:solidFill>
                <a:latin typeface="Arial Black"/>
                <a:cs typeface="Arial Black"/>
              </a:rPr>
              <a:t>1.	</a:t>
            </a:r>
            <a:r>
              <a:rPr sz="1600" spc="-155" dirty="0">
                <a:solidFill>
                  <a:srgbClr val="4A4A4A"/>
                </a:solidFill>
                <a:latin typeface="Arial Black"/>
                <a:cs typeface="Arial Black"/>
              </a:rPr>
              <a:t>Farmers </a:t>
            </a:r>
            <a:r>
              <a:rPr sz="1600" spc="-110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sz="1600" spc="-150" dirty="0">
                <a:solidFill>
                  <a:srgbClr val="4A4A4A"/>
                </a:solidFill>
                <a:latin typeface="Arial Black"/>
                <a:cs typeface="Arial Black"/>
              </a:rPr>
              <a:t>England </a:t>
            </a:r>
            <a:r>
              <a:rPr sz="1600" spc="-175" dirty="0">
                <a:solidFill>
                  <a:srgbClr val="4A4A4A"/>
                </a:solidFill>
                <a:latin typeface="Arial Black"/>
                <a:cs typeface="Arial Black"/>
              </a:rPr>
              <a:t>grow  </a:t>
            </a:r>
            <a:r>
              <a:rPr sz="1600" spc="-160" dirty="0">
                <a:solidFill>
                  <a:srgbClr val="4A4A4A"/>
                </a:solidFill>
                <a:latin typeface="Arial Black"/>
                <a:cs typeface="Arial Black"/>
              </a:rPr>
              <a:t>wheat.</a:t>
            </a:r>
            <a:endParaRPr sz="1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80350" y="2703283"/>
            <a:ext cx="7745730" cy="3528695"/>
            <a:chOff x="1280350" y="2703283"/>
            <a:chExt cx="7745730" cy="3528695"/>
          </a:xfrm>
        </p:grpSpPr>
        <p:sp>
          <p:nvSpPr>
            <p:cNvPr id="3" name="object 3"/>
            <p:cNvSpPr/>
            <p:nvPr/>
          </p:nvSpPr>
          <p:spPr>
            <a:xfrm>
              <a:off x="1497012" y="3219475"/>
              <a:ext cx="2566060" cy="24531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77962" y="3200425"/>
              <a:ext cx="2604770" cy="2491740"/>
            </a:xfrm>
            <a:custGeom>
              <a:avLst/>
              <a:gdLst/>
              <a:ahLst/>
              <a:cxnLst/>
              <a:rect l="l" t="t" r="r" b="b"/>
              <a:pathLst>
                <a:path w="2604770" h="2491740">
                  <a:moveTo>
                    <a:pt x="0" y="0"/>
                  </a:moveTo>
                  <a:lnTo>
                    <a:pt x="2604151" y="0"/>
                  </a:lnTo>
                  <a:lnTo>
                    <a:pt x="2604151" y="2491271"/>
                  </a:lnTo>
                  <a:lnTo>
                    <a:pt x="0" y="2491271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309687" y="1125219"/>
            <a:ext cx="7583805" cy="13893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421005" marR="414655" indent="635" algn="ctr">
              <a:lnSpc>
                <a:spcPct val="98800"/>
              </a:lnSpc>
            </a:pPr>
            <a:r>
              <a:rPr sz="1800" b="1" spc="-20" dirty="0">
                <a:solidFill>
                  <a:srgbClr val="4A4A4A"/>
                </a:solidFill>
                <a:latin typeface="Arial"/>
                <a:cs typeface="Arial"/>
              </a:rPr>
              <a:t>Ask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another </a:t>
            </a:r>
            <a:r>
              <a:rPr sz="1800" b="1" spc="75" dirty="0">
                <a:solidFill>
                  <a:srgbClr val="4A4A4A"/>
                </a:solidFill>
                <a:latin typeface="Arial"/>
                <a:cs typeface="Arial"/>
              </a:rPr>
              <a:t>student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or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teacher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questions </a:t>
            </a:r>
            <a:r>
              <a:rPr sz="1800" b="1" spc="75" dirty="0">
                <a:solidFill>
                  <a:srgbClr val="4A4A4A"/>
                </a:solidFill>
                <a:latin typeface="Arial"/>
                <a:cs typeface="Arial"/>
              </a:rPr>
              <a:t>about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 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country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they </a:t>
            </a:r>
            <a:r>
              <a:rPr sz="1800" b="1" spc="45" dirty="0">
                <a:solidFill>
                  <a:srgbClr val="4A4A4A"/>
                </a:solidFill>
                <a:latin typeface="Arial"/>
                <a:cs typeface="Arial"/>
              </a:rPr>
              <a:t>live in.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You </a:t>
            </a:r>
            <a:r>
              <a:rPr sz="1800" b="1" spc="25" dirty="0">
                <a:solidFill>
                  <a:srgbClr val="4A4A4A"/>
                </a:solidFill>
                <a:latin typeface="Arial"/>
                <a:cs typeface="Arial"/>
              </a:rPr>
              <a:t>can </a:t>
            </a: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use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questions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below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for 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inspiration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or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create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your</a:t>
            </a:r>
            <a:r>
              <a:rPr sz="1800" b="1" spc="-5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own.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4A4A4A"/>
                </a:solidFill>
                <a:latin typeface="Arial"/>
                <a:cs typeface="Arial"/>
              </a:rPr>
              <a:t>Respond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0" dirty="0">
                <a:solidFill>
                  <a:srgbClr val="4A4A4A"/>
                </a:solidFill>
                <a:latin typeface="Arial"/>
                <a:cs typeface="Arial"/>
              </a:rPr>
              <a:t>to</a:t>
            </a:r>
            <a:r>
              <a:rPr sz="1800" b="1" spc="-5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95" dirty="0">
                <a:solidFill>
                  <a:srgbClr val="4A4A4A"/>
                </a:solidFill>
                <a:latin typeface="Arial"/>
                <a:cs typeface="Arial"/>
              </a:rPr>
              <a:t>their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questions.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18</a:t>
            </a:fld>
            <a:endParaRPr spc="-80" dirty="0"/>
          </a:p>
        </p:txBody>
      </p:sp>
      <p:sp>
        <p:nvSpPr>
          <p:cNvPr id="10" name="object 10"/>
          <p:cNvSpPr txBox="1"/>
          <p:nvPr/>
        </p:nvSpPr>
        <p:spPr>
          <a:xfrm>
            <a:off x="1496060" y="431796"/>
            <a:ext cx="144145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75" dirty="0">
                <a:solidFill>
                  <a:srgbClr val="4A4A4A"/>
                </a:solidFill>
                <a:latin typeface="Arial"/>
                <a:cs typeface="Arial"/>
              </a:rPr>
              <a:t>Where </a:t>
            </a:r>
            <a:r>
              <a:rPr sz="1900" b="1" spc="100" dirty="0">
                <a:solidFill>
                  <a:srgbClr val="4A4A4A"/>
                </a:solidFill>
                <a:latin typeface="Arial"/>
                <a:cs typeface="Arial"/>
              </a:rPr>
              <a:t>I</a:t>
            </a:r>
            <a:r>
              <a:rPr sz="1900" b="1" spc="-2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900" b="1" spc="40" dirty="0">
                <a:solidFill>
                  <a:srgbClr val="4A4A4A"/>
                </a:solidFill>
                <a:latin typeface="Arial"/>
                <a:cs typeface="Arial"/>
              </a:rPr>
              <a:t>live</a:t>
            </a:r>
            <a:endParaRPr sz="1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 rot="480000">
            <a:off x="6910736" y="4956931"/>
            <a:ext cx="1809641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Wh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at</a:t>
            </a:r>
            <a:r>
              <a:rPr sz="2700" spc="-307" baseline="1543" dirty="0">
                <a:solidFill>
                  <a:srgbClr val="4A4A4A"/>
                </a:solidFill>
                <a:latin typeface="Arial Black"/>
                <a:cs typeface="Arial Black"/>
              </a:rPr>
              <a:t> t</a:t>
            </a:r>
            <a:r>
              <a:rPr sz="1800" spc="-204" dirty="0">
                <a:solidFill>
                  <a:srgbClr val="4A4A4A"/>
                </a:solidFill>
                <a:latin typeface="Arial Black"/>
                <a:cs typeface="Arial Black"/>
              </a:rPr>
              <a:t>ech</a:t>
            </a:r>
            <a:r>
              <a:rPr sz="2700" spc="-307" baseline="-1543" dirty="0">
                <a:solidFill>
                  <a:srgbClr val="4A4A4A"/>
                </a:solidFill>
                <a:latin typeface="Arial Black"/>
                <a:cs typeface="Arial Black"/>
              </a:rPr>
              <a:t>nolo</a:t>
            </a:r>
            <a:r>
              <a:rPr sz="2700" spc="-307" baseline="-3086" dirty="0">
                <a:solidFill>
                  <a:srgbClr val="4A4A4A"/>
                </a:solidFill>
                <a:latin typeface="Arial Black"/>
                <a:cs typeface="Arial Black"/>
              </a:rPr>
              <a:t>gy</a:t>
            </a:r>
            <a:endParaRPr sz="2700" baseline="-3086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 rot="480000">
            <a:off x="7060121" y="5231795"/>
            <a:ext cx="1425607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75" baseline="4629" dirty="0">
                <a:solidFill>
                  <a:srgbClr val="4A4A4A"/>
                </a:solidFill>
                <a:latin typeface="Arial Black"/>
                <a:cs typeface="Arial Black"/>
              </a:rPr>
              <a:t>was</a:t>
            </a:r>
            <a:r>
              <a:rPr sz="2700" spc="-330" baseline="4629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77" baseline="3086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r>
              <a:rPr sz="2700" spc="-277" baseline="1543" dirty="0">
                <a:solidFill>
                  <a:srgbClr val="4A4A4A"/>
                </a:solidFill>
                <a:latin typeface="Arial Black"/>
                <a:cs typeface="Arial Black"/>
              </a:rPr>
              <a:t>vent</a:t>
            </a:r>
            <a:r>
              <a:rPr sz="1800" spc="-185" dirty="0">
                <a:solidFill>
                  <a:srgbClr val="4A4A4A"/>
                </a:solidFill>
                <a:latin typeface="Arial Black"/>
                <a:cs typeface="Arial Black"/>
              </a:rPr>
              <a:t>ed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3" name="object 13"/>
          <p:cNvSpPr txBox="1"/>
          <p:nvPr/>
        </p:nvSpPr>
        <p:spPr>
          <a:xfrm rot="480000">
            <a:off x="7377357" y="5496669"/>
            <a:ext cx="707854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92" baseline="1543" dirty="0">
                <a:solidFill>
                  <a:srgbClr val="4A4A4A"/>
                </a:solidFill>
                <a:latin typeface="Arial Black"/>
                <a:cs typeface="Arial Black"/>
              </a:rPr>
              <a:t>ther</a:t>
            </a:r>
            <a:r>
              <a:rPr sz="1800" spc="-195" dirty="0">
                <a:solidFill>
                  <a:srgbClr val="4A4A4A"/>
                </a:solidFill>
                <a:latin typeface="Arial Black"/>
                <a:cs typeface="Arial Black"/>
              </a:rPr>
              <a:t>e?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 rot="480000">
            <a:off x="6997648" y="3409220"/>
            <a:ext cx="183106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Wh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at </a:t>
            </a:r>
            <a:r>
              <a:rPr sz="1800" spc="-210" dirty="0">
                <a:solidFill>
                  <a:srgbClr val="4A4A4A"/>
                </a:solidFill>
                <a:latin typeface="Arial Black"/>
                <a:cs typeface="Arial Black"/>
              </a:rPr>
              <a:t>lang</a:t>
            </a:r>
            <a:r>
              <a:rPr sz="2700" spc="-315" baseline="-1543" dirty="0">
                <a:solidFill>
                  <a:srgbClr val="4A4A4A"/>
                </a:solidFill>
                <a:latin typeface="Arial Black"/>
                <a:cs typeface="Arial Black"/>
              </a:rPr>
              <a:t>uag</a:t>
            </a:r>
            <a:r>
              <a:rPr sz="2700" spc="-315" baseline="-3086" dirty="0">
                <a:solidFill>
                  <a:srgbClr val="4A4A4A"/>
                </a:solidFill>
                <a:latin typeface="Arial Black"/>
                <a:cs typeface="Arial Black"/>
              </a:rPr>
              <a:t>e </a:t>
            </a:r>
            <a:r>
              <a:rPr sz="2700" spc="-322" baseline="-3086" dirty="0">
                <a:solidFill>
                  <a:srgbClr val="4A4A4A"/>
                </a:solidFill>
                <a:latin typeface="Arial Black"/>
                <a:cs typeface="Arial Black"/>
              </a:rPr>
              <a:t>is</a:t>
            </a:r>
            <a:endParaRPr sz="2700" baseline="-3086">
              <a:latin typeface="Arial Black"/>
              <a:cs typeface="Arial Black"/>
            </a:endParaRPr>
          </a:p>
        </p:txBody>
      </p:sp>
      <p:sp>
        <p:nvSpPr>
          <p:cNvPr id="15" name="object 15"/>
          <p:cNvSpPr txBox="1"/>
          <p:nvPr/>
        </p:nvSpPr>
        <p:spPr>
          <a:xfrm rot="480000">
            <a:off x="7111583" y="3689595"/>
            <a:ext cx="1517818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00" baseline="4629" dirty="0">
                <a:solidFill>
                  <a:srgbClr val="4A4A4A"/>
                </a:solidFill>
                <a:latin typeface="Arial Black"/>
                <a:cs typeface="Arial Black"/>
              </a:rPr>
              <a:t>spo</a:t>
            </a:r>
            <a:r>
              <a:rPr sz="2700" spc="-300" baseline="3086" dirty="0">
                <a:solidFill>
                  <a:srgbClr val="4A4A4A"/>
                </a:solidFill>
                <a:latin typeface="Arial Black"/>
                <a:cs typeface="Arial Black"/>
              </a:rPr>
              <a:t>ken</a:t>
            </a: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322" baseline="1543" dirty="0">
                <a:solidFill>
                  <a:srgbClr val="4A4A4A"/>
                </a:solidFill>
                <a:latin typeface="Arial Black"/>
                <a:cs typeface="Arial Black"/>
              </a:rPr>
              <a:t>ther</a:t>
            </a:r>
            <a:r>
              <a:rPr sz="1800" spc="-215" dirty="0">
                <a:solidFill>
                  <a:srgbClr val="4A4A4A"/>
                </a:solidFill>
                <a:latin typeface="Arial Black"/>
                <a:cs typeface="Arial Black"/>
              </a:rPr>
              <a:t>e?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 rot="480000">
            <a:off x="4579850" y="4986477"/>
            <a:ext cx="1644738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62" baseline="6172" dirty="0">
                <a:solidFill>
                  <a:srgbClr val="4A4A4A"/>
                </a:solidFill>
                <a:latin typeface="Arial Black"/>
                <a:cs typeface="Arial Black"/>
              </a:rPr>
              <a:t>Wh</a:t>
            </a:r>
            <a:r>
              <a:rPr sz="2700" spc="-262" baseline="4629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t </a:t>
            </a:r>
            <a:r>
              <a:rPr sz="2700" spc="-247" baseline="3086" dirty="0">
                <a:solidFill>
                  <a:srgbClr val="4A4A4A"/>
                </a:solidFill>
                <a:latin typeface="Arial Black"/>
                <a:cs typeface="Arial Black"/>
              </a:rPr>
              <a:t>foo</a:t>
            </a:r>
            <a:r>
              <a:rPr sz="2700" spc="-247" baseline="1543" dirty="0">
                <a:solidFill>
                  <a:srgbClr val="4A4A4A"/>
                </a:solidFill>
                <a:latin typeface="Arial Black"/>
                <a:cs typeface="Arial Black"/>
              </a:rPr>
              <a:t>ds</a:t>
            </a:r>
            <a:r>
              <a:rPr sz="2700" spc="-330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84" baseline="1543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800" spc="-190" dirty="0">
                <a:solidFill>
                  <a:srgbClr val="4A4A4A"/>
                </a:solidFill>
                <a:latin typeface="Arial Black"/>
                <a:cs typeface="Arial Black"/>
              </a:rPr>
              <a:t>re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 rot="480000">
            <a:off x="4537612" y="5265720"/>
            <a:ext cx="1642852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ty</a:t>
            </a:r>
            <a:r>
              <a:rPr sz="2700" spc="-322" baseline="1543" dirty="0">
                <a:solidFill>
                  <a:srgbClr val="4A4A4A"/>
                </a:solidFill>
                <a:latin typeface="Arial Black"/>
                <a:cs typeface="Arial Black"/>
              </a:rPr>
              <a:t>pic</a:t>
            </a:r>
            <a:r>
              <a:rPr sz="1800" spc="-215" dirty="0">
                <a:solidFill>
                  <a:srgbClr val="4A4A4A"/>
                </a:solidFill>
                <a:latin typeface="Arial Black"/>
                <a:cs typeface="Arial Black"/>
              </a:rPr>
              <a:t>ally</a:t>
            </a:r>
            <a:r>
              <a:rPr sz="1800" spc="-204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315" baseline="-1543" dirty="0">
                <a:solidFill>
                  <a:srgbClr val="4A4A4A"/>
                </a:solidFill>
                <a:latin typeface="Arial Black"/>
                <a:cs typeface="Arial Black"/>
              </a:rPr>
              <a:t>eaten</a:t>
            </a:r>
            <a:r>
              <a:rPr sz="2700" spc="-315" baseline="-3086" dirty="0">
                <a:solidFill>
                  <a:srgbClr val="4A4A4A"/>
                </a:solidFill>
                <a:latin typeface="Arial Black"/>
                <a:cs typeface="Arial Black"/>
              </a:rPr>
              <a:t>?</a:t>
            </a:r>
            <a:endParaRPr sz="2700" baseline="-3086"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 rot="480000">
            <a:off x="4819862" y="3175928"/>
            <a:ext cx="1445041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62" baseline="4629" dirty="0">
                <a:solidFill>
                  <a:srgbClr val="4A4A4A"/>
                </a:solidFill>
                <a:latin typeface="Arial Black"/>
                <a:cs typeface="Arial Black"/>
              </a:rPr>
              <a:t>Wh</a:t>
            </a: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at</a:t>
            </a: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70" baseline="3086" dirty="0">
                <a:solidFill>
                  <a:srgbClr val="4A4A4A"/>
                </a:solidFill>
                <a:latin typeface="Arial Black"/>
                <a:cs typeface="Arial Black"/>
              </a:rPr>
              <a:t>f</a:t>
            </a:r>
            <a:r>
              <a:rPr sz="2700" spc="-270" baseline="1543" dirty="0">
                <a:solidFill>
                  <a:srgbClr val="4A4A4A"/>
                </a:solidFill>
                <a:latin typeface="Arial Black"/>
                <a:cs typeface="Arial Black"/>
              </a:rPr>
              <a:t>amo</a:t>
            </a:r>
            <a:r>
              <a:rPr sz="1800" spc="-180" dirty="0">
                <a:solidFill>
                  <a:srgbClr val="4A4A4A"/>
                </a:solidFill>
                <a:latin typeface="Arial Black"/>
                <a:cs typeface="Arial Black"/>
              </a:rPr>
              <a:t>us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 rot="480000">
            <a:off x="4872108" y="3448895"/>
            <a:ext cx="1254803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84" baseline="4629" dirty="0">
                <a:solidFill>
                  <a:srgbClr val="4A4A4A"/>
                </a:solidFill>
                <a:latin typeface="Arial Black"/>
                <a:cs typeface="Arial Black"/>
              </a:rPr>
              <a:t>bo</a:t>
            </a:r>
            <a:r>
              <a:rPr sz="2700" spc="-284" baseline="3086" dirty="0">
                <a:solidFill>
                  <a:srgbClr val="4A4A4A"/>
                </a:solidFill>
                <a:latin typeface="Arial Black"/>
                <a:cs typeface="Arial Black"/>
              </a:rPr>
              <a:t>ok</a:t>
            </a:r>
            <a:r>
              <a:rPr sz="2700" spc="-284" baseline="1543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2700" spc="-345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337" baseline="1543" dirty="0">
                <a:solidFill>
                  <a:srgbClr val="4A4A4A"/>
                </a:solidFill>
                <a:latin typeface="Arial Black"/>
                <a:cs typeface="Arial Black"/>
              </a:rPr>
              <a:t>we</a:t>
            </a:r>
            <a:r>
              <a:rPr sz="1800" spc="-225" dirty="0">
                <a:solidFill>
                  <a:srgbClr val="4A4A4A"/>
                </a:solidFill>
                <a:latin typeface="Arial Black"/>
                <a:cs typeface="Arial Black"/>
              </a:rPr>
              <a:t>re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 rot="480000">
            <a:off x="4705732" y="3714001"/>
            <a:ext cx="1504637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84" baseline="4629" dirty="0">
                <a:solidFill>
                  <a:srgbClr val="4A4A4A"/>
                </a:solidFill>
                <a:latin typeface="Arial Black"/>
                <a:cs typeface="Arial Black"/>
              </a:rPr>
              <a:t>writ</a:t>
            </a:r>
            <a:r>
              <a:rPr sz="2700" spc="-284" baseline="3086" dirty="0">
                <a:solidFill>
                  <a:srgbClr val="4A4A4A"/>
                </a:solidFill>
                <a:latin typeface="Arial Black"/>
                <a:cs typeface="Arial Black"/>
              </a:rPr>
              <a:t>ten</a:t>
            </a: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322" baseline="1543" dirty="0">
                <a:solidFill>
                  <a:srgbClr val="4A4A4A"/>
                </a:solidFill>
                <a:latin typeface="Arial Black"/>
                <a:cs typeface="Arial Black"/>
              </a:rPr>
              <a:t>ther</a:t>
            </a:r>
            <a:r>
              <a:rPr sz="1800" spc="-215" dirty="0">
                <a:solidFill>
                  <a:srgbClr val="4A4A4A"/>
                </a:solidFill>
                <a:latin typeface="Arial Black"/>
                <a:cs typeface="Arial Black"/>
              </a:rPr>
              <a:t>e?</a:t>
            </a:r>
            <a:endParaRPr sz="1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0" y="2785794"/>
            <a:ext cx="3672612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90" dirty="0">
                <a:solidFill>
                  <a:srgbClr val="36495E"/>
                </a:solidFill>
              </a:rPr>
              <a:t>Homework</a:t>
            </a:r>
            <a:endParaRPr sz="400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19</a:t>
            </a:fld>
            <a:endParaRPr spc="-8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44675" y="513714"/>
            <a:ext cx="6116980" cy="5436746"/>
            <a:chOff x="1744675" y="513714"/>
            <a:chExt cx="6116980" cy="5436746"/>
          </a:xfrm>
        </p:grpSpPr>
        <p:sp>
          <p:nvSpPr>
            <p:cNvPr id="3" name="object 3"/>
            <p:cNvSpPr/>
            <p:nvPr/>
          </p:nvSpPr>
          <p:spPr>
            <a:xfrm>
              <a:off x="1966201" y="513714"/>
              <a:ext cx="5619750" cy="5311775"/>
            </a:xfrm>
            <a:custGeom>
              <a:avLst/>
              <a:gdLst/>
              <a:ahLst/>
              <a:cxnLst/>
              <a:rect l="l" t="t" r="r" b="b"/>
              <a:pathLst>
                <a:path w="5619750" h="5311775">
                  <a:moveTo>
                    <a:pt x="0" y="0"/>
                  </a:moveTo>
                  <a:lnTo>
                    <a:pt x="5619203" y="0"/>
                  </a:lnTo>
                  <a:lnTo>
                    <a:pt x="5619203" y="5311523"/>
                  </a:lnTo>
                  <a:lnTo>
                    <a:pt x="0" y="5311523"/>
                  </a:lnTo>
                  <a:lnTo>
                    <a:pt x="0" y="0"/>
                  </a:lnTo>
                  <a:close/>
                </a:path>
              </a:pathLst>
            </a:custGeom>
            <a:ln w="49213">
              <a:solidFill>
                <a:schemeClr val="accent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7402550" y="3121126"/>
              <a:ext cx="459105" cy="394335"/>
            </a:xfrm>
            <a:custGeom>
              <a:avLst/>
              <a:gdLst/>
              <a:ahLst/>
              <a:cxnLst/>
              <a:rect l="l" t="t" r="r" b="b"/>
              <a:pathLst>
                <a:path w="459104" h="394335">
                  <a:moveTo>
                    <a:pt x="458889" y="0"/>
                  </a:moveTo>
                  <a:lnTo>
                    <a:pt x="0" y="284822"/>
                  </a:lnTo>
                  <a:lnTo>
                    <a:pt x="47472" y="393839"/>
                  </a:lnTo>
                  <a:lnTo>
                    <a:pt x="98450" y="304165"/>
                  </a:lnTo>
                  <a:lnTo>
                    <a:pt x="458889" y="0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525626" y="4756175"/>
              <a:ext cx="119749" cy="19493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01736" y="2495207"/>
              <a:ext cx="119557" cy="703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44675" y="2125420"/>
              <a:ext cx="427355" cy="208279"/>
            </a:xfrm>
            <a:custGeom>
              <a:avLst/>
              <a:gdLst/>
              <a:ahLst/>
              <a:cxnLst/>
              <a:rect l="l" t="t" r="r" b="b"/>
              <a:pathLst>
                <a:path w="427355" h="208280">
                  <a:moveTo>
                    <a:pt x="73228" y="199237"/>
                  </a:moveTo>
                  <a:lnTo>
                    <a:pt x="71018" y="193205"/>
                  </a:lnTo>
                  <a:lnTo>
                    <a:pt x="64389" y="190449"/>
                  </a:lnTo>
                  <a:lnTo>
                    <a:pt x="8839" y="190449"/>
                  </a:lnTo>
                  <a:lnTo>
                    <a:pt x="2209" y="193205"/>
                  </a:lnTo>
                  <a:lnTo>
                    <a:pt x="0" y="199237"/>
                  </a:lnTo>
                  <a:lnTo>
                    <a:pt x="2209" y="205282"/>
                  </a:lnTo>
                  <a:lnTo>
                    <a:pt x="8839" y="208026"/>
                  </a:lnTo>
                  <a:lnTo>
                    <a:pt x="64389" y="208026"/>
                  </a:lnTo>
                  <a:lnTo>
                    <a:pt x="71018" y="205282"/>
                  </a:lnTo>
                  <a:lnTo>
                    <a:pt x="73228" y="199237"/>
                  </a:lnTo>
                  <a:close/>
                </a:path>
                <a:path w="427355" h="208280">
                  <a:moveTo>
                    <a:pt x="118630" y="102882"/>
                  </a:moveTo>
                  <a:lnTo>
                    <a:pt x="115252" y="96812"/>
                  </a:lnTo>
                  <a:lnTo>
                    <a:pt x="113563" y="96354"/>
                  </a:lnTo>
                  <a:lnTo>
                    <a:pt x="108102" y="93091"/>
                  </a:lnTo>
                  <a:lnTo>
                    <a:pt x="68211" y="66967"/>
                  </a:lnTo>
                  <a:lnTo>
                    <a:pt x="60960" y="65570"/>
                  </a:lnTo>
                  <a:lnTo>
                    <a:pt x="55600" y="69469"/>
                  </a:lnTo>
                  <a:lnTo>
                    <a:pt x="54025" y="75831"/>
                  </a:lnTo>
                  <a:lnTo>
                    <a:pt x="58127" y="81889"/>
                  </a:lnTo>
                  <a:lnTo>
                    <a:pt x="97104" y="107073"/>
                  </a:lnTo>
                  <a:lnTo>
                    <a:pt x="105168" y="111734"/>
                  </a:lnTo>
                  <a:lnTo>
                    <a:pt x="112166" y="113144"/>
                  </a:lnTo>
                  <a:lnTo>
                    <a:pt x="117132" y="109245"/>
                  </a:lnTo>
                  <a:lnTo>
                    <a:pt x="118630" y="102882"/>
                  </a:lnTo>
                  <a:close/>
                </a:path>
                <a:path w="427355" h="208280">
                  <a:moveTo>
                    <a:pt x="223862" y="8826"/>
                  </a:moveTo>
                  <a:lnTo>
                    <a:pt x="221107" y="2209"/>
                  </a:lnTo>
                  <a:lnTo>
                    <a:pt x="215061" y="0"/>
                  </a:lnTo>
                  <a:lnTo>
                    <a:pt x="209029" y="2209"/>
                  </a:lnTo>
                  <a:lnTo>
                    <a:pt x="206286" y="8826"/>
                  </a:lnTo>
                  <a:lnTo>
                    <a:pt x="206286" y="64389"/>
                  </a:lnTo>
                  <a:lnTo>
                    <a:pt x="209029" y="71018"/>
                  </a:lnTo>
                  <a:lnTo>
                    <a:pt x="215074" y="73228"/>
                  </a:lnTo>
                  <a:lnTo>
                    <a:pt x="221107" y="71018"/>
                  </a:lnTo>
                  <a:lnTo>
                    <a:pt x="223862" y="64389"/>
                  </a:lnTo>
                  <a:lnTo>
                    <a:pt x="223862" y="8826"/>
                  </a:lnTo>
                  <a:close/>
                </a:path>
                <a:path w="427355" h="208280">
                  <a:moveTo>
                    <a:pt x="376110" y="75831"/>
                  </a:moveTo>
                  <a:lnTo>
                    <a:pt x="374535" y="69469"/>
                  </a:lnTo>
                  <a:lnTo>
                    <a:pt x="369189" y="65570"/>
                  </a:lnTo>
                  <a:lnTo>
                    <a:pt x="361950" y="66967"/>
                  </a:lnTo>
                  <a:lnTo>
                    <a:pt x="322033" y="93091"/>
                  </a:lnTo>
                  <a:lnTo>
                    <a:pt x="316572" y="96354"/>
                  </a:lnTo>
                  <a:lnTo>
                    <a:pt x="314896" y="96812"/>
                  </a:lnTo>
                  <a:lnTo>
                    <a:pt x="311505" y="102882"/>
                  </a:lnTo>
                  <a:lnTo>
                    <a:pt x="313004" y="109245"/>
                  </a:lnTo>
                  <a:lnTo>
                    <a:pt x="317969" y="113144"/>
                  </a:lnTo>
                  <a:lnTo>
                    <a:pt x="324980" y="111734"/>
                  </a:lnTo>
                  <a:lnTo>
                    <a:pt x="333032" y="107073"/>
                  </a:lnTo>
                  <a:lnTo>
                    <a:pt x="372021" y="81889"/>
                  </a:lnTo>
                  <a:lnTo>
                    <a:pt x="376110" y="75831"/>
                  </a:lnTo>
                  <a:close/>
                </a:path>
                <a:path w="427355" h="208280">
                  <a:moveTo>
                    <a:pt x="427050" y="199237"/>
                  </a:moveTo>
                  <a:lnTo>
                    <a:pt x="425157" y="193205"/>
                  </a:lnTo>
                  <a:lnTo>
                    <a:pt x="419481" y="190449"/>
                  </a:lnTo>
                  <a:lnTo>
                    <a:pt x="363982" y="190449"/>
                  </a:lnTo>
                  <a:lnTo>
                    <a:pt x="357352" y="193205"/>
                  </a:lnTo>
                  <a:lnTo>
                    <a:pt x="355142" y="199237"/>
                  </a:lnTo>
                  <a:lnTo>
                    <a:pt x="357352" y="205282"/>
                  </a:lnTo>
                  <a:lnTo>
                    <a:pt x="363982" y="208026"/>
                  </a:lnTo>
                  <a:lnTo>
                    <a:pt x="419481" y="208026"/>
                  </a:lnTo>
                  <a:lnTo>
                    <a:pt x="425157" y="205282"/>
                  </a:lnTo>
                  <a:lnTo>
                    <a:pt x="427050" y="19923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07006" y="3302215"/>
              <a:ext cx="107251" cy="10549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68732" y="5937760"/>
              <a:ext cx="241300" cy="12700"/>
            </a:xfrm>
            <a:custGeom>
              <a:avLst/>
              <a:gdLst/>
              <a:ahLst/>
              <a:cxnLst/>
              <a:rect l="l" t="t" r="r" b="b"/>
              <a:pathLst>
                <a:path w="241300" h="12700">
                  <a:moveTo>
                    <a:pt x="240868" y="0"/>
                  </a:moveTo>
                  <a:lnTo>
                    <a:pt x="0" y="0"/>
                  </a:lnTo>
                  <a:lnTo>
                    <a:pt x="0" y="12307"/>
                  </a:lnTo>
                  <a:lnTo>
                    <a:pt x="240868" y="12307"/>
                  </a:lnTo>
                  <a:lnTo>
                    <a:pt x="2408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990807" y="2713567"/>
            <a:ext cx="5570220" cy="8420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699135" marR="741680" algn="ctr">
              <a:lnSpc>
                <a:spcPct val="98800"/>
              </a:lnSpc>
              <a:spcBef>
                <a:spcPts val="125"/>
              </a:spcBef>
            </a:pPr>
            <a:r>
              <a:rPr sz="1800" spc="-150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sz="1800" spc="-155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1800" spc="-180" dirty="0">
                <a:solidFill>
                  <a:srgbClr val="4A4A4A"/>
                </a:solidFill>
                <a:latin typeface="Arial Black"/>
                <a:cs typeface="Arial Black"/>
              </a:rPr>
              <a:t>past </a:t>
            </a:r>
            <a:r>
              <a:rPr sz="1800" spc="-170" dirty="0">
                <a:solidFill>
                  <a:srgbClr val="4A4A4A"/>
                </a:solidFill>
                <a:latin typeface="Arial Black"/>
                <a:cs typeface="Arial Black"/>
              </a:rPr>
              <a:t>letters </a:t>
            </a:r>
            <a:r>
              <a:rPr sz="1800" b="1" spc="90" dirty="0">
                <a:solidFill>
                  <a:srgbClr val="4A4A4A"/>
                </a:solidFill>
                <a:latin typeface="Arial"/>
                <a:cs typeface="Arial"/>
              </a:rPr>
              <a:t>were </a:t>
            </a:r>
            <a:r>
              <a:rPr sz="1800" b="1" spc="15" dirty="0">
                <a:solidFill>
                  <a:srgbClr val="4A4A4A"/>
                </a:solidFill>
                <a:latin typeface="Arial"/>
                <a:cs typeface="Arial"/>
              </a:rPr>
              <a:t>used </a:t>
            </a:r>
            <a:r>
              <a:rPr sz="1800" spc="-140" dirty="0">
                <a:solidFill>
                  <a:srgbClr val="4A4A4A"/>
                </a:solidFill>
                <a:latin typeface="Arial Black"/>
                <a:cs typeface="Arial Black"/>
              </a:rPr>
              <a:t>to </a:t>
            </a:r>
            <a:r>
              <a:rPr sz="1800" spc="-204" dirty="0">
                <a:solidFill>
                  <a:srgbClr val="4A4A4A"/>
                </a:solidFill>
                <a:latin typeface="Arial Black"/>
                <a:cs typeface="Arial Black"/>
              </a:rPr>
              <a:t>stay </a:t>
            </a:r>
            <a:r>
              <a:rPr sz="1800" spc="-130" dirty="0">
                <a:solidFill>
                  <a:srgbClr val="4A4A4A"/>
                </a:solidFill>
                <a:latin typeface="Arial Black"/>
                <a:cs typeface="Arial Black"/>
              </a:rPr>
              <a:t>in  </a:t>
            </a:r>
            <a:r>
              <a:rPr sz="1800" spc="-160" dirty="0">
                <a:solidFill>
                  <a:srgbClr val="4A4A4A"/>
                </a:solidFill>
                <a:latin typeface="Arial Black"/>
                <a:cs typeface="Arial Black"/>
              </a:rPr>
              <a:t>touch. </a:t>
            </a:r>
            <a:r>
              <a:rPr sz="1800" spc="-195" dirty="0">
                <a:solidFill>
                  <a:srgbClr val="4A4A4A"/>
                </a:solidFill>
                <a:latin typeface="Arial Black"/>
                <a:cs typeface="Arial Black"/>
              </a:rPr>
              <a:t>Nowadays </a:t>
            </a:r>
            <a:r>
              <a:rPr sz="1800" spc="-200" dirty="0">
                <a:solidFill>
                  <a:srgbClr val="4A4A4A"/>
                </a:solidFill>
                <a:latin typeface="Arial Black"/>
                <a:cs typeface="Arial Black"/>
              </a:rPr>
              <a:t>social </a:t>
            </a:r>
            <a:r>
              <a:rPr sz="1800" spc="-155" dirty="0">
                <a:solidFill>
                  <a:srgbClr val="4A4A4A"/>
                </a:solidFill>
                <a:latin typeface="Arial Black"/>
                <a:cs typeface="Arial Black"/>
              </a:rPr>
              <a:t>media 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is </a:t>
            </a:r>
            <a:r>
              <a:rPr sz="1800" b="1" spc="15" dirty="0">
                <a:solidFill>
                  <a:srgbClr val="4A4A4A"/>
                </a:solidFill>
                <a:latin typeface="Arial"/>
                <a:cs typeface="Arial"/>
              </a:rPr>
              <a:t>used  </a:t>
            </a:r>
            <a:r>
              <a:rPr sz="1800" spc="-165" dirty="0">
                <a:solidFill>
                  <a:srgbClr val="4A4A4A"/>
                </a:solidFill>
                <a:latin typeface="Arial Black"/>
                <a:cs typeface="Arial Black"/>
              </a:rPr>
              <a:t>instead.</a:t>
            </a:r>
            <a:endParaRPr sz="18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49587" y="241300"/>
            <a:ext cx="6955928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80" y="0"/>
            <a:ext cx="737235" cy="6434455"/>
          </a:xfrm>
          <a:custGeom>
            <a:avLst/>
            <a:gdLst/>
            <a:ahLst/>
            <a:cxnLst/>
            <a:rect l="l" t="t" r="r" b="b"/>
            <a:pathLst>
              <a:path w="737235" h="6434455">
                <a:moveTo>
                  <a:pt x="0" y="0"/>
                </a:moveTo>
                <a:lnTo>
                  <a:pt x="0" y="6434051"/>
                </a:lnTo>
                <a:lnTo>
                  <a:pt x="737151" y="6434051"/>
                </a:lnTo>
                <a:lnTo>
                  <a:pt x="412004" y="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583270" y="2595143"/>
            <a:ext cx="1634489" cy="2349500"/>
            <a:chOff x="1583270" y="2595143"/>
            <a:chExt cx="1634489" cy="2349500"/>
          </a:xfrm>
        </p:grpSpPr>
        <p:sp>
          <p:nvSpPr>
            <p:cNvPr id="10" name="object 10"/>
            <p:cNvSpPr/>
            <p:nvPr/>
          </p:nvSpPr>
          <p:spPr>
            <a:xfrm>
              <a:off x="1583270" y="2633137"/>
              <a:ext cx="1634070" cy="11853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91484" y="2595143"/>
              <a:ext cx="1624330" cy="1177290"/>
            </a:xfrm>
            <a:custGeom>
              <a:avLst/>
              <a:gdLst/>
              <a:ahLst/>
              <a:cxnLst/>
              <a:rect l="l" t="t" r="r" b="b"/>
              <a:pathLst>
                <a:path w="1624330" h="1177289">
                  <a:moveTo>
                    <a:pt x="23674" y="24130"/>
                  </a:moveTo>
                  <a:lnTo>
                    <a:pt x="21626" y="25400"/>
                  </a:lnTo>
                  <a:lnTo>
                    <a:pt x="20199" y="30480"/>
                  </a:lnTo>
                  <a:lnTo>
                    <a:pt x="17211" y="33020"/>
                  </a:lnTo>
                  <a:lnTo>
                    <a:pt x="11890" y="35560"/>
                  </a:lnTo>
                  <a:lnTo>
                    <a:pt x="10569" y="38100"/>
                  </a:lnTo>
                  <a:lnTo>
                    <a:pt x="8175" y="41910"/>
                  </a:lnTo>
                  <a:lnTo>
                    <a:pt x="373" y="102870"/>
                  </a:lnTo>
                  <a:lnTo>
                    <a:pt x="117" y="143510"/>
                  </a:lnTo>
                  <a:lnTo>
                    <a:pt x="0" y="397510"/>
                  </a:lnTo>
                  <a:lnTo>
                    <a:pt x="130" y="469900"/>
                  </a:lnTo>
                  <a:lnTo>
                    <a:pt x="299" y="541020"/>
                  </a:lnTo>
                  <a:lnTo>
                    <a:pt x="492" y="608330"/>
                  </a:lnTo>
                  <a:lnTo>
                    <a:pt x="697" y="668020"/>
                  </a:lnTo>
                  <a:lnTo>
                    <a:pt x="899" y="718820"/>
                  </a:lnTo>
                  <a:lnTo>
                    <a:pt x="1087" y="756920"/>
                  </a:lnTo>
                  <a:lnTo>
                    <a:pt x="1247" y="779780"/>
                  </a:lnTo>
                  <a:lnTo>
                    <a:pt x="1374" y="1165860"/>
                  </a:lnTo>
                  <a:lnTo>
                    <a:pt x="1894" y="1165860"/>
                  </a:lnTo>
                  <a:lnTo>
                    <a:pt x="4035" y="1170940"/>
                  </a:lnTo>
                  <a:lnTo>
                    <a:pt x="8672" y="1177290"/>
                  </a:lnTo>
                  <a:lnTo>
                    <a:pt x="16678" y="1177290"/>
                  </a:lnTo>
                  <a:lnTo>
                    <a:pt x="24167" y="1173480"/>
                  </a:lnTo>
                  <a:lnTo>
                    <a:pt x="29727" y="1168400"/>
                  </a:lnTo>
                  <a:lnTo>
                    <a:pt x="34916" y="1164590"/>
                  </a:lnTo>
                  <a:lnTo>
                    <a:pt x="143964" y="1164590"/>
                  </a:lnTo>
                  <a:lnTo>
                    <a:pt x="162144" y="1156970"/>
                  </a:lnTo>
                  <a:lnTo>
                    <a:pt x="170687" y="1155700"/>
                  </a:lnTo>
                  <a:lnTo>
                    <a:pt x="193554" y="1155700"/>
                  </a:lnTo>
                  <a:lnTo>
                    <a:pt x="194607" y="1154430"/>
                  </a:lnTo>
                  <a:lnTo>
                    <a:pt x="202288" y="1151890"/>
                  </a:lnTo>
                  <a:lnTo>
                    <a:pt x="265219" y="1151890"/>
                  </a:lnTo>
                  <a:lnTo>
                    <a:pt x="268150" y="1149350"/>
                  </a:lnTo>
                  <a:lnTo>
                    <a:pt x="278246" y="1132840"/>
                  </a:lnTo>
                  <a:lnTo>
                    <a:pt x="394306" y="1132840"/>
                  </a:lnTo>
                  <a:lnTo>
                    <a:pt x="400541" y="1126490"/>
                  </a:lnTo>
                  <a:lnTo>
                    <a:pt x="410519" y="1122680"/>
                  </a:lnTo>
                  <a:lnTo>
                    <a:pt x="1621366" y="1122680"/>
                  </a:lnTo>
                  <a:lnTo>
                    <a:pt x="1624002" y="1113790"/>
                  </a:lnTo>
                  <a:lnTo>
                    <a:pt x="1624002" y="57150"/>
                  </a:lnTo>
                  <a:lnTo>
                    <a:pt x="1063124" y="57150"/>
                  </a:lnTo>
                  <a:lnTo>
                    <a:pt x="1055138" y="55880"/>
                  </a:lnTo>
                  <a:lnTo>
                    <a:pt x="1053540" y="54610"/>
                  </a:lnTo>
                  <a:lnTo>
                    <a:pt x="151945" y="54610"/>
                  </a:lnTo>
                  <a:lnTo>
                    <a:pt x="144732" y="52070"/>
                  </a:lnTo>
                  <a:lnTo>
                    <a:pt x="143551" y="48260"/>
                  </a:lnTo>
                  <a:lnTo>
                    <a:pt x="85417" y="48260"/>
                  </a:lnTo>
                  <a:lnTo>
                    <a:pt x="78930" y="43180"/>
                  </a:lnTo>
                  <a:lnTo>
                    <a:pt x="75038" y="39370"/>
                  </a:lnTo>
                  <a:lnTo>
                    <a:pt x="37691" y="39370"/>
                  </a:lnTo>
                  <a:lnTo>
                    <a:pt x="31194" y="34290"/>
                  </a:lnTo>
                  <a:lnTo>
                    <a:pt x="29860" y="34290"/>
                  </a:lnTo>
                  <a:lnTo>
                    <a:pt x="29187" y="33020"/>
                  </a:lnTo>
                  <a:lnTo>
                    <a:pt x="28527" y="33020"/>
                  </a:lnTo>
                  <a:lnTo>
                    <a:pt x="23674" y="24130"/>
                  </a:lnTo>
                  <a:close/>
                </a:path>
                <a:path w="1624330" h="1177289">
                  <a:moveTo>
                    <a:pt x="143964" y="1164590"/>
                  </a:moveTo>
                  <a:lnTo>
                    <a:pt x="41290" y="1164590"/>
                  </a:lnTo>
                  <a:lnTo>
                    <a:pt x="49770" y="1165860"/>
                  </a:lnTo>
                  <a:lnTo>
                    <a:pt x="60743" y="1165860"/>
                  </a:lnTo>
                  <a:lnTo>
                    <a:pt x="63236" y="1169670"/>
                  </a:lnTo>
                  <a:lnTo>
                    <a:pt x="69364" y="1173480"/>
                  </a:lnTo>
                  <a:lnTo>
                    <a:pt x="83285" y="1174750"/>
                  </a:lnTo>
                  <a:lnTo>
                    <a:pt x="102818" y="1174750"/>
                  </a:lnTo>
                  <a:lnTo>
                    <a:pt x="125783" y="1172210"/>
                  </a:lnTo>
                  <a:lnTo>
                    <a:pt x="143964" y="1164590"/>
                  </a:lnTo>
                  <a:close/>
                </a:path>
                <a:path w="1624330" h="1177289">
                  <a:moveTo>
                    <a:pt x="193554" y="1155700"/>
                  </a:moveTo>
                  <a:lnTo>
                    <a:pt x="170687" y="1155700"/>
                  </a:lnTo>
                  <a:lnTo>
                    <a:pt x="168253" y="1162050"/>
                  </a:lnTo>
                  <a:lnTo>
                    <a:pt x="171681" y="1170940"/>
                  </a:lnTo>
                  <a:lnTo>
                    <a:pt x="179741" y="1169670"/>
                  </a:lnTo>
                  <a:lnTo>
                    <a:pt x="187237" y="1163320"/>
                  </a:lnTo>
                  <a:lnTo>
                    <a:pt x="193554" y="1155700"/>
                  </a:lnTo>
                  <a:close/>
                </a:path>
                <a:path w="1624330" h="1177289">
                  <a:moveTo>
                    <a:pt x="731123" y="1153160"/>
                  </a:moveTo>
                  <a:lnTo>
                    <a:pt x="697258" y="1153160"/>
                  </a:lnTo>
                  <a:lnTo>
                    <a:pt x="708631" y="1169670"/>
                  </a:lnTo>
                  <a:lnTo>
                    <a:pt x="719877" y="1164590"/>
                  </a:lnTo>
                  <a:lnTo>
                    <a:pt x="731123" y="1153160"/>
                  </a:lnTo>
                  <a:close/>
                </a:path>
                <a:path w="1624330" h="1177289">
                  <a:moveTo>
                    <a:pt x="913480" y="1144270"/>
                  </a:moveTo>
                  <a:lnTo>
                    <a:pt x="823661" y="1144270"/>
                  </a:lnTo>
                  <a:lnTo>
                    <a:pt x="830976" y="1145540"/>
                  </a:lnTo>
                  <a:lnTo>
                    <a:pt x="836298" y="1149350"/>
                  </a:lnTo>
                  <a:lnTo>
                    <a:pt x="848100" y="1158240"/>
                  </a:lnTo>
                  <a:lnTo>
                    <a:pt x="860337" y="1164590"/>
                  </a:lnTo>
                  <a:lnTo>
                    <a:pt x="871200" y="1164590"/>
                  </a:lnTo>
                  <a:lnTo>
                    <a:pt x="878881" y="1153160"/>
                  </a:lnTo>
                  <a:lnTo>
                    <a:pt x="896244" y="1149350"/>
                  </a:lnTo>
                  <a:lnTo>
                    <a:pt x="913480" y="1144270"/>
                  </a:lnTo>
                  <a:close/>
                </a:path>
                <a:path w="1624330" h="1177289">
                  <a:moveTo>
                    <a:pt x="265219" y="1151890"/>
                  </a:moveTo>
                  <a:lnTo>
                    <a:pt x="202288" y="1151890"/>
                  </a:lnTo>
                  <a:lnTo>
                    <a:pt x="215851" y="1154430"/>
                  </a:lnTo>
                  <a:lnTo>
                    <a:pt x="235467" y="1159510"/>
                  </a:lnTo>
                  <a:lnTo>
                    <a:pt x="254959" y="1160780"/>
                  </a:lnTo>
                  <a:lnTo>
                    <a:pt x="265219" y="1151890"/>
                  </a:lnTo>
                  <a:close/>
                </a:path>
                <a:path w="1624330" h="1177289">
                  <a:moveTo>
                    <a:pt x="1620613" y="1125220"/>
                  </a:moveTo>
                  <a:lnTo>
                    <a:pt x="1478635" y="1125220"/>
                  </a:lnTo>
                  <a:lnTo>
                    <a:pt x="1487617" y="1151890"/>
                  </a:lnTo>
                  <a:lnTo>
                    <a:pt x="1496599" y="1159510"/>
                  </a:lnTo>
                  <a:lnTo>
                    <a:pt x="1505581" y="1155700"/>
                  </a:lnTo>
                  <a:lnTo>
                    <a:pt x="1514563" y="1149350"/>
                  </a:lnTo>
                  <a:lnTo>
                    <a:pt x="1524144" y="1149350"/>
                  </a:lnTo>
                  <a:lnTo>
                    <a:pt x="1532528" y="1131570"/>
                  </a:lnTo>
                  <a:lnTo>
                    <a:pt x="1618729" y="1131570"/>
                  </a:lnTo>
                  <a:lnTo>
                    <a:pt x="1620613" y="1125220"/>
                  </a:lnTo>
                  <a:close/>
                </a:path>
                <a:path w="1624330" h="1177289">
                  <a:moveTo>
                    <a:pt x="1616469" y="1139190"/>
                  </a:moveTo>
                  <a:lnTo>
                    <a:pt x="1586693" y="1139190"/>
                  </a:lnTo>
                  <a:lnTo>
                    <a:pt x="1596062" y="1145540"/>
                  </a:lnTo>
                  <a:lnTo>
                    <a:pt x="1603236" y="1158240"/>
                  </a:lnTo>
                  <a:lnTo>
                    <a:pt x="1608537" y="1159510"/>
                  </a:lnTo>
                  <a:lnTo>
                    <a:pt x="1614586" y="1145540"/>
                  </a:lnTo>
                  <a:lnTo>
                    <a:pt x="1616469" y="1139190"/>
                  </a:lnTo>
                  <a:close/>
                </a:path>
                <a:path w="1624330" h="1177289">
                  <a:moveTo>
                    <a:pt x="1352170" y="1135380"/>
                  </a:moveTo>
                  <a:lnTo>
                    <a:pt x="1222174" y="1135380"/>
                  </a:lnTo>
                  <a:lnTo>
                    <a:pt x="1248500" y="1139190"/>
                  </a:lnTo>
                  <a:lnTo>
                    <a:pt x="1286616" y="1150620"/>
                  </a:lnTo>
                  <a:lnTo>
                    <a:pt x="1324610" y="1155700"/>
                  </a:lnTo>
                  <a:lnTo>
                    <a:pt x="1350571" y="1136650"/>
                  </a:lnTo>
                  <a:lnTo>
                    <a:pt x="1352170" y="1135380"/>
                  </a:lnTo>
                  <a:close/>
                </a:path>
                <a:path w="1624330" h="1177289">
                  <a:moveTo>
                    <a:pt x="1621366" y="1122680"/>
                  </a:moveTo>
                  <a:lnTo>
                    <a:pt x="568277" y="1122680"/>
                  </a:lnTo>
                  <a:lnTo>
                    <a:pt x="578182" y="1129030"/>
                  </a:lnTo>
                  <a:lnTo>
                    <a:pt x="588152" y="1144270"/>
                  </a:lnTo>
                  <a:lnTo>
                    <a:pt x="614742" y="1150620"/>
                  </a:lnTo>
                  <a:lnTo>
                    <a:pt x="648692" y="1154430"/>
                  </a:lnTo>
                  <a:lnTo>
                    <a:pt x="679648" y="1154430"/>
                  </a:lnTo>
                  <a:lnTo>
                    <a:pt x="697258" y="1153160"/>
                  </a:lnTo>
                  <a:lnTo>
                    <a:pt x="731123" y="1153160"/>
                  </a:lnTo>
                  <a:lnTo>
                    <a:pt x="742495" y="1148080"/>
                  </a:lnTo>
                  <a:lnTo>
                    <a:pt x="818340" y="1148080"/>
                  </a:lnTo>
                  <a:lnTo>
                    <a:pt x="823661" y="1144270"/>
                  </a:lnTo>
                  <a:lnTo>
                    <a:pt x="965034" y="1144270"/>
                  </a:lnTo>
                  <a:lnTo>
                    <a:pt x="981998" y="1140460"/>
                  </a:lnTo>
                  <a:lnTo>
                    <a:pt x="1092945" y="1140460"/>
                  </a:lnTo>
                  <a:lnTo>
                    <a:pt x="1101501" y="1136650"/>
                  </a:lnTo>
                  <a:lnTo>
                    <a:pt x="1219311" y="1136650"/>
                  </a:lnTo>
                  <a:lnTo>
                    <a:pt x="1222174" y="1135380"/>
                  </a:lnTo>
                  <a:lnTo>
                    <a:pt x="1352170" y="1135380"/>
                  </a:lnTo>
                  <a:lnTo>
                    <a:pt x="1358564" y="1130300"/>
                  </a:lnTo>
                  <a:lnTo>
                    <a:pt x="1366620" y="1129030"/>
                  </a:lnTo>
                  <a:lnTo>
                    <a:pt x="1468836" y="1129030"/>
                  </a:lnTo>
                  <a:lnTo>
                    <a:pt x="1469653" y="1127760"/>
                  </a:lnTo>
                  <a:lnTo>
                    <a:pt x="1478635" y="1125220"/>
                  </a:lnTo>
                  <a:lnTo>
                    <a:pt x="1620613" y="1125220"/>
                  </a:lnTo>
                  <a:lnTo>
                    <a:pt x="1621366" y="1122680"/>
                  </a:lnTo>
                  <a:close/>
                </a:path>
                <a:path w="1624330" h="1177289">
                  <a:moveTo>
                    <a:pt x="965034" y="1144270"/>
                  </a:moveTo>
                  <a:lnTo>
                    <a:pt x="930714" y="1144270"/>
                  </a:lnTo>
                  <a:lnTo>
                    <a:pt x="948070" y="1153160"/>
                  </a:lnTo>
                  <a:lnTo>
                    <a:pt x="965034" y="1144270"/>
                  </a:lnTo>
                  <a:close/>
                </a:path>
                <a:path w="1624330" h="1177289">
                  <a:moveTo>
                    <a:pt x="1468836" y="1129030"/>
                  </a:moveTo>
                  <a:lnTo>
                    <a:pt x="1366620" y="1129030"/>
                  </a:lnTo>
                  <a:lnTo>
                    <a:pt x="1374801" y="1132840"/>
                  </a:lnTo>
                  <a:lnTo>
                    <a:pt x="1383172" y="1139190"/>
                  </a:lnTo>
                  <a:lnTo>
                    <a:pt x="1396684" y="1144270"/>
                  </a:lnTo>
                  <a:lnTo>
                    <a:pt x="1416931" y="1146810"/>
                  </a:lnTo>
                  <a:lnTo>
                    <a:pt x="1451689" y="1153160"/>
                  </a:lnTo>
                  <a:lnTo>
                    <a:pt x="1460671" y="1141730"/>
                  </a:lnTo>
                  <a:lnTo>
                    <a:pt x="1468836" y="1129030"/>
                  </a:lnTo>
                  <a:close/>
                </a:path>
                <a:path w="1624330" h="1177289">
                  <a:moveTo>
                    <a:pt x="818340" y="1148080"/>
                  </a:moveTo>
                  <a:lnTo>
                    <a:pt x="742495" y="1148080"/>
                  </a:lnTo>
                  <a:lnTo>
                    <a:pt x="747817" y="1150620"/>
                  </a:lnTo>
                  <a:lnTo>
                    <a:pt x="759132" y="1150620"/>
                  </a:lnTo>
                  <a:lnTo>
                    <a:pt x="774467" y="1151890"/>
                  </a:lnTo>
                  <a:lnTo>
                    <a:pt x="806378" y="1151890"/>
                  </a:lnTo>
                  <a:lnTo>
                    <a:pt x="818340" y="1148080"/>
                  </a:lnTo>
                  <a:close/>
                </a:path>
                <a:path w="1624330" h="1177289">
                  <a:moveTo>
                    <a:pt x="1092945" y="1140460"/>
                  </a:moveTo>
                  <a:lnTo>
                    <a:pt x="981998" y="1140460"/>
                  </a:lnTo>
                  <a:lnTo>
                    <a:pt x="998962" y="1143000"/>
                  </a:lnTo>
                  <a:lnTo>
                    <a:pt x="1015926" y="1151890"/>
                  </a:lnTo>
                  <a:lnTo>
                    <a:pt x="1030095" y="1144270"/>
                  </a:lnTo>
                  <a:lnTo>
                    <a:pt x="1088701" y="1144270"/>
                  </a:lnTo>
                  <a:lnTo>
                    <a:pt x="1092945" y="1140460"/>
                  </a:lnTo>
                  <a:close/>
                </a:path>
                <a:path w="1624330" h="1177289">
                  <a:moveTo>
                    <a:pt x="1132935" y="1136650"/>
                  </a:moveTo>
                  <a:lnTo>
                    <a:pt x="1101501" y="1136650"/>
                  </a:lnTo>
                  <a:lnTo>
                    <a:pt x="1110182" y="1139190"/>
                  </a:lnTo>
                  <a:lnTo>
                    <a:pt x="1119050" y="1151890"/>
                  </a:lnTo>
                  <a:lnTo>
                    <a:pt x="1132935" y="1136650"/>
                  </a:lnTo>
                  <a:close/>
                </a:path>
                <a:path w="1624330" h="1177289">
                  <a:moveTo>
                    <a:pt x="1524144" y="1149350"/>
                  </a:moveTo>
                  <a:lnTo>
                    <a:pt x="1514563" y="1149350"/>
                  </a:lnTo>
                  <a:lnTo>
                    <a:pt x="1523545" y="1150620"/>
                  </a:lnTo>
                  <a:lnTo>
                    <a:pt x="1524144" y="1149350"/>
                  </a:lnTo>
                  <a:close/>
                </a:path>
                <a:path w="1624330" h="1177289">
                  <a:moveTo>
                    <a:pt x="546902" y="1130300"/>
                  </a:moveTo>
                  <a:lnTo>
                    <a:pt x="493254" y="1130300"/>
                  </a:lnTo>
                  <a:lnTo>
                    <a:pt x="508981" y="1137920"/>
                  </a:lnTo>
                  <a:lnTo>
                    <a:pt x="518963" y="1144270"/>
                  </a:lnTo>
                  <a:lnTo>
                    <a:pt x="528943" y="1149350"/>
                  </a:lnTo>
                  <a:lnTo>
                    <a:pt x="538922" y="1145540"/>
                  </a:lnTo>
                  <a:lnTo>
                    <a:pt x="546902" y="1130300"/>
                  </a:lnTo>
                  <a:close/>
                </a:path>
                <a:path w="1624330" h="1177289">
                  <a:moveTo>
                    <a:pt x="1088701" y="1144270"/>
                  </a:moveTo>
                  <a:lnTo>
                    <a:pt x="1050439" y="1144270"/>
                  </a:lnTo>
                  <a:lnTo>
                    <a:pt x="1070658" y="1146810"/>
                  </a:lnTo>
                  <a:lnTo>
                    <a:pt x="1084456" y="1148080"/>
                  </a:lnTo>
                  <a:lnTo>
                    <a:pt x="1088701" y="1144270"/>
                  </a:lnTo>
                  <a:close/>
                </a:path>
                <a:path w="1624330" h="1177289">
                  <a:moveTo>
                    <a:pt x="349978" y="1132840"/>
                  </a:moveTo>
                  <a:lnTo>
                    <a:pt x="278246" y="1132840"/>
                  </a:lnTo>
                  <a:lnTo>
                    <a:pt x="288528" y="1137920"/>
                  </a:lnTo>
                  <a:lnTo>
                    <a:pt x="298933" y="1146810"/>
                  </a:lnTo>
                  <a:lnTo>
                    <a:pt x="309400" y="1143000"/>
                  </a:lnTo>
                  <a:lnTo>
                    <a:pt x="325820" y="1135380"/>
                  </a:lnTo>
                  <a:lnTo>
                    <a:pt x="349978" y="1132840"/>
                  </a:lnTo>
                  <a:close/>
                </a:path>
                <a:path w="1624330" h="1177289">
                  <a:moveTo>
                    <a:pt x="1219311" y="1136650"/>
                  </a:moveTo>
                  <a:lnTo>
                    <a:pt x="1132935" y="1136650"/>
                  </a:lnTo>
                  <a:lnTo>
                    <a:pt x="1153310" y="1139190"/>
                  </a:lnTo>
                  <a:lnTo>
                    <a:pt x="1173688" y="1146810"/>
                  </a:lnTo>
                  <a:lnTo>
                    <a:pt x="1187580" y="1141730"/>
                  </a:lnTo>
                  <a:lnTo>
                    <a:pt x="1207776" y="1141730"/>
                  </a:lnTo>
                  <a:lnTo>
                    <a:pt x="1219311" y="1136650"/>
                  </a:lnTo>
                  <a:close/>
                </a:path>
                <a:path w="1624330" h="1177289">
                  <a:moveTo>
                    <a:pt x="1618729" y="1131570"/>
                  </a:moveTo>
                  <a:lnTo>
                    <a:pt x="1541510" y="1131570"/>
                  </a:lnTo>
                  <a:lnTo>
                    <a:pt x="1550492" y="1140460"/>
                  </a:lnTo>
                  <a:lnTo>
                    <a:pt x="1559474" y="1146810"/>
                  </a:lnTo>
                  <a:lnTo>
                    <a:pt x="1568464" y="1144270"/>
                  </a:lnTo>
                  <a:lnTo>
                    <a:pt x="1577516" y="1140460"/>
                  </a:lnTo>
                  <a:lnTo>
                    <a:pt x="1586693" y="1139190"/>
                  </a:lnTo>
                  <a:lnTo>
                    <a:pt x="1616469" y="1139190"/>
                  </a:lnTo>
                  <a:lnTo>
                    <a:pt x="1618729" y="1131570"/>
                  </a:lnTo>
                  <a:close/>
                </a:path>
                <a:path w="1624330" h="1177289">
                  <a:moveTo>
                    <a:pt x="1207776" y="1141730"/>
                  </a:moveTo>
                  <a:lnTo>
                    <a:pt x="1187580" y="1141730"/>
                  </a:lnTo>
                  <a:lnTo>
                    <a:pt x="1196162" y="1144270"/>
                  </a:lnTo>
                  <a:lnTo>
                    <a:pt x="1204872" y="1143000"/>
                  </a:lnTo>
                  <a:lnTo>
                    <a:pt x="1207776" y="1141730"/>
                  </a:lnTo>
                  <a:close/>
                </a:path>
                <a:path w="1624330" h="1177289">
                  <a:moveTo>
                    <a:pt x="558495" y="1122680"/>
                  </a:moveTo>
                  <a:lnTo>
                    <a:pt x="410519" y="1122680"/>
                  </a:lnTo>
                  <a:lnTo>
                    <a:pt x="420500" y="1125220"/>
                  </a:lnTo>
                  <a:lnTo>
                    <a:pt x="430482" y="1135380"/>
                  </a:lnTo>
                  <a:lnTo>
                    <a:pt x="446580" y="1137920"/>
                  </a:lnTo>
                  <a:lnTo>
                    <a:pt x="469979" y="1132840"/>
                  </a:lnTo>
                  <a:lnTo>
                    <a:pt x="493254" y="1130300"/>
                  </a:lnTo>
                  <a:lnTo>
                    <a:pt x="546902" y="1130300"/>
                  </a:lnTo>
                  <a:lnTo>
                    <a:pt x="548897" y="1126490"/>
                  </a:lnTo>
                  <a:lnTo>
                    <a:pt x="558495" y="1122680"/>
                  </a:lnTo>
                  <a:close/>
                </a:path>
                <a:path w="1624330" h="1177289">
                  <a:moveTo>
                    <a:pt x="394306" y="1132840"/>
                  </a:moveTo>
                  <a:lnTo>
                    <a:pt x="349978" y="1132840"/>
                  </a:lnTo>
                  <a:lnTo>
                    <a:pt x="374139" y="1134110"/>
                  </a:lnTo>
                  <a:lnTo>
                    <a:pt x="390566" y="1136650"/>
                  </a:lnTo>
                  <a:lnTo>
                    <a:pt x="394306" y="1132840"/>
                  </a:lnTo>
                  <a:close/>
                </a:path>
                <a:path w="1624330" h="1177289">
                  <a:moveTo>
                    <a:pt x="1096057" y="30480"/>
                  </a:moveTo>
                  <a:lnTo>
                    <a:pt x="1087302" y="33020"/>
                  </a:lnTo>
                  <a:lnTo>
                    <a:pt x="1078423" y="48260"/>
                  </a:lnTo>
                  <a:lnTo>
                    <a:pt x="1077090" y="52070"/>
                  </a:lnTo>
                  <a:lnTo>
                    <a:pt x="1074435" y="54610"/>
                  </a:lnTo>
                  <a:lnTo>
                    <a:pt x="1071108" y="55880"/>
                  </a:lnTo>
                  <a:lnTo>
                    <a:pt x="1063124" y="57150"/>
                  </a:lnTo>
                  <a:lnTo>
                    <a:pt x="1624002" y="57150"/>
                  </a:lnTo>
                  <a:lnTo>
                    <a:pt x="1624002" y="52070"/>
                  </a:lnTo>
                  <a:lnTo>
                    <a:pt x="1133649" y="52070"/>
                  </a:lnTo>
                  <a:lnTo>
                    <a:pt x="1125663" y="50800"/>
                  </a:lnTo>
                  <a:lnTo>
                    <a:pt x="1113691" y="39370"/>
                  </a:lnTo>
                  <a:lnTo>
                    <a:pt x="1104812" y="34290"/>
                  </a:lnTo>
                  <a:lnTo>
                    <a:pt x="1096057" y="30480"/>
                  </a:lnTo>
                  <a:close/>
                </a:path>
                <a:path w="1624330" h="1177289">
                  <a:moveTo>
                    <a:pt x="174894" y="26670"/>
                  </a:moveTo>
                  <a:lnTo>
                    <a:pt x="168913" y="27940"/>
                  </a:lnTo>
                  <a:lnTo>
                    <a:pt x="166246" y="33020"/>
                  </a:lnTo>
                  <a:lnTo>
                    <a:pt x="159159" y="45720"/>
                  </a:lnTo>
                  <a:lnTo>
                    <a:pt x="151945" y="54610"/>
                  </a:lnTo>
                  <a:lnTo>
                    <a:pt x="1053540" y="54610"/>
                  </a:lnTo>
                  <a:lnTo>
                    <a:pt x="1047151" y="49530"/>
                  </a:lnTo>
                  <a:lnTo>
                    <a:pt x="257736" y="49530"/>
                  </a:lnTo>
                  <a:lnTo>
                    <a:pt x="249982" y="45720"/>
                  </a:lnTo>
                  <a:lnTo>
                    <a:pt x="242103" y="40640"/>
                  </a:lnTo>
                  <a:lnTo>
                    <a:pt x="231322" y="35560"/>
                  </a:lnTo>
                  <a:lnTo>
                    <a:pt x="214739" y="33020"/>
                  </a:lnTo>
                  <a:lnTo>
                    <a:pt x="196535" y="30480"/>
                  </a:lnTo>
                  <a:lnTo>
                    <a:pt x="180889" y="27940"/>
                  </a:lnTo>
                  <a:lnTo>
                    <a:pt x="174894" y="26670"/>
                  </a:lnTo>
                  <a:close/>
                </a:path>
                <a:path w="1624330" h="1177289">
                  <a:moveTo>
                    <a:pt x="1156935" y="43180"/>
                  </a:moveTo>
                  <a:lnTo>
                    <a:pt x="1152947" y="44450"/>
                  </a:lnTo>
                  <a:lnTo>
                    <a:pt x="1141635" y="49530"/>
                  </a:lnTo>
                  <a:lnTo>
                    <a:pt x="1133649" y="52070"/>
                  </a:lnTo>
                  <a:lnTo>
                    <a:pt x="1624002" y="52070"/>
                  </a:lnTo>
                  <a:lnTo>
                    <a:pt x="1624002" y="50800"/>
                  </a:lnTo>
                  <a:lnTo>
                    <a:pt x="1196938" y="50800"/>
                  </a:lnTo>
                  <a:lnTo>
                    <a:pt x="1177089" y="48260"/>
                  </a:lnTo>
                  <a:lnTo>
                    <a:pt x="1160922" y="44450"/>
                  </a:lnTo>
                  <a:lnTo>
                    <a:pt x="1156935" y="43180"/>
                  </a:lnTo>
                  <a:close/>
                </a:path>
                <a:path w="1624330" h="1177289">
                  <a:moveTo>
                    <a:pt x="1238113" y="43180"/>
                  </a:moveTo>
                  <a:lnTo>
                    <a:pt x="1234112" y="44450"/>
                  </a:lnTo>
                  <a:lnTo>
                    <a:pt x="1231458" y="45720"/>
                  </a:lnTo>
                  <a:lnTo>
                    <a:pt x="1216413" y="50800"/>
                  </a:lnTo>
                  <a:lnTo>
                    <a:pt x="1624002" y="50800"/>
                  </a:lnTo>
                  <a:lnTo>
                    <a:pt x="1624002" y="45720"/>
                  </a:lnTo>
                  <a:lnTo>
                    <a:pt x="1259050" y="45720"/>
                  </a:lnTo>
                  <a:lnTo>
                    <a:pt x="1241428" y="44450"/>
                  </a:lnTo>
                  <a:lnTo>
                    <a:pt x="1238113" y="43180"/>
                  </a:lnTo>
                  <a:close/>
                </a:path>
                <a:path w="1624330" h="1177289">
                  <a:moveTo>
                    <a:pt x="298569" y="12700"/>
                  </a:moveTo>
                  <a:lnTo>
                    <a:pt x="287559" y="17780"/>
                  </a:lnTo>
                  <a:lnTo>
                    <a:pt x="275364" y="40640"/>
                  </a:lnTo>
                  <a:lnTo>
                    <a:pt x="273370" y="44450"/>
                  </a:lnTo>
                  <a:lnTo>
                    <a:pt x="265491" y="49530"/>
                  </a:lnTo>
                  <a:lnTo>
                    <a:pt x="1047151" y="49530"/>
                  </a:lnTo>
                  <a:lnTo>
                    <a:pt x="1043603" y="44450"/>
                  </a:lnTo>
                  <a:lnTo>
                    <a:pt x="492921" y="44450"/>
                  </a:lnTo>
                  <a:lnTo>
                    <a:pt x="488878" y="41910"/>
                  </a:lnTo>
                  <a:lnTo>
                    <a:pt x="408435" y="41910"/>
                  </a:lnTo>
                  <a:lnTo>
                    <a:pt x="403113" y="40640"/>
                  </a:lnTo>
                  <a:lnTo>
                    <a:pt x="400446" y="36830"/>
                  </a:lnTo>
                  <a:lnTo>
                    <a:pt x="394233" y="33020"/>
                  </a:lnTo>
                  <a:lnTo>
                    <a:pt x="384149" y="29210"/>
                  </a:lnTo>
                  <a:lnTo>
                    <a:pt x="369575" y="26670"/>
                  </a:lnTo>
                  <a:lnTo>
                    <a:pt x="349888" y="24130"/>
                  </a:lnTo>
                  <a:lnTo>
                    <a:pt x="349215" y="24130"/>
                  </a:lnTo>
                  <a:lnTo>
                    <a:pt x="316439" y="17780"/>
                  </a:lnTo>
                  <a:lnTo>
                    <a:pt x="298569" y="12700"/>
                  </a:lnTo>
                  <a:close/>
                </a:path>
                <a:path w="1624330" h="1177289">
                  <a:moveTo>
                    <a:pt x="129219" y="19050"/>
                  </a:moveTo>
                  <a:lnTo>
                    <a:pt x="122005" y="21590"/>
                  </a:lnTo>
                  <a:lnTo>
                    <a:pt x="114791" y="26670"/>
                  </a:lnTo>
                  <a:lnTo>
                    <a:pt x="107699" y="30480"/>
                  </a:lnTo>
                  <a:lnTo>
                    <a:pt x="103050" y="31750"/>
                  </a:lnTo>
                  <a:lnTo>
                    <a:pt x="99710" y="34290"/>
                  </a:lnTo>
                  <a:lnTo>
                    <a:pt x="98390" y="38100"/>
                  </a:lnTo>
                  <a:lnTo>
                    <a:pt x="91903" y="46990"/>
                  </a:lnTo>
                  <a:lnTo>
                    <a:pt x="85417" y="48260"/>
                  </a:lnTo>
                  <a:lnTo>
                    <a:pt x="143551" y="48260"/>
                  </a:lnTo>
                  <a:lnTo>
                    <a:pt x="137645" y="29210"/>
                  </a:lnTo>
                  <a:lnTo>
                    <a:pt x="137645" y="27940"/>
                  </a:lnTo>
                  <a:lnTo>
                    <a:pt x="136312" y="25400"/>
                  </a:lnTo>
                  <a:lnTo>
                    <a:pt x="129219" y="19050"/>
                  </a:lnTo>
                  <a:close/>
                </a:path>
                <a:path w="1624330" h="1177289">
                  <a:moveTo>
                    <a:pt x="1326697" y="31750"/>
                  </a:moveTo>
                  <a:lnTo>
                    <a:pt x="1316612" y="35560"/>
                  </a:lnTo>
                  <a:lnTo>
                    <a:pt x="1315951" y="35560"/>
                  </a:lnTo>
                  <a:lnTo>
                    <a:pt x="1315951" y="36830"/>
                  </a:lnTo>
                  <a:lnTo>
                    <a:pt x="1315291" y="36830"/>
                  </a:lnTo>
                  <a:lnTo>
                    <a:pt x="1301033" y="43180"/>
                  </a:lnTo>
                  <a:lnTo>
                    <a:pt x="1280602" y="45720"/>
                  </a:lnTo>
                  <a:lnTo>
                    <a:pt x="1347115" y="45720"/>
                  </a:lnTo>
                  <a:lnTo>
                    <a:pt x="1336906" y="40640"/>
                  </a:lnTo>
                  <a:lnTo>
                    <a:pt x="1326697" y="31750"/>
                  </a:lnTo>
                  <a:close/>
                </a:path>
                <a:path w="1624330" h="1177289">
                  <a:moveTo>
                    <a:pt x="1370392" y="17780"/>
                  </a:moveTo>
                  <a:lnTo>
                    <a:pt x="1357201" y="30480"/>
                  </a:lnTo>
                  <a:lnTo>
                    <a:pt x="1347115" y="45720"/>
                  </a:lnTo>
                  <a:lnTo>
                    <a:pt x="1624002" y="45720"/>
                  </a:lnTo>
                  <a:lnTo>
                    <a:pt x="1624002" y="27940"/>
                  </a:lnTo>
                  <a:lnTo>
                    <a:pt x="1423076" y="27940"/>
                  </a:lnTo>
                  <a:lnTo>
                    <a:pt x="1409506" y="24130"/>
                  </a:lnTo>
                  <a:lnTo>
                    <a:pt x="1389886" y="19050"/>
                  </a:lnTo>
                  <a:lnTo>
                    <a:pt x="1370392" y="17780"/>
                  </a:lnTo>
                  <a:close/>
                </a:path>
                <a:path w="1624330" h="1177289">
                  <a:moveTo>
                    <a:pt x="513553" y="35560"/>
                  </a:moveTo>
                  <a:lnTo>
                    <a:pt x="504904" y="36830"/>
                  </a:lnTo>
                  <a:lnTo>
                    <a:pt x="498922" y="43180"/>
                  </a:lnTo>
                  <a:lnTo>
                    <a:pt x="492921" y="44450"/>
                  </a:lnTo>
                  <a:lnTo>
                    <a:pt x="1043603" y="44450"/>
                  </a:lnTo>
                  <a:lnTo>
                    <a:pt x="1041829" y="41910"/>
                  </a:lnTo>
                  <a:lnTo>
                    <a:pt x="538790" y="41910"/>
                  </a:lnTo>
                  <a:lnTo>
                    <a:pt x="521541" y="38100"/>
                  </a:lnTo>
                  <a:lnTo>
                    <a:pt x="513553" y="35560"/>
                  </a:lnTo>
                  <a:close/>
                </a:path>
                <a:path w="1624330" h="1177289">
                  <a:moveTo>
                    <a:pt x="457530" y="34290"/>
                  </a:moveTo>
                  <a:lnTo>
                    <a:pt x="427156" y="36830"/>
                  </a:lnTo>
                  <a:lnTo>
                    <a:pt x="408435" y="41910"/>
                  </a:lnTo>
                  <a:lnTo>
                    <a:pt x="488878" y="41910"/>
                  </a:lnTo>
                  <a:lnTo>
                    <a:pt x="486857" y="40640"/>
                  </a:lnTo>
                  <a:lnTo>
                    <a:pt x="480670" y="36830"/>
                  </a:lnTo>
                  <a:lnTo>
                    <a:pt x="474297" y="35560"/>
                  </a:lnTo>
                  <a:lnTo>
                    <a:pt x="468976" y="35560"/>
                  </a:lnTo>
                  <a:lnTo>
                    <a:pt x="457530" y="34290"/>
                  </a:lnTo>
                  <a:close/>
                </a:path>
                <a:path w="1624330" h="1177289">
                  <a:moveTo>
                    <a:pt x="609950" y="33020"/>
                  </a:moveTo>
                  <a:lnTo>
                    <a:pt x="595391" y="35560"/>
                  </a:lnTo>
                  <a:lnTo>
                    <a:pt x="578521" y="39370"/>
                  </a:lnTo>
                  <a:lnTo>
                    <a:pt x="558719" y="41910"/>
                  </a:lnTo>
                  <a:lnTo>
                    <a:pt x="950006" y="41910"/>
                  </a:lnTo>
                  <a:lnTo>
                    <a:pt x="943943" y="39370"/>
                  </a:lnTo>
                  <a:lnTo>
                    <a:pt x="796318" y="39370"/>
                  </a:lnTo>
                  <a:lnTo>
                    <a:pt x="791670" y="38100"/>
                  </a:lnTo>
                  <a:lnTo>
                    <a:pt x="635482" y="38100"/>
                  </a:lnTo>
                  <a:lnTo>
                    <a:pt x="624004" y="35560"/>
                  </a:lnTo>
                  <a:lnTo>
                    <a:pt x="617196" y="34290"/>
                  </a:lnTo>
                  <a:lnTo>
                    <a:pt x="609950" y="33020"/>
                  </a:lnTo>
                  <a:close/>
                </a:path>
                <a:path w="1624330" h="1177289">
                  <a:moveTo>
                    <a:pt x="1000248" y="25400"/>
                  </a:moveTo>
                  <a:lnTo>
                    <a:pt x="967311" y="25400"/>
                  </a:lnTo>
                  <a:lnTo>
                    <a:pt x="961990" y="26670"/>
                  </a:lnTo>
                  <a:lnTo>
                    <a:pt x="958002" y="29210"/>
                  </a:lnTo>
                  <a:lnTo>
                    <a:pt x="956008" y="33020"/>
                  </a:lnTo>
                  <a:lnTo>
                    <a:pt x="950006" y="41910"/>
                  </a:lnTo>
                  <a:lnTo>
                    <a:pt x="1041829" y="41910"/>
                  </a:lnTo>
                  <a:lnTo>
                    <a:pt x="1039167" y="38100"/>
                  </a:lnTo>
                  <a:lnTo>
                    <a:pt x="1037847" y="35560"/>
                  </a:lnTo>
                  <a:lnTo>
                    <a:pt x="1035840" y="33020"/>
                  </a:lnTo>
                  <a:lnTo>
                    <a:pt x="1033186" y="33020"/>
                  </a:lnTo>
                  <a:lnTo>
                    <a:pt x="1016717" y="27940"/>
                  </a:lnTo>
                  <a:lnTo>
                    <a:pt x="1000248" y="25400"/>
                  </a:lnTo>
                  <a:close/>
                </a:path>
                <a:path w="1624330" h="1177289">
                  <a:moveTo>
                    <a:pt x="62461" y="31750"/>
                  </a:moveTo>
                  <a:lnTo>
                    <a:pt x="57800" y="34290"/>
                  </a:lnTo>
                  <a:lnTo>
                    <a:pt x="50932" y="36830"/>
                  </a:lnTo>
                  <a:lnTo>
                    <a:pt x="44249" y="39370"/>
                  </a:lnTo>
                  <a:lnTo>
                    <a:pt x="75038" y="39370"/>
                  </a:lnTo>
                  <a:lnTo>
                    <a:pt x="72443" y="36830"/>
                  </a:lnTo>
                  <a:lnTo>
                    <a:pt x="68443" y="33020"/>
                  </a:lnTo>
                  <a:lnTo>
                    <a:pt x="62461" y="31750"/>
                  </a:lnTo>
                  <a:close/>
                </a:path>
                <a:path w="1624330" h="1177289">
                  <a:moveTo>
                    <a:pt x="809133" y="30480"/>
                  </a:moveTo>
                  <a:lnTo>
                    <a:pt x="803646" y="33020"/>
                  </a:lnTo>
                  <a:lnTo>
                    <a:pt x="800979" y="36830"/>
                  </a:lnTo>
                  <a:lnTo>
                    <a:pt x="796318" y="39370"/>
                  </a:lnTo>
                  <a:lnTo>
                    <a:pt x="943943" y="39370"/>
                  </a:lnTo>
                  <a:lnTo>
                    <a:pt x="941880" y="36830"/>
                  </a:lnTo>
                  <a:lnTo>
                    <a:pt x="820111" y="36830"/>
                  </a:lnTo>
                  <a:lnTo>
                    <a:pt x="814620" y="34290"/>
                  </a:lnTo>
                  <a:lnTo>
                    <a:pt x="809133" y="30480"/>
                  </a:lnTo>
                  <a:close/>
                </a:path>
                <a:path w="1624330" h="1177289">
                  <a:moveTo>
                    <a:pt x="679224" y="27940"/>
                  </a:moveTo>
                  <a:lnTo>
                    <a:pt x="674563" y="27940"/>
                  </a:lnTo>
                  <a:lnTo>
                    <a:pt x="669915" y="30480"/>
                  </a:lnTo>
                  <a:lnTo>
                    <a:pt x="658437" y="35560"/>
                  </a:lnTo>
                  <a:lnTo>
                    <a:pt x="646960" y="38100"/>
                  </a:lnTo>
                  <a:lnTo>
                    <a:pt x="727048" y="38100"/>
                  </a:lnTo>
                  <a:lnTo>
                    <a:pt x="703354" y="36830"/>
                  </a:lnTo>
                  <a:lnTo>
                    <a:pt x="683212" y="30480"/>
                  </a:lnTo>
                  <a:lnTo>
                    <a:pt x="679224" y="27940"/>
                  </a:lnTo>
                  <a:close/>
                </a:path>
                <a:path w="1624330" h="1177289">
                  <a:moveTo>
                    <a:pt x="773039" y="29210"/>
                  </a:moveTo>
                  <a:lnTo>
                    <a:pt x="768378" y="31750"/>
                  </a:lnTo>
                  <a:lnTo>
                    <a:pt x="750115" y="35560"/>
                  </a:lnTo>
                  <a:lnTo>
                    <a:pt x="727048" y="38100"/>
                  </a:lnTo>
                  <a:lnTo>
                    <a:pt x="788342" y="38100"/>
                  </a:lnTo>
                  <a:lnTo>
                    <a:pt x="785675" y="36830"/>
                  </a:lnTo>
                  <a:lnTo>
                    <a:pt x="782348" y="34290"/>
                  </a:lnTo>
                  <a:lnTo>
                    <a:pt x="779021" y="30480"/>
                  </a:lnTo>
                  <a:lnTo>
                    <a:pt x="773039" y="29210"/>
                  </a:lnTo>
                  <a:close/>
                </a:path>
                <a:path w="1624330" h="1177289">
                  <a:moveTo>
                    <a:pt x="906363" y="5080"/>
                  </a:moveTo>
                  <a:lnTo>
                    <a:pt x="880403" y="6350"/>
                  </a:lnTo>
                  <a:lnTo>
                    <a:pt x="853822" y="16510"/>
                  </a:lnTo>
                  <a:lnTo>
                    <a:pt x="832919" y="25400"/>
                  </a:lnTo>
                  <a:lnTo>
                    <a:pt x="829592" y="26670"/>
                  </a:lnTo>
                  <a:lnTo>
                    <a:pt x="826925" y="27940"/>
                  </a:lnTo>
                  <a:lnTo>
                    <a:pt x="825604" y="31750"/>
                  </a:lnTo>
                  <a:lnTo>
                    <a:pt x="820111" y="36830"/>
                  </a:lnTo>
                  <a:lnTo>
                    <a:pt x="941880" y="36830"/>
                  </a:lnTo>
                  <a:lnTo>
                    <a:pt x="937756" y="31750"/>
                  </a:lnTo>
                  <a:lnTo>
                    <a:pt x="931383" y="26670"/>
                  </a:lnTo>
                  <a:lnTo>
                    <a:pt x="928728" y="25400"/>
                  </a:lnTo>
                  <a:lnTo>
                    <a:pt x="926734" y="22860"/>
                  </a:lnTo>
                  <a:lnTo>
                    <a:pt x="925401" y="20320"/>
                  </a:lnTo>
                  <a:lnTo>
                    <a:pt x="906363" y="5080"/>
                  </a:lnTo>
                  <a:close/>
                </a:path>
                <a:path w="1624330" h="1177289">
                  <a:moveTo>
                    <a:pt x="1453670" y="7620"/>
                  </a:moveTo>
                  <a:lnTo>
                    <a:pt x="1445618" y="8890"/>
                  </a:lnTo>
                  <a:lnTo>
                    <a:pt x="1438125" y="16510"/>
                  </a:lnTo>
                  <a:lnTo>
                    <a:pt x="1430756" y="24130"/>
                  </a:lnTo>
                  <a:lnTo>
                    <a:pt x="1423076" y="27940"/>
                  </a:lnTo>
                  <a:lnTo>
                    <a:pt x="1624002" y="27940"/>
                  </a:lnTo>
                  <a:lnTo>
                    <a:pt x="1624002" y="25400"/>
                  </a:lnTo>
                  <a:lnTo>
                    <a:pt x="1534175" y="25400"/>
                  </a:lnTo>
                  <a:lnTo>
                    <a:pt x="1530985" y="22860"/>
                  </a:lnTo>
                  <a:lnTo>
                    <a:pt x="1454756" y="22860"/>
                  </a:lnTo>
                  <a:lnTo>
                    <a:pt x="1457178" y="16510"/>
                  </a:lnTo>
                  <a:lnTo>
                    <a:pt x="1453670" y="7620"/>
                  </a:lnTo>
                  <a:close/>
                </a:path>
                <a:path w="1624330" h="1177289">
                  <a:moveTo>
                    <a:pt x="1562128" y="8890"/>
                  </a:moveTo>
                  <a:lnTo>
                    <a:pt x="1560889" y="10160"/>
                  </a:lnTo>
                  <a:lnTo>
                    <a:pt x="1558216" y="13970"/>
                  </a:lnTo>
                  <a:lnTo>
                    <a:pt x="1552677" y="19050"/>
                  </a:lnTo>
                  <a:lnTo>
                    <a:pt x="1542837" y="24130"/>
                  </a:lnTo>
                  <a:lnTo>
                    <a:pt x="1534175" y="25400"/>
                  </a:lnTo>
                  <a:lnTo>
                    <a:pt x="1624002" y="25400"/>
                  </a:lnTo>
                  <a:lnTo>
                    <a:pt x="1624002" y="16510"/>
                  </a:lnTo>
                  <a:lnTo>
                    <a:pt x="1622669" y="13970"/>
                  </a:lnTo>
                  <a:lnTo>
                    <a:pt x="1584086" y="13970"/>
                  </a:lnTo>
                  <a:lnTo>
                    <a:pt x="1575599" y="12700"/>
                  </a:lnTo>
                  <a:lnTo>
                    <a:pt x="1564621" y="12700"/>
                  </a:lnTo>
                  <a:lnTo>
                    <a:pt x="1562128" y="8890"/>
                  </a:lnTo>
                  <a:close/>
                </a:path>
                <a:path w="1624330" h="1177289">
                  <a:moveTo>
                    <a:pt x="1523288" y="5080"/>
                  </a:moveTo>
                  <a:lnTo>
                    <a:pt x="1514628" y="5080"/>
                  </a:lnTo>
                  <a:lnTo>
                    <a:pt x="1500914" y="7620"/>
                  </a:lnTo>
                  <a:lnTo>
                    <a:pt x="1498247" y="7620"/>
                  </a:lnTo>
                  <a:lnTo>
                    <a:pt x="1462936" y="22860"/>
                  </a:lnTo>
                  <a:lnTo>
                    <a:pt x="1530985" y="22860"/>
                  </a:lnTo>
                  <a:lnTo>
                    <a:pt x="1526200" y="19050"/>
                  </a:lnTo>
                  <a:lnTo>
                    <a:pt x="1528194" y="10160"/>
                  </a:lnTo>
                  <a:lnTo>
                    <a:pt x="1527582" y="6350"/>
                  </a:lnTo>
                  <a:lnTo>
                    <a:pt x="1523288" y="5080"/>
                  </a:lnTo>
                  <a:close/>
                </a:path>
                <a:path w="1624330" h="1177289">
                  <a:moveTo>
                    <a:pt x="1599174" y="0"/>
                  </a:moveTo>
                  <a:lnTo>
                    <a:pt x="1596888" y="0"/>
                  </a:lnTo>
                  <a:lnTo>
                    <a:pt x="1594729" y="1270"/>
                  </a:lnTo>
                  <a:lnTo>
                    <a:pt x="1589416" y="5080"/>
                  </a:lnTo>
                  <a:lnTo>
                    <a:pt x="1588655" y="10160"/>
                  </a:lnTo>
                  <a:lnTo>
                    <a:pt x="1588271" y="13970"/>
                  </a:lnTo>
                  <a:lnTo>
                    <a:pt x="1622669" y="13970"/>
                  </a:lnTo>
                  <a:lnTo>
                    <a:pt x="1619342" y="11430"/>
                  </a:lnTo>
                  <a:lnTo>
                    <a:pt x="1608369" y="2540"/>
                  </a:lnTo>
                  <a:lnTo>
                    <a:pt x="1601473" y="1270"/>
                  </a:lnTo>
                  <a:lnTo>
                    <a:pt x="1599174" y="0"/>
                  </a:lnTo>
                  <a:close/>
                </a:path>
              </a:pathLst>
            </a:custGeom>
            <a:solidFill>
              <a:srgbClr val="ECF0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83270" y="3894661"/>
              <a:ext cx="1634070" cy="104986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591484" y="3858971"/>
              <a:ext cx="1624330" cy="1038860"/>
            </a:xfrm>
            <a:custGeom>
              <a:avLst/>
              <a:gdLst/>
              <a:ahLst/>
              <a:cxnLst/>
              <a:rect l="l" t="t" r="r" b="b"/>
              <a:pathLst>
                <a:path w="1624330" h="1038860">
                  <a:moveTo>
                    <a:pt x="23674" y="21590"/>
                  </a:moveTo>
                  <a:lnTo>
                    <a:pt x="21626" y="22860"/>
                  </a:lnTo>
                  <a:lnTo>
                    <a:pt x="20199" y="26670"/>
                  </a:lnTo>
                  <a:lnTo>
                    <a:pt x="17211" y="29210"/>
                  </a:lnTo>
                  <a:lnTo>
                    <a:pt x="11890" y="31750"/>
                  </a:lnTo>
                  <a:lnTo>
                    <a:pt x="10569" y="34290"/>
                  </a:lnTo>
                  <a:lnTo>
                    <a:pt x="8175" y="36830"/>
                  </a:lnTo>
                  <a:lnTo>
                    <a:pt x="275" y="101600"/>
                  </a:lnTo>
                  <a:lnTo>
                    <a:pt x="29" y="148590"/>
                  </a:lnTo>
                  <a:lnTo>
                    <a:pt x="0" y="350520"/>
                  </a:lnTo>
                  <a:lnTo>
                    <a:pt x="156" y="425450"/>
                  </a:lnTo>
                  <a:lnTo>
                    <a:pt x="361" y="497840"/>
                  </a:lnTo>
                  <a:lnTo>
                    <a:pt x="594" y="563880"/>
                  </a:lnTo>
                  <a:lnTo>
                    <a:pt x="833" y="621030"/>
                  </a:lnTo>
                  <a:lnTo>
                    <a:pt x="1058" y="662940"/>
                  </a:lnTo>
                  <a:lnTo>
                    <a:pt x="1247" y="688340"/>
                  </a:lnTo>
                  <a:lnTo>
                    <a:pt x="1374" y="1028700"/>
                  </a:lnTo>
                  <a:lnTo>
                    <a:pt x="1894" y="1028700"/>
                  </a:lnTo>
                  <a:lnTo>
                    <a:pt x="4035" y="1033780"/>
                  </a:lnTo>
                  <a:lnTo>
                    <a:pt x="8672" y="1038860"/>
                  </a:lnTo>
                  <a:lnTo>
                    <a:pt x="16678" y="1038860"/>
                  </a:lnTo>
                  <a:lnTo>
                    <a:pt x="24167" y="1036320"/>
                  </a:lnTo>
                  <a:lnTo>
                    <a:pt x="29727" y="1031240"/>
                  </a:lnTo>
                  <a:lnTo>
                    <a:pt x="34916" y="1027430"/>
                  </a:lnTo>
                  <a:lnTo>
                    <a:pt x="143964" y="1027430"/>
                  </a:lnTo>
                  <a:lnTo>
                    <a:pt x="162144" y="1021080"/>
                  </a:lnTo>
                  <a:lnTo>
                    <a:pt x="170687" y="1019810"/>
                  </a:lnTo>
                  <a:lnTo>
                    <a:pt x="193379" y="1019810"/>
                  </a:lnTo>
                  <a:lnTo>
                    <a:pt x="194607" y="1018540"/>
                  </a:lnTo>
                  <a:lnTo>
                    <a:pt x="202288" y="1016000"/>
                  </a:lnTo>
                  <a:lnTo>
                    <a:pt x="264853" y="1016000"/>
                  </a:lnTo>
                  <a:lnTo>
                    <a:pt x="268150" y="1013460"/>
                  </a:lnTo>
                  <a:lnTo>
                    <a:pt x="278246" y="999490"/>
                  </a:lnTo>
                  <a:lnTo>
                    <a:pt x="394841" y="999490"/>
                  </a:lnTo>
                  <a:lnTo>
                    <a:pt x="400541" y="994410"/>
                  </a:lnTo>
                  <a:lnTo>
                    <a:pt x="410519" y="990600"/>
                  </a:lnTo>
                  <a:lnTo>
                    <a:pt x="1621434" y="990600"/>
                  </a:lnTo>
                  <a:lnTo>
                    <a:pt x="1624002" y="982980"/>
                  </a:lnTo>
                  <a:lnTo>
                    <a:pt x="1624002" y="50800"/>
                  </a:lnTo>
                  <a:lnTo>
                    <a:pt x="1063124" y="50800"/>
                  </a:lnTo>
                  <a:lnTo>
                    <a:pt x="1055138" y="49530"/>
                  </a:lnTo>
                  <a:lnTo>
                    <a:pt x="1053141" y="48260"/>
                  </a:lnTo>
                  <a:lnTo>
                    <a:pt x="151945" y="48260"/>
                  </a:lnTo>
                  <a:lnTo>
                    <a:pt x="144732" y="45720"/>
                  </a:lnTo>
                  <a:lnTo>
                    <a:pt x="143403" y="41910"/>
                  </a:lnTo>
                  <a:lnTo>
                    <a:pt x="85417" y="41910"/>
                  </a:lnTo>
                  <a:lnTo>
                    <a:pt x="78930" y="38100"/>
                  </a:lnTo>
                  <a:lnTo>
                    <a:pt x="74065" y="34290"/>
                  </a:lnTo>
                  <a:lnTo>
                    <a:pt x="37691" y="34290"/>
                  </a:lnTo>
                  <a:lnTo>
                    <a:pt x="31194" y="30480"/>
                  </a:lnTo>
                  <a:lnTo>
                    <a:pt x="29860" y="30480"/>
                  </a:lnTo>
                  <a:lnTo>
                    <a:pt x="29187" y="29210"/>
                  </a:lnTo>
                  <a:lnTo>
                    <a:pt x="28527" y="29210"/>
                  </a:lnTo>
                  <a:lnTo>
                    <a:pt x="23674" y="21590"/>
                  </a:lnTo>
                  <a:close/>
                </a:path>
                <a:path w="1624330" h="1038860">
                  <a:moveTo>
                    <a:pt x="143964" y="1027430"/>
                  </a:moveTo>
                  <a:lnTo>
                    <a:pt x="41290" y="1027430"/>
                  </a:lnTo>
                  <a:lnTo>
                    <a:pt x="49770" y="1028700"/>
                  </a:lnTo>
                  <a:lnTo>
                    <a:pt x="60743" y="1028700"/>
                  </a:lnTo>
                  <a:lnTo>
                    <a:pt x="63236" y="1032510"/>
                  </a:lnTo>
                  <a:lnTo>
                    <a:pt x="69364" y="1035050"/>
                  </a:lnTo>
                  <a:lnTo>
                    <a:pt x="83285" y="1036320"/>
                  </a:lnTo>
                  <a:lnTo>
                    <a:pt x="102818" y="1036320"/>
                  </a:lnTo>
                  <a:lnTo>
                    <a:pt x="125783" y="1033780"/>
                  </a:lnTo>
                  <a:lnTo>
                    <a:pt x="143964" y="1027430"/>
                  </a:lnTo>
                  <a:close/>
                </a:path>
                <a:path w="1624330" h="1038860">
                  <a:moveTo>
                    <a:pt x="193379" y="1019810"/>
                  </a:moveTo>
                  <a:lnTo>
                    <a:pt x="170687" y="1019810"/>
                  </a:lnTo>
                  <a:lnTo>
                    <a:pt x="168253" y="1026160"/>
                  </a:lnTo>
                  <a:lnTo>
                    <a:pt x="171681" y="1032510"/>
                  </a:lnTo>
                  <a:lnTo>
                    <a:pt x="179741" y="1032510"/>
                  </a:lnTo>
                  <a:lnTo>
                    <a:pt x="187237" y="1026160"/>
                  </a:lnTo>
                  <a:lnTo>
                    <a:pt x="193379" y="1019810"/>
                  </a:lnTo>
                  <a:close/>
                </a:path>
                <a:path w="1624330" h="1038860">
                  <a:moveTo>
                    <a:pt x="731123" y="1017270"/>
                  </a:moveTo>
                  <a:lnTo>
                    <a:pt x="697258" y="1017270"/>
                  </a:lnTo>
                  <a:lnTo>
                    <a:pt x="708631" y="1031240"/>
                  </a:lnTo>
                  <a:lnTo>
                    <a:pt x="719877" y="1027430"/>
                  </a:lnTo>
                  <a:lnTo>
                    <a:pt x="731123" y="1017270"/>
                  </a:lnTo>
                  <a:close/>
                </a:path>
                <a:path w="1624330" h="1038860">
                  <a:moveTo>
                    <a:pt x="913480" y="1009650"/>
                  </a:moveTo>
                  <a:lnTo>
                    <a:pt x="823661" y="1009650"/>
                  </a:lnTo>
                  <a:lnTo>
                    <a:pt x="830976" y="1010920"/>
                  </a:lnTo>
                  <a:lnTo>
                    <a:pt x="836298" y="1013460"/>
                  </a:lnTo>
                  <a:lnTo>
                    <a:pt x="848100" y="1022350"/>
                  </a:lnTo>
                  <a:lnTo>
                    <a:pt x="860337" y="1027430"/>
                  </a:lnTo>
                  <a:lnTo>
                    <a:pt x="871200" y="1027430"/>
                  </a:lnTo>
                  <a:lnTo>
                    <a:pt x="878881" y="1017270"/>
                  </a:lnTo>
                  <a:lnTo>
                    <a:pt x="896244" y="1014730"/>
                  </a:lnTo>
                  <a:lnTo>
                    <a:pt x="913480" y="1009650"/>
                  </a:lnTo>
                  <a:close/>
                </a:path>
                <a:path w="1624330" h="1038860">
                  <a:moveTo>
                    <a:pt x="264853" y="1016000"/>
                  </a:moveTo>
                  <a:lnTo>
                    <a:pt x="202288" y="1016000"/>
                  </a:lnTo>
                  <a:lnTo>
                    <a:pt x="215851" y="1018540"/>
                  </a:lnTo>
                  <a:lnTo>
                    <a:pt x="235467" y="1023620"/>
                  </a:lnTo>
                  <a:lnTo>
                    <a:pt x="254959" y="1023620"/>
                  </a:lnTo>
                  <a:lnTo>
                    <a:pt x="264853" y="1016000"/>
                  </a:lnTo>
                  <a:close/>
                </a:path>
                <a:path w="1624330" h="1038860">
                  <a:moveTo>
                    <a:pt x="1620578" y="993140"/>
                  </a:moveTo>
                  <a:lnTo>
                    <a:pt x="1478635" y="993140"/>
                  </a:lnTo>
                  <a:lnTo>
                    <a:pt x="1487617" y="1016000"/>
                  </a:lnTo>
                  <a:lnTo>
                    <a:pt x="1496599" y="1023620"/>
                  </a:lnTo>
                  <a:lnTo>
                    <a:pt x="1505581" y="1019810"/>
                  </a:lnTo>
                  <a:lnTo>
                    <a:pt x="1514563" y="1014730"/>
                  </a:lnTo>
                  <a:lnTo>
                    <a:pt x="1523545" y="1014730"/>
                  </a:lnTo>
                  <a:lnTo>
                    <a:pt x="1532528" y="999490"/>
                  </a:lnTo>
                  <a:lnTo>
                    <a:pt x="1541510" y="998220"/>
                  </a:lnTo>
                  <a:lnTo>
                    <a:pt x="1618866" y="998220"/>
                  </a:lnTo>
                  <a:lnTo>
                    <a:pt x="1620578" y="993140"/>
                  </a:lnTo>
                  <a:close/>
                </a:path>
                <a:path w="1624330" h="1038860">
                  <a:moveTo>
                    <a:pt x="1616298" y="1005840"/>
                  </a:moveTo>
                  <a:lnTo>
                    <a:pt x="1586693" y="1005840"/>
                  </a:lnTo>
                  <a:lnTo>
                    <a:pt x="1596062" y="1010920"/>
                  </a:lnTo>
                  <a:lnTo>
                    <a:pt x="1603236" y="1022350"/>
                  </a:lnTo>
                  <a:lnTo>
                    <a:pt x="1608537" y="1022350"/>
                  </a:lnTo>
                  <a:lnTo>
                    <a:pt x="1614586" y="1010920"/>
                  </a:lnTo>
                  <a:lnTo>
                    <a:pt x="1616298" y="1005840"/>
                  </a:lnTo>
                  <a:close/>
                </a:path>
                <a:path w="1624330" h="1038860">
                  <a:moveTo>
                    <a:pt x="1352170" y="1002030"/>
                  </a:moveTo>
                  <a:lnTo>
                    <a:pt x="1222174" y="1002030"/>
                  </a:lnTo>
                  <a:lnTo>
                    <a:pt x="1248500" y="1004570"/>
                  </a:lnTo>
                  <a:lnTo>
                    <a:pt x="1286616" y="1016000"/>
                  </a:lnTo>
                  <a:lnTo>
                    <a:pt x="1324610" y="1019810"/>
                  </a:lnTo>
                  <a:lnTo>
                    <a:pt x="1350571" y="1003300"/>
                  </a:lnTo>
                  <a:lnTo>
                    <a:pt x="1352170" y="1002030"/>
                  </a:lnTo>
                  <a:close/>
                </a:path>
                <a:path w="1624330" h="1038860">
                  <a:moveTo>
                    <a:pt x="1621434" y="990600"/>
                  </a:moveTo>
                  <a:lnTo>
                    <a:pt x="568277" y="990600"/>
                  </a:lnTo>
                  <a:lnTo>
                    <a:pt x="578182" y="996950"/>
                  </a:lnTo>
                  <a:lnTo>
                    <a:pt x="588152" y="1009650"/>
                  </a:lnTo>
                  <a:lnTo>
                    <a:pt x="614742" y="1016000"/>
                  </a:lnTo>
                  <a:lnTo>
                    <a:pt x="648692" y="1018540"/>
                  </a:lnTo>
                  <a:lnTo>
                    <a:pt x="679648" y="1018540"/>
                  </a:lnTo>
                  <a:lnTo>
                    <a:pt x="697258" y="1017270"/>
                  </a:lnTo>
                  <a:lnTo>
                    <a:pt x="731123" y="1017270"/>
                  </a:lnTo>
                  <a:lnTo>
                    <a:pt x="742495" y="1013460"/>
                  </a:lnTo>
                  <a:lnTo>
                    <a:pt x="818340" y="1013460"/>
                  </a:lnTo>
                  <a:lnTo>
                    <a:pt x="823661" y="1009650"/>
                  </a:lnTo>
                  <a:lnTo>
                    <a:pt x="965034" y="1009650"/>
                  </a:lnTo>
                  <a:lnTo>
                    <a:pt x="981998" y="1005840"/>
                  </a:lnTo>
                  <a:lnTo>
                    <a:pt x="1092945" y="1005840"/>
                  </a:lnTo>
                  <a:lnTo>
                    <a:pt x="1101501" y="1003300"/>
                  </a:lnTo>
                  <a:lnTo>
                    <a:pt x="1219311" y="1003300"/>
                  </a:lnTo>
                  <a:lnTo>
                    <a:pt x="1222174" y="1002030"/>
                  </a:lnTo>
                  <a:lnTo>
                    <a:pt x="1352170" y="1002030"/>
                  </a:lnTo>
                  <a:lnTo>
                    <a:pt x="1358564" y="996950"/>
                  </a:lnTo>
                  <a:lnTo>
                    <a:pt x="1468020" y="996950"/>
                  </a:lnTo>
                  <a:lnTo>
                    <a:pt x="1469653" y="994410"/>
                  </a:lnTo>
                  <a:lnTo>
                    <a:pt x="1478635" y="993140"/>
                  </a:lnTo>
                  <a:lnTo>
                    <a:pt x="1620578" y="993140"/>
                  </a:lnTo>
                  <a:lnTo>
                    <a:pt x="1621434" y="990600"/>
                  </a:lnTo>
                  <a:close/>
                </a:path>
                <a:path w="1624330" h="1038860">
                  <a:moveTo>
                    <a:pt x="965034" y="1009650"/>
                  </a:moveTo>
                  <a:lnTo>
                    <a:pt x="930714" y="1009650"/>
                  </a:lnTo>
                  <a:lnTo>
                    <a:pt x="948070" y="1018540"/>
                  </a:lnTo>
                  <a:lnTo>
                    <a:pt x="965034" y="1009650"/>
                  </a:lnTo>
                  <a:close/>
                </a:path>
                <a:path w="1624330" h="1038860">
                  <a:moveTo>
                    <a:pt x="1468020" y="996950"/>
                  </a:moveTo>
                  <a:lnTo>
                    <a:pt x="1366620" y="996950"/>
                  </a:lnTo>
                  <a:lnTo>
                    <a:pt x="1374801" y="999490"/>
                  </a:lnTo>
                  <a:lnTo>
                    <a:pt x="1383172" y="1004570"/>
                  </a:lnTo>
                  <a:lnTo>
                    <a:pt x="1396684" y="1009650"/>
                  </a:lnTo>
                  <a:lnTo>
                    <a:pt x="1437427" y="1014730"/>
                  </a:lnTo>
                  <a:lnTo>
                    <a:pt x="1451689" y="1018540"/>
                  </a:lnTo>
                  <a:lnTo>
                    <a:pt x="1460671" y="1008380"/>
                  </a:lnTo>
                  <a:lnTo>
                    <a:pt x="1468020" y="996950"/>
                  </a:lnTo>
                  <a:close/>
                </a:path>
                <a:path w="1624330" h="1038860">
                  <a:moveTo>
                    <a:pt x="818340" y="1013460"/>
                  </a:moveTo>
                  <a:lnTo>
                    <a:pt x="742495" y="1013460"/>
                  </a:lnTo>
                  <a:lnTo>
                    <a:pt x="747817" y="1014730"/>
                  </a:lnTo>
                  <a:lnTo>
                    <a:pt x="753811" y="1016000"/>
                  </a:lnTo>
                  <a:lnTo>
                    <a:pt x="774467" y="1016000"/>
                  </a:lnTo>
                  <a:lnTo>
                    <a:pt x="790984" y="1017270"/>
                  </a:lnTo>
                  <a:lnTo>
                    <a:pt x="806378" y="1017270"/>
                  </a:lnTo>
                  <a:lnTo>
                    <a:pt x="818340" y="1013460"/>
                  </a:lnTo>
                  <a:close/>
                </a:path>
                <a:path w="1624330" h="1038860">
                  <a:moveTo>
                    <a:pt x="1092945" y="1005840"/>
                  </a:moveTo>
                  <a:lnTo>
                    <a:pt x="981998" y="1005840"/>
                  </a:lnTo>
                  <a:lnTo>
                    <a:pt x="998962" y="1008380"/>
                  </a:lnTo>
                  <a:lnTo>
                    <a:pt x="1015926" y="1016000"/>
                  </a:lnTo>
                  <a:lnTo>
                    <a:pt x="1030095" y="1009650"/>
                  </a:lnTo>
                  <a:lnTo>
                    <a:pt x="1088701" y="1009650"/>
                  </a:lnTo>
                  <a:lnTo>
                    <a:pt x="1092945" y="1005840"/>
                  </a:lnTo>
                  <a:close/>
                </a:path>
                <a:path w="1624330" h="1038860">
                  <a:moveTo>
                    <a:pt x="1132935" y="1003300"/>
                  </a:moveTo>
                  <a:lnTo>
                    <a:pt x="1101501" y="1003300"/>
                  </a:lnTo>
                  <a:lnTo>
                    <a:pt x="1110182" y="1005840"/>
                  </a:lnTo>
                  <a:lnTo>
                    <a:pt x="1119050" y="1016000"/>
                  </a:lnTo>
                  <a:lnTo>
                    <a:pt x="1132935" y="1003300"/>
                  </a:lnTo>
                  <a:close/>
                </a:path>
                <a:path w="1624330" h="1038860">
                  <a:moveTo>
                    <a:pt x="546047" y="998220"/>
                  </a:moveTo>
                  <a:lnTo>
                    <a:pt x="493254" y="998220"/>
                  </a:lnTo>
                  <a:lnTo>
                    <a:pt x="508981" y="1004570"/>
                  </a:lnTo>
                  <a:lnTo>
                    <a:pt x="518963" y="1009650"/>
                  </a:lnTo>
                  <a:lnTo>
                    <a:pt x="528943" y="1013460"/>
                  </a:lnTo>
                  <a:lnTo>
                    <a:pt x="538922" y="1010920"/>
                  </a:lnTo>
                  <a:lnTo>
                    <a:pt x="546047" y="998220"/>
                  </a:lnTo>
                  <a:close/>
                </a:path>
                <a:path w="1624330" h="1038860">
                  <a:moveTo>
                    <a:pt x="1088701" y="1009650"/>
                  </a:moveTo>
                  <a:lnTo>
                    <a:pt x="1050439" y="1009650"/>
                  </a:lnTo>
                  <a:lnTo>
                    <a:pt x="1070658" y="1012190"/>
                  </a:lnTo>
                  <a:lnTo>
                    <a:pt x="1084456" y="1013460"/>
                  </a:lnTo>
                  <a:lnTo>
                    <a:pt x="1088701" y="1009650"/>
                  </a:lnTo>
                  <a:close/>
                </a:path>
                <a:path w="1624330" h="1038860">
                  <a:moveTo>
                    <a:pt x="349978" y="999490"/>
                  </a:moveTo>
                  <a:lnTo>
                    <a:pt x="278246" y="999490"/>
                  </a:lnTo>
                  <a:lnTo>
                    <a:pt x="288528" y="1004570"/>
                  </a:lnTo>
                  <a:lnTo>
                    <a:pt x="298933" y="1012190"/>
                  </a:lnTo>
                  <a:lnTo>
                    <a:pt x="309400" y="1008380"/>
                  </a:lnTo>
                  <a:lnTo>
                    <a:pt x="325820" y="1002030"/>
                  </a:lnTo>
                  <a:lnTo>
                    <a:pt x="349978" y="999490"/>
                  </a:lnTo>
                  <a:close/>
                </a:path>
                <a:path w="1624330" h="1038860">
                  <a:moveTo>
                    <a:pt x="1219311" y="1003300"/>
                  </a:moveTo>
                  <a:lnTo>
                    <a:pt x="1132935" y="1003300"/>
                  </a:lnTo>
                  <a:lnTo>
                    <a:pt x="1153310" y="1005840"/>
                  </a:lnTo>
                  <a:lnTo>
                    <a:pt x="1173688" y="1012190"/>
                  </a:lnTo>
                  <a:lnTo>
                    <a:pt x="1187580" y="1008380"/>
                  </a:lnTo>
                  <a:lnTo>
                    <a:pt x="1204872" y="1008380"/>
                  </a:lnTo>
                  <a:lnTo>
                    <a:pt x="1213585" y="1005840"/>
                  </a:lnTo>
                  <a:lnTo>
                    <a:pt x="1219311" y="1003300"/>
                  </a:lnTo>
                  <a:close/>
                </a:path>
                <a:path w="1624330" h="1038860">
                  <a:moveTo>
                    <a:pt x="1618866" y="998220"/>
                  </a:moveTo>
                  <a:lnTo>
                    <a:pt x="1541510" y="998220"/>
                  </a:lnTo>
                  <a:lnTo>
                    <a:pt x="1550492" y="1005840"/>
                  </a:lnTo>
                  <a:lnTo>
                    <a:pt x="1559474" y="1012190"/>
                  </a:lnTo>
                  <a:lnTo>
                    <a:pt x="1577516" y="1007110"/>
                  </a:lnTo>
                  <a:lnTo>
                    <a:pt x="1586693" y="1005840"/>
                  </a:lnTo>
                  <a:lnTo>
                    <a:pt x="1616298" y="1005840"/>
                  </a:lnTo>
                  <a:lnTo>
                    <a:pt x="1618866" y="998220"/>
                  </a:lnTo>
                  <a:close/>
                </a:path>
                <a:path w="1624330" h="1038860">
                  <a:moveTo>
                    <a:pt x="1204872" y="1008380"/>
                  </a:moveTo>
                  <a:lnTo>
                    <a:pt x="1187580" y="1008380"/>
                  </a:lnTo>
                  <a:lnTo>
                    <a:pt x="1196162" y="1009650"/>
                  </a:lnTo>
                  <a:lnTo>
                    <a:pt x="1204872" y="1008380"/>
                  </a:lnTo>
                  <a:close/>
                </a:path>
                <a:path w="1624330" h="1038860">
                  <a:moveTo>
                    <a:pt x="394841" y="999490"/>
                  </a:moveTo>
                  <a:lnTo>
                    <a:pt x="349978" y="999490"/>
                  </a:lnTo>
                  <a:lnTo>
                    <a:pt x="374139" y="1000760"/>
                  </a:lnTo>
                  <a:lnTo>
                    <a:pt x="390566" y="1003300"/>
                  </a:lnTo>
                  <a:lnTo>
                    <a:pt x="394841" y="999490"/>
                  </a:lnTo>
                  <a:close/>
                </a:path>
                <a:path w="1624330" h="1038860">
                  <a:moveTo>
                    <a:pt x="558495" y="990600"/>
                  </a:moveTo>
                  <a:lnTo>
                    <a:pt x="410519" y="990600"/>
                  </a:lnTo>
                  <a:lnTo>
                    <a:pt x="420500" y="993140"/>
                  </a:lnTo>
                  <a:lnTo>
                    <a:pt x="430482" y="1002030"/>
                  </a:lnTo>
                  <a:lnTo>
                    <a:pt x="446580" y="1003300"/>
                  </a:lnTo>
                  <a:lnTo>
                    <a:pt x="469979" y="999490"/>
                  </a:lnTo>
                  <a:lnTo>
                    <a:pt x="493254" y="998220"/>
                  </a:lnTo>
                  <a:lnTo>
                    <a:pt x="546047" y="998220"/>
                  </a:lnTo>
                  <a:lnTo>
                    <a:pt x="548897" y="993140"/>
                  </a:lnTo>
                  <a:lnTo>
                    <a:pt x="558495" y="990600"/>
                  </a:lnTo>
                  <a:close/>
                </a:path>
                <a:path w="1624330" h="1038860">
                  <a:moveTo>
                    <a:pt x="1096057" y="26670"/>
                  </a:moveTo>
                  <a:lnTo>
                    <a:pt x="1087302" y="29210"/>
                  </a:lnTo>
                  <a:lnTo>
                    <a:pt x="1078423" y="43180"/>
                  </a:lnTo>
                  <a:lnTo>
                    <a:pt x="1077090" y="45720"/>
                  </a:lnTo>
                  <a:lnTo>
                    <a:pt x="1074435" y="48260"/>
                  </a:lnTo>
                  <a:lnTo>
                    <a:pt x="1071108" y="49530"/>
                  </a:lnTo>
                  <a:lnTo>
                    <a:pt x="1063124" y="50800"/>
                  </a:lnTo>
                  <a:lnTo>
                    <a:pt x="1624002" y="50800"/>
                  </a:lnTo>
                  <a:lnTo>
                    <a:pt x="1624002" y="45720"/>
                  </a:lnTo>
                  <a:lnTo>
                    <a:pt x="1133649" y="45720"/>
                  </a:lnTo>
                  <a:lnTo>
                    <a:pt x="1125663" y="44450"/>
                  </a:lnTo>
                  <a:lnTo>
                    <a:pt x="1117679" y="38100"/>
                  </a:lnTo>
                  <a:lnTo>
                    <a:pt x="1115025" y="35560"/>
                  </a:lnTo>
                  <a:lnTo>
                    <a:pt x="1113691" y="35560"/>
                  </a:lnTo>
                  <a:lnTo>
                    <a:pt x="1104812" y="30480"/>
                  </a:lnTo>
                  <a:lnTo>
                    <a:pt x="1096057" y="26670"/>
                  </a:lnTo>
                  <a:close/>
                </a:path>
                <a:path w="1624330" h="1038860">
                  <a:moveTo>
                    <a:pt x="174894" y="22860"/>
                  </a:moveTo>
                  <a:lnTo>
                    <a:pt x="168913" y="25400"/>
                  </a:lnTo>
                  <a:lnTo>
                    <a:pt x="166246" y="29210"/>
                  </a:lnTo>
                  <a:lnTo>
                    <a:pt x="159159" y="40640"/>
                  </a:lnTo>
                  <a:lnTo>
                    <a:pt x="151945" y="48260"/>
                  </a:lnTo>
                  <a:lnTo>
                    <a:pt x="1053141" y="48260"/>
                  </a:lnTo>
                  <a:lnTo>
                    <a:pt x="1047151" y="44450"/>
                  </a:lnTo>
                  <a:lnTo>
                    <a:pt x="1046153" y="43180"/>
                  </a:lnTo>
                  <a:lnTo>
                    <a:pt x="257736" y="43180"/>
                  </a:lnTo>
                  <a:lnTo>
                    <a:pt x="249982" y="40640"/>
                  </a:lnTo>
                  <a:lnTo>
                    <a:pt x="242103" y="35560"/>
                  </a:lnTo>
                  <a:lnTo>
                    <a:pt x="231322" y="31750"/>
                  </a:lnTo>
                  <a:lnTo>
                    <a:pt x="214739" y="29210"/>
                  </a:lnTo>
                  <a:lnTo>
                    <a:pt x="196535" y="26670"/>
                  </a:lnTo>
                  <a:lnTo>
                    <a:pt x="180889" y="24130"/>
                  </a:lnTo>
                  <a:lnTo>
                    <a:pt x="174894" y="22860"/>
                  </a:lnTo>
                  <a:close/>
                </a:path>
                <a:path w="1624330" h="1038860">
                  <a:moveTo>
                    <a:pt x="1156935" y="38100"/>
                  </a:moveTo>
                  <a:lnTo>
                    <a:pt x="1152947" y="39370"/>
                  </a:lnTo>
                  <a:lnTo>
                    <a:pt x="1141635" y="44450"/>
                  </a:lnTo>
                  <a:lnTo>
                    <a:pt x="1133649" y="45720"/>
                  </a:lnTo>
                  <a:lnTo>
                    <a:pt x="1196938" y="45720"/>
                  </a:lnTo>
                  <a:lnTo>
                    <a:pt x="1177089" y="43180"/>
                  </a:lnTo>
                  <a:lnTo>
                    <a:pt x="1160922" y="39370"/>
                  </a:lnTo>
                  <a:lnTo>
                    <a:pt x="1156935" y="38100"/>
                  </a:lnTo>
                  <a:close/>
                </a:path>
                <a:path w="1624330" h="1038860">
                  <a:moveTo>
                    <a:pt x="1238113" y="38100"/>
                  </a:moveTo>
                  <a:lnTo>
                    <a:pt x="1234112" y="39370"/>
                  </a:lnTo>
                  <a:lnTo>
                    <a:pt x="1231458" y="40640"/>
                  </a:lnTo>
                  <a:lnTo>
                    <a:pt x="1216413" y="44450"/>
                  </a:lnTo>
                  <a:lnTo>
                    <a:pt x="1196938" y="45720"/>
                  </a:lnTo>
                  <a:lnTo>
                    <a:pt x="1624002" y="45720"/>
                  </a:lnTo>
                  <a:lnTo>
                    <a:pt x="1624002" y="40640"/>
                  </a:lnTo>
                  <a:lnTo>
                    <a:pt x="1259050" y="40640"/>
                  </a:lnTo>
                  <a:lnTo>
                    <a:pt x="1241428" y="39370"/>
                  </a:lnTo>
                  <a:lnTo>
                    <a:pt x="1238113" y="38100"/>
                  </a:lnTo>
                  <a:close/>
                </a:path>
                <a:path w="1624330" h="1038860">
                  <a:moveTo>
                    <a:pt x="457530" y="30480"/>
                  </a:moveTo>
                  <a:lnTo>
                    <a:pt x="427156" y="33020"/>
                  </a:lnTo>
                  <a:lnTo>
                    <a:pt x="413096" y="35560"/>
                  </a:lnTo>
                  <a:lnTo>
                    <a:pt x="408435" y="36830"/>
                  </a:lnTo>
                  <a:lnTo>
                    <a:pt x="274704" y="36830"/>
                  </a:lnTo>
                  <a:lnTo>
                    <a:pt x="273370" y="39370"/>
                  </a:lnTo>
                  <a:lnTo>
                    <a:pt x="265491" y="43180"/>
                  </a:lnTo>
                  <a:lnTo>
                    <a:pt x="1046153" y="43180"/>
                  </a:lnTo>
                  <a:lnTo>
                    <a:pt x="1043159" y="39370"/>
                  </a:lnTo>
                  <a:lnTo>
                    <a:pt x="492921" y="39370"/>
                  </a:lnTo>
                  <a:lnTo>
                    <a:pt x="486857" y="36830"/>
                  </a:lnTo>
                  <a:lnTo>
                    <a:pt x="480670" y="33020"/>
                  </a:lnTo>
                  <a:lnTo>
                    <a:pt x="474297" y="31750"/>
                  </a:lnTo>
                  <a:lnTo>
                    <a:pt x="468976" y="31750"/>
                  </a:lnTo>
                  <a:lnTo>
                    <a:pt x="457530" y="30480"/>
                  </a:lnTo>
                  <a:close/>
                </a:path>
                <a:path w="1624330" h="1038860">
                  <a:moveTo>
                    <a:pt x="129219" y="16510"/>
                  </a:moveTo>
                  <a:lnTo>
                    <a:pt x="122005" y="19050"/>
                  </a:lnTo>
                  <a:lnTo>
                    <a:pt x="114791" y="24130"/>
                  </a:lnTo>
                  <a:lnTo>
                    <a:pt x="107699" y="26670"/>
                  </a:lnTo>
                  <a:lnTo>
                    <a:pt x="103050" y="27940"/>
                  </a:lnTo>
                  <a:lnTo>
                    <a:pt x="99710" y="30480"/>
                  </a:lnTo>
                  <a:lnTo>
                    <a:pt x="98390" y="33020"/>
                  </a:lnTo>
                  <a:lnTo>
                    <a:pt x="91903" y="41910"/>
                  </a:lnTo>
                  <a:lnTo>
                    <a:pt x="143403" y="41910"/>
                  </a:lnTo>
                  <a:lnTo>
                    <a:pt x="137645" y="25400"/>
                  </a:lnTo>
                  <a:lnTo>
                    <a:pt x="137645" y="24130"/>
                  </a:lnTo>
                  <a:lnTo>
                    <a:pt x="136312" y="22860"/>
                  </a:lnTo>
                  <a:lnTo>
                    <a:pt x="129219" y="16510"/>
                  </a:lnTo>
                  <a:close/>
                </a:path>
                <a:path w="1624330" h="1038860">
                  <a:moveTo>
                    <a:pt x="1326697" y="29210"/>
                  </a:moveTo>
                  <a:lnTo>
                    <a:pt x="1316612" y="31750"/>
                  </a:lnTo>
                  <a:lnTo>
                    <a:pt x="1315951" y="31750"/>
                  </a:lnTo>
                  <a:lnTo>
                    <a:pt x="1315951" y="33020"/>
                  </a:lnTo>
                  <a:lnTo>
                    <a:pt x="1315291" y="33020"/>
                  </a:lnTo>
                  <a:lnTo>
                    <a:pt x="1301033" y="38100"/>
                  </a:lnTo>
                  <a:lnTo>
                    <a:pt x="1280602" y="40640"/>
                  </a:lnTo>
                  <a:lnTo>
                    <a:pt x="1347115" y="40640"/>
                  </a:lnTo>
                  <a:lnTo>
                    <a:pt x="1336906" y="36830"/>
                  </a:lnTo>
                  <a:lnTo>
                    <a:pt x="1326697" y="29210"/>
                  </a:lnTo>
                  <a:close/>
                </a:path>
                <a:path w="1624330" h="1038860">
                  <a:moveTo>
                    <a:pt x="1389886" y="16510"/>
                  </a:moveTo>
                  <a:lnTo>
                    <a:pt x="1370392" y="16510"/>
                  </a:lnTo>
                  <a:lnTo>
                    <a:pt x="1357201" y="26670"/>
                  </a:lnTo>
                  <a:lnTo>
                    <a:pt x="1347115" y="40640"/>
                  </a:lnTo>
                  <a:lnTo>
                    <a:pt x="1624002" y="40640"/>
                  </a:lnTo>
                  <a:lnTo>
                    <a:pt x="1624002" y="24130"/>
                  </a:lnTo>
                  <a:lnTo>
                    <a:pt x="1423076" y="24130"/>
                  </a:lnTo>
                  <a:lnTo>
                    <a:pt x="1409506" y="21590"/>
                  </a:lnTo>
                  <a:lnTo>
                    <a:pt x="1389886" y="16510"/>
                  </a:lnTo>
                  <a:close/>
                </a:path>
                <a:path w="1624330" h="1038860">
                  <a:moveTo>
                    <a:pt x="513553" y="31750"/>
                  </a:moveTo>
                  <a:lnTo>
                    <a:pt x="504904" y="33020"/>
                  </a:lnTo>
                  <a:lnTo>
                    <a:pt x="498922" y="38100"/>
                  </a:lnTo>
                  <a:lnTo>
                    <a:pt x="492921" y="39370"/>
                  </a:lnTo>
                  <a:lnTo>
                    <a:pt x="1043159" y="39370"/>
                  </a:lnTo>
                  <a:lnTo>
                    <a:pt x="1041163" y="36830"/>
                  </a:lnTo>
                  <a:lnTo>
                    <a:pt x="538790" y="36830"/>
                  </a:lnTo>
                  <a:lnTo>
                    <a:pt x="521541" y="33020"/>
                  </a:lnTo>
                  <a:lnTo>
                    <a:pt x="513553" y="31750"/>
                  </a:lnTo>
                  <a:close/>
                </a:path>
                <a:path w="1624330" h="1038860">
                  <a:moveTo>
                    <a:pt x="298569" y="11430"/>
                  </a:moveTo>
                  <a:lnTo>
                    <a:pt x="287559" y="15240"/>
                  </a:lnTo>
                  <a:lnTo>
                    <a:pt x="275364" y="36830"/>
                  </a:lnTo>
                  <a:lnTo>
                    <a:pt x="408435" y="36830"/>
                  </a:lnTo>
                  <a:lnTo>
                    <a:pt x="403113" y="35560"/>
                  </a:lnTo>
                  <a:lnTo>
                    <a:pt x="400446" y="33020"/>
                  </a:lnTo>
                  <a:lnTo>
                    <a:pt x="394233" y="29210"/>
                  </a:lnTo>
                  <a:lnTo>
                    <a:pt x="384149" y="26670"/>
                  </a:lnTo>
                  <a:lnTo>
                    <a:pt x="369575" y="24130"/>
                  </a:lnTo>
                  <a:lnTo>
                    <a:pt x="349888" y="21590"/>
                  </a:lnTo>
                  <a:lnTo>
                    <a:pt x="349215" y="21590"/>
                  </a:lnTo>
                  <a:lnTo>
                    <a:pt x="316439" y="15240"/>
                  </a:lnTo>
                  <a:lnTo>
                    <a:pt x="298569" y="11430"/>
                  </a:lnTo>
                  <a:close/>
                </a:path>
                <a:path w="1624330" h="1038860">
                  <a:moveTo>
                    <a:pt x="609950" y="29210"/>
                  </a:moveTo>
                  <a:lnTo>
                    <a:pt x="595391" y="31750"/>
                  </a:lnTo>
                  <a:lnTo>
                    <a:pt x="578521" y="35560"/>
                  </a:lnTo>
                  <a:lnTo>
                    <a:pt x="558719" y="36830"/>
                  </a:lnTo>
                  <a:lnTo>
                    <a:pt x="950006" y="36830"/>
                  </a:lnTo>
                  <a:lnTo>
                    <a:pt x="943943" y="34290"/>
                  </a:lnTo>
                  <a:lnTo>
                    <a:pt x="635482" y="34290"/>
                  </a:lnTo>
                  <a:lnTo>
                    <a:pt x="624004" y="31750"/>
                  </a:lnTo>
                  <a:lnTo>
                    <a:pt x="617196" y="30480"/>
                  </a:lnTo>
                  <a:lnTo>
                    <a:pt x="609950" y="29210"/>
                  </a:lnTo>
                  <a:close/>
                </a:path>
                <a:path w="1624330" h="1038860">
                  <a:moveTo>
                    <a:pt x="1000248" y="22860"/>
                  </a:moveTo>
                  <a:lnTo>
                    <a:pt x="961990" y="22860"/>
                  </a:lnTo>
                  <a:lnTo>
                    <a:pt x="958002" y="25400"/>
                  </a:lnTo>
                  <a:lnTo>
                    <a:pt x="956008" y="29210"/>
                  </a:lnTo>
                  <a:lnTo>
                    <a:pt x="950006" y="36830"/>
                  </a:lnTo>
                  <a:lnTo>
                    <a:pt x="1041163" y="36830"/>
                  </a:lnTo>
                  <a:lnTo>
                    <a:pt x="1039167" y="34290"/>
                  </a:lnTo>
                  <a:lnTo>
                    <a:pt x="1037847" y="31750"/>
                  </a:lnTo>
                  <a:lnTo>
                    <a:pt x="1035840" y="29210"/>
                  </a:lnTo>
                  <a:lnTo>
                    <a:pt x="1033186" y="29210"/>
                  </a:lnTo>
                  <a:lnTo>
                    <a:pt x="1016717" y="25400"/>
                  </a:lnTo>
                  <a:lnTo>
                    <a:pt x="1000248" y="22860"/>
                  </a:lnTo>
                  <a:close/>
                </a:path>
                <a:path w="1624330" h="1038860">
                  <a:moveTo>
                    <a:pt x="62461" y="27940"/>
                  </a:moveTo>
                  <a:lnTo>
                    <a:pt x="57800" y="30480"/>
                  </a:lnTo>
                  <a:lnTo>
                    <a:pt x="50932" y="33020"/>
                  </a:lnTo>
                  <a:lnTo>
                    <a:pt x="44249" y="34290"/>
                  </a:lnTo>
                  <a:lnTo>
                    <a:pt x="74065" y="34290"/>
                  </a:lnTo>
                  <a:lnTo>
                    <a:pt x="72443" y="33020"/>
                  </a:lnTo>
                  <a:lnTo>
                    <a:pt x="68443" y="29210"/>
                  </a:lnTo>
                  <a:lnTo>
                    <a:pt x="62461" y="27940"/>
                  </a:lnTo>
                  <a:close/>
                </a:path>
                <a:path w="1624330" h="1038860">
                  <a:moveTo>
                    <a:pt x="679224" y="24130"/>
                  </a:moveTo>
                  <a:lnTo>
                    <a:pt x="674563" y="24130"/>
                  </a:lnTo>
                  <a:lnTo>
                    <a:pt x="669915" y="26670"/>
                  </a:lnTo>
                  <a:lnTo>
                    <a:pt x="646960" y="34290"/>
                  </a:lnTo>
                  <a:lnTo>
                    <a:pt x="727048" y="34290"/>
                  </a:lnTo>
                  <a:lnTo>
                    <a:pt x="703354" y="31750"/>
                  </a:lnTo>
                  <a:lnTo>
                    <a:pt x="683212" y="26670"/>
                  </a:lnTo>
                  <a:lnTo>
                    <a:pt x="679224" y="24130"/>
                  </a:lnTo>
                  <a:close/>
                </a:path>
                <a:path w="1624330" h="1038860">
                  <a:moveTo>
                    <a:pt x="779021" y="26670"/>
                  </a:moveTo>
                  <a:lnTo>
                    <a:pt x="773039" y="26670"/>
                  </a:lnTo>
                  <a:lnTo>
                    <a:pt x="768378" y="27940"/>
                  </a:lnTo>
                  <a:lnTo>
                    <a:pt x="750115" y="31750"/>
                  </a:lnTo>
                  <a:lnTo>
                    <a:pt x="727048" y="34290"/>
                  </a:lnTo>
                  <a:lnTo>
                    <a:pt x="788342" y="34290"/>
                  </a:lnTo>
                  <a:lnTo>
                    <a:pt x="785675" y="33020"/>
                  </a:lnTo>
                  <a:lnTo>
                    <a:pt x="782348" y="30480"/>
                  </a:lnTo>
                  <a:lnTo>
                    <a:pt x="779021" y="26670"/>
                  </a:lnTo>
                  <a:close/>
                </a:path>
                <a:path w="1624330" h="1038860">
                  <a:moveTo>
                    <a:pt x="809133" y="26670"/>
                  </a:moveTo>
                  <a:lnTo>
                    <a:pt x="803646" y="29210"/>
                  </a:lnTo>
                  <a:lnTo>
                    <a:pt x="800979" y="33020"/>
                  </a:lnTo>
                  <a:lnTo>
                    <a:pt x="796318" y="34290"/>
                  </a:lnTo>
                  <a:lnTo>
                    <a:pt x="943943" y="34290"/>
                  </a:lnTo>
                  <a:lnTo>
                    <a:pt x="942705" y="33020"/>
                  </a:lnTo>
                  <a:lnTo>
                    <a:pt x="820111" y="33020"/>
                  </a:lnTo>
                  <a:lnTo>
                    <a:pt x="814620" y="30480"/>
                  </a:lnTo>
                  <a:lnTo>
                    <a:pt x="809133" y="26670"/>
                  </a:lnTo>
                  <a:close/>
                </a:path>
                <a:path w="1624330" h="1038860">
                  <a:moveTo>
                    <a:pt x="931383" y="22860"/>
                  </a:moveTo>
                  <a:lnTo>
                    <a:pt x="829592" y="22860"/>
                  </a:lnTo>
                  <a:lnTo>
                    <a:pt x="826925" y="25400"/>
                  </a:lnTo>
                  <a:lnTo>
                    <a:pt x="825604" y="27940"/>
                  </a:lnTo>
                  <a:lnTo>
                    <a:pt x="820111" y="33020"/>
                  </a:lnTo>
                  <a:lnTo>
                    <a:pt x="942705" y="33020"/>
                  </a:lnTo>
                  <a:lnTo>
                    <a:pt x="937756" y="27940"/>
                  </a:lnTo>
                  <a:lnTo>
                    <a:pt x="931383" y="22860"/>
                  </a:lnTo>
                  <a:close/>
                </a:path>
                <a:path w="1624330" h="1038860">
                  <a:moveTo>
                    <a:pt x="1453670" y="7620"/>
                  </a:moveTo>
                  <a:lnTo>
                    <a:pt x="1445618" y="7620"/>
                  </a:lnTo>
                  <a:lnTo>
                    <a:pt x="1438125" y="13970"/>
                  </a:lnTo>
                  <a:lnTo>
                    <a:pt x="1430756" y="21590"/>
                  </a:lnTo>
                  <a:lnTo>
                    <a:pt x="1423076" y="24130"/>
                  </a:lnTo>
                  <a:lnTo>
                    <a:pt x="1624002" y="24130"/>
                  </a:lnTo>
                  <a:lnTo>
                    <a:pt x="1624002" y="22860"/>
                  </a:lnTo>
                  <a:lnTo>
                    <a:pt x="1534175" y="22860"/>
                  </a:lnTo>
                  <a:lnTo>
                    <a:pt x="1530985" y="20320"/>
                  </a:lnTo>
                  <a:lnTo>
                    <a:pt x="1454756" y="20320"/>
                  </a:lnTo>
                  <a:lnTo>
                    <a:pt x="1457178" y="13970"/>
                  </a:lnTo>
                  <a:lnTo>
                    <a:pt x="1453670" y="7620"/>
                  </a:lnTo>
                  <a:close/>
                </a:path>
                <a:path w="1624330" h="1038860">
                  <a:moveTo>
                    <a:pt x="906363" y="5080"/>
                  </a:moveTo>
                  <a:lnTo>
                    <a:pt x="880403" y="6350"/>
                  </a:lnTo>
                  <a:lnTo>
                    <a:pt x="853822" y="13970"/>
                  </a:lnTo>
                  <a:lnTo>
                    <a:pt x="832919" y="22860"/>
                  </a:lnTo>
                  <a:lnTo>
                    <a:pt x="928728" y="22860"/>
                  </a:lnTo>
                  <a:lnTo>
                    <a:pt x="926734" y="20320"/>
                  </a:lnTo>
                  <a:lnTo>
                    <a:pt x="925401" y="19050"/>
                  </a:lnTo>
                  <a:lnTo>
                    <a:pt x="906363" y="5080"/>
                  </a:lnTo>
                  <a:close/>
                </a:path>
                <a:path w="1624330" h="1038860">
                  <a:moveTo>
                    <a:pt x="1562128" y="8890"/>
                  </a:moveTo>
                  <a:lnTo>
                    <a:pt x="1560889" y="8890"/>
                  </a:lnTo>
                  <a:lnTo>
                    <a:pt x="1558216" y="12700"/>
                  </a:lnTo>
                  <a:lnTo>
                    <a:pt x="1552677" y="17780"/>
                  </a:lnTo>
                  <a:lnTo>
                    <a:pt x="1542837" y="21590"/>
                  </a:lnTo>
                  <a:lnTo>
                    <a:pt x="1534175" y="22860"/>
                  </a:lnTo>
                  <a:lnTo>
                    <a:pt x="1624002" y="22860"/>
                  </a:lnTo>
                  <a:lnTo>
                    <a:pt x="1624002" y="15240"/>
                  </a:lnTo>
                  <a:lnTo>
                    <a:pt x="1622669" y="12700"/>
                  </a:lnTo>
                  <a:lnTo>
                    <a:pt x="1584086" y="12700"/>
                  </a:lnTo>
                  <a:lnTo>
                    <a:pt x="1575599" y="11430"/>
                  </a:lnTo>
                  <a:lnTo>
                    <a:pt x="1564621" y="11430"/>
                  </a:lnTo>
                  <a:lnTo>
                    <a:pt x="1562128" y="8890"/>
                  </a:lnTo>
                  <a:close/>
                </a:path>
                <a:path w="1624330" h="1038860">
                  <a:moveTo>
                    <a:pt x="1523288" y="3810"/>
                  </a:moveTo>
                  <a:lnTo>
                    <a:pt x="1514628" y="3810"/>
                  </a:lnTo>
                  <a:lnTo>
                    <a:pt x="1500914" y="6350"/>
                  </a:lnTo>
                  <a:lnTo>
                    <a:pt x="1498247" y="6350"/>
                  </a:lnTo>
                  <a:lnTo>
                    <a:pt x="1462936" y="20320"/>
                  </a:lnTo>
                  <a:lnTo>
                    <a:pt x="1530985" y="20320"/>
                  </a:lnTo>
                  <a:lnTo>
                    <a:pt x="1526200" y="16510"/>
                  </a:lnTo>
                  <a:lnTo>
                    <a:pt x="1528194" y="10160"/>
                  </a:lnTo>
                  <a:lnTo>
                    <a:pt x="1527582" y="6350"/>
                  </a:lnTo>
                  <a:lnTo>
                    <a:pt x="1523288" y="3810"/>
                  </a:lnTo>
                  <a:close/>
                </a:path>
                <a:path w="1624330" h="1038860">
                  <a:moveTo>
                    <a:pt x="1599174" y="0"/>
                  </a:moveTo>
                  <a:lnTo>
                    <a:pt x="1596888" y="0"/>
                  </a:lnTo>
                  <a:lnTo>
                    <a:pt x="1594729" y="1270"/>
                  </a:lnTo>
                  <a:lnTo>
                    <a:pt x="1589416" y="5080"/>
                  </a:lnTo>
                  <a:lnTo>
                    <a:pt x="1588655" y="8890"/>
                  </a:lnTo>
                  <a:lnTo>
                    <a:pt x="1588271" y="12700"/>
                  </a:lnTo>
                  <a:lnTo>
                    <a:pt x="1622669" y="12700"/>
                  </a:lnTo>
                  <a:lnTo>
                    <a:pt x="1619342" y="10160"/>
                  </a:lnTo>
                  <a:lnTo>
                    <a:pt x="1608369" y="2540"/>
                  </a:lnTo>
                  <a:lnTo>
                    <a:pt x="1601473" y="1270"/>
                  </a:lnTo>
                  <a:lnTo>
                    <a:pt x="1599174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276600" y="2595676"/>
            <a:ext cx="1634489" cy="2374265"/>
            <a:chOff x="3276600" y="2595676"/>
            <a:chExt cx="1634489" cy="2374265"/>
          </a:xfrm>
        </p:grpSpPr>
        <p:sp>
          <p:nvSpPr>
            <p:cNvPr id="15" name="object 15"/>
            <p:cNvSpPr/>
            <p:nvPr/>
          </p:nvSpPr>
          <p:spPr>
            <a:xfrm>
              <a:off x="3276600" y="2633132"/>
              <a:ext cx="1634070" cy="107526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278781" y="2595676"/>
              <a:ext cx="1624330" cy="1070610"/>
            </a:xfrm>
            <a:custGeom>
              <a:avLst/>
              <a:gdLst/>
              <a:ahLst/>
              <a:cxnLst/>
              <a:rect l="l" t="t" r="r" b="b"/>
              <a:pathLst>
                <a:path w="1624329" h="1070610">
                  <a:moveTo>
                    <a:pt x="23719" y="21589"/>
                  </a:moveTo>
                  <a:lnTo>
                    <a:pt x="21671" y="22859"/>
                  </a:lnTo>
                  <a:lnTo>
                    <a:pt x="20247" y="26669"/>
                  </a:lnTo>
                  <a:lnTo>
                    <a:pt x="17261" y="30479"/>
                  </a:lnTo>
                  <a:lnTo>
                    <a:pt x="11940" y="31750"/>
                  </a:lnTo>
                  <a:lnTo>
                    <a:pt x="10607" y="34289"/>
                  </a:lnTo>
                  <a:lnTo>
                    <a:pt x="8220" y="38100"/>
                  </a:lnTo>
                  <a:lnTo>
                    <a:pt x="376" y="97789"/>
                  </a:lnTo>
                  <a:lnTo>
                    <a:pt x="124" y="139700"/>
                  </a:lnTo>
                  <a:lnTo>
                    <a:pt x="0" y="325119"/>
                  </a:lnTo>
                  <a:lnTo>
                    <a:pt x="115" y="396239"/>
                  </a:lnTo>
                  <a:lnTo>
                    <a:pt x="281" y="467359"/>
                  </a:lnTo>
                  <a:lnTo>
                    <a:pt x="481" y="534669"/>
                  </a:lnTo>
                  <a:lnTo>
                    <a:pt x="699" y="595629"/>
                  </a:lnTo>
                  <a:lnTo>
                    <a:pt x="919" y="646429"/>
                  </a:lnTo>
                  <a:lnTo>
                    <a:pt x="1124" y="685800"/>
                  </a:lnTo>
                  <a:lnTo>
                    <a:pt x="1297" y="709929"/>
                  </a:lnTo>
                  <a:lnTo>
                    <a:pt x="1424" y="1060449"/>
                  </a:lnTo>
                  <a:lnTo>
                    <a:pt x="1944" y="1060449"/>
                  </a:lnTo>
                  <a:lnTo>
                    <a:pt x="4083" y="1065529"/>
                  </a:lnTo>
                  <a:lnTo>
                    <a:pt x="8716" y="1070609"/>
                  </a:lnTo>
                  <a:lnTo>
                    <a:pt x="16715" y="1070609"/>
                  </a:lnTo>
                  <a:lnTo>
                    <a:pt x="24212" y="1066799"/>
                  </a:lnTo>
                  <a:lnTo>
                    <a:pt x="29776" y="1062989"/>
                  </a:lnTo>
                  <a:lnTo>
                    <a:pt x="34966" y="1059179"/>
                  </a:lnTo>
                  <a:lnTo>
                    <a:pt x="142352" y="1059179"/>
                  </a:lnTo>
                  <a:lnTo>
                    <a:pt x="162189" y="1051559"/>
                  </a:lnTo>
                  <a:lnTo>
                    <a:pt x="193429" y="1051559"/>
                  </a:lnTo>
                  <a:lnTo>
                    <a:pt x="194658" y="1050289"/>
                  </a:lnTo>
                  <a:lnTo>
                    <a:pt x="202338" y="1046479"/>
                  </a:lnTo>
                  <a:lnTo>
                    <a:pt x="266552" y="1046479"/>
                  </a:lnTo>
                  <a:lnTo>
                    <a:pt x="268201" y="1045209"/>
                  </a:lnTo>
                  <a:lnTo>
                    <a:pt x="278296" y="1029969"/>
                  </a:lnTo>
                  <a:lnTo>
                    <a:pt x="394891" y="1029969"/>
                  </a:lnTo>
                  <a:lnTo>
                    <a:pt x="400591" y="1024889"/>
                  </a:lnTo>
                  <a:lnTo>
                    <a:pt x="410569" y="1021079"/>
                  </a:lnTo>
                  <a:lnTo>
                    <a:pt x="1621187" y="1021079"/>
                  </a:lnTo>
                  <a:lnTo>
                    <a:pt x="1624053" y="1012189"/>
                  </a:lnTo>
                  <a:lnTo>
                    <a:pt x="1624053" y="50800"/>
                  </a:lnTo>
                  <a:lnTo>
                    <a:pt x="1063174" y="50800"/>
                  </a:lnTo>
                  <a:lnTo>
                    <a:pt x="1055188" y="49529"/>
                  </a:lnTo>
                  <a:lnTo>
                    <a:pt x="151996" y="49529"/>
                  </a:lnTo>
                  <a:lnTo>
                    <a:pt x="144782" y="46989"/>
                  </a:lnTo>
                  <a:lnTo>
                    <a:pt x="143532" y="43179"/>
                  </a:lnTo>
                  <a:lnTo>
                    <a:pt x="85467" y="43179"/>
                  </a:lnTo>
                  <a:lnTo>
                    <a:pt x="78980" y="39369"/>
                  </a:lnTo>
                  <a:lnTo>
                    <a:pt x="75088" y="35559"/>
                  </a:lnTo>
                  <a:lnTo>
                    <a:pt x="44293" y="35559"/>
                  </a:lnTo>
                  <a:lnTo>
                    <a:pt x="37730" y="34289"/>
                  </a:lnTo>
                  <a:lnTo>
                    <a:pt x="31231" y="31750"/>
                  </a:lnTo>
                  <a:lnTo>
                    <a:pt x="29911" y="30479"/>
                  </a:lnTo>
                  <a:lnTo>
                    <a:pt x="29237" y="29209"/>
                  </a:lnTo>
                  <a:lnTo>
                    <a:pt x="28577" y="29209"/>
                  </a:lnTo>
                  <a:lnTo>
                    <a:pt x="23719" y="21589"/>
                  </a:lnTo>
                  <a:close/>
                </a:path>
                <a:path w="1624329" h="1070610">
                  <a:moveTo>
                    <a:pt x="142352" y="1059179"/>
                  </a:moveTo>
                  <a:lnTo>
                    <a:pt x="41341" y="1059179"/>
                  </a:lnTo>
                  <a:lnTo>
                    <a:pt x="49820" y="1060449"/>
                  </a:lnTo>
                  <a:lnTo>
                    <a:pt x="60793" y="1060449"/>
                  </a:lnTo>
                  <a:lnTo>
                    <a:pt x="63286" y="1062989"/>
                  </a:lnTo>
                  <a:lnTo>
                    <a:pt x="69409" y="1066799"/>
                  </a:lnTo>
                  <a:lnTo>
                    <a:pt x="83328" y="1068070"/>
                  </a:lnTo>
                  <a:lnTo>
                    <a:pt x="102861" y="1068070"/>
                  </a:lnTo>
                  <a:lnTo>
                    <a:pt x="125821" y="1065529"/>
                  </a:lnTo>
                  <a:lnTo>
                    <a:pt x="142352" y="1059179"/>
                  </a:lnTo>
                  <a:close/>
                </a:path>
                <a:path w="1624329" h="1070610">
                  <a:moveTo>
                    <a:pt x="193429" y="1051559"/>
                  </a:moveTo>
                  <a:lnTo>
                    <a:pt x="170736" y="1051559"/>
                  </a:lnTo>
                  <a:lnTo>
                    <a:pt x="168303" y="1057909"/>
                  </a:lnTo>
                  <a:lnTo>
                    <a:pt x="171731" y="1064259"/>
                  </a:lnTo>
                  <a:lnTo>
                    <a:pt x="179791" y="1064259"/>
                  </a:lnTo>
                  <a:lnTo>
                    <a:pt x="187287" y="1057909"/>
                  </a:lnTo>
                  <a:lnTo>
                    <a:pt x="193429" y="1051559"/>
                  </a:lnTo>
                  <a:close/>
                </a:path>
                <a:path w="1624329" h="1070610">
                  <a:moveTo>
                    <a:pt x="734016" y="1047749"/>
                  </a:moveTo>
                  <a:lnTo>
                    <a:pt x="697308" y="1047749"/>
                  </a:lnTo>
                  <a:lnTo>
                    <a:pt x="708681" y="1062989"/>
                  </a:lnTo>
                  <a:lnTo>
                    <a:pt x="719927" y="1059179"/>
                  </a:lnTo>
                  <a:lnTo>
                    <a:pt x="731173" y="1049020"/>
                  </a:lnTo>
                  <a:lnTo>
                    <a:pt x="734016" y="1047749"/>
                  </a:lnTo>
                  <a:close/>
                </a:path>
                <a:path w="1624329" h="1070610">
                  <a:moveTo>
                    <a:pt x="913526" y="1041399"/>
                  </a:moveTo>
                  <a:lnTo>
                    <a:pt x="831027" y="1041399"/>
                  </a:lnTo>
                  <a:lnTo>
                    <a:pt x="836348" y="1045209"/>
                  </a:lnTo>
                  <a:lnTo>
                    <a:pt x="848150" y="1052829"/>
                  </a:lnTo>
                  <a:lnTo>
                    <a:pt x="860387" y="1059179"/>
                  </a:lnTo>
                  <a:lnTo>
                    <a:pt x="871250" y="1059179"/>
                  </a:lnTo>
                  <a:lnTo>
                    <a:pt x="878931" y="1047749"/>
                  </a:lnTo>
                  <a:lnTo>
                    <a:pt x="896289" y="1045209"/>
                  </a:lnTo>
                  <a:lnTo>
                    <a:pt x="913526" y="1041399"/>
                  </a:lnTo>
                  <a:close/>
                </a:path>
                <a:path w="1624329" h="1070610">
                  <a:moveTo>
                    <a:pt x="266552" y="1046479"/>
                  </a:moveTo>
                  <a:lnTo>
                    <a:pt x="202338" y="1046479"/>
                  </a:lnTo>
                  <a:lnTo>
                    <a:pt x="215901" y="1050289"/>
                  </a:lnTo>
                  <a:lnTo>
                    <a:pt x="235517" y="1055370"/>
                  </a:lnTo>
                  <a:lnTo>
                    <a:pt x="255009" y="1055370"/>
                  </a:lnTo>
                  <a:lnTo>
                    <a:pt x="266552" y="1046479"/>
                  </a:lnTo>
                  <a:close/>
                </a:path>
                <a:path w="1624329" h="1070610">
                  <a:moveTo>
                    <a:pt x="1620368" y="1023619"/>
                  </a:moveTo>
                  <a:lnTo>
                    <a:pt x="1478685" y="1023619"/>
                  </a:lnTo>
                  <a:lnTo>
                    <a:pt x="1487667" y="1047749"/>
                  </a:lnTo>
                  <a:lnTo>
                    <a:pt x="1496649" y="1055370"/>
                  </a:lnTo>
                  <a:lnTo>
                    <a:pt x="1505631" y="1051559"/>
                  </a:lnTo>
                  <a:lnTo>
                    <a:pt x="1514614" y="1045209"/>
                  </a:lnTo>
                  <a:lnTo>
                    <a:pt x="1524287" y="1045209"/>
                  </a:lnTo>
                  <a:lnTo>
                    <a:pt x="1532578" y="1029969"/>
                  </a:lnTo>
                  <a:lnTo>
                    <a:pt x="1541560" y="1028699"/>
                  </a:lnTo>
                  <a:lnTo>
                    <a:pt x="1618730" y="1028699"/>
                  </a:lnTo>
                  <a:lnTo>
                    <a:pt x="1620368" y="1023619"/>
                  </a:lnTo>
                  <a:close/>
                </a:path>
                <a:path w="1624329" h="1070610">
                  <a:moveTo>
                    <a:pt x="1616274" y="1036319"/>
                  </a:moveTo>
                  <a:lnTo>
                    <a:pt x="1586743" y="1036319"/>
                  </a:lnTo>
                  <a:lnTo>
                    <a:pt x="1596113" y="1041399"/>
                  </a:lnTo>
                  <a:lnTo>
                    <a:pt x="1603286" y="1052829"/>
                  </a:lnTo>
                  <a:lnTo>
                    <a:pt x="1608587" y="1054099"/>
                  </a:lnTo>
                  <a:lnTo>
                    <a:pt x="1614636" y="1041399"/>
                  </a:lnTo>
                  <a:lnTo>
                    <a:pt x="1616274" y="1036319"/>
                  </a:lnTo>
                  <a:close/>
                </a:path>
                <a:path w="1624329" h="1070610">
                  <a:moveTo>
                    <a:pt x="1352220" y="1032509"/>
                  </a:moveTo>
                  <a:lnTo>
                    <a:pt x="1222225" y="1032509"/>
                  </a:lnTo>
                  <a:lnTo>
                    <a:pt x="1248550" y="1035049"/>
                  </a:lnTo>
                  <a:lnTo>
                    <a:pt x="1286666" y="1046479"/>
                  </a:lnTo>
                  <a:lnTo>
                    <a:pt x="1324661" y="1051559"/>
                  </a:lnTo>
                  <a:lnTo>
                    <a:pt x="1350622" y="1033779"/>
                  </a:lnTo>
                  <a:lnTo>
                    <a:pt x="1352220" y="1032509"/>
                  </a:lnTo>
                  <a:close/>
                </a:path>
                <a:path w="1624329" h="1070610">
                  <a:moveTo>
                    <a:pt x="1621187" y="1021079"/>
                  </a:moveTo>
                  <a:lnTo>
                    <a:pt x="568322" y="1021079"/>
                  </a:lnTo>
                  <a:lnTo>
                    <a:pt x="578231" y="1027429"/>
                  </a:lnTo>
                  <a:lnTo>
                    <a:pt x="588203" y="1041399"/>
                  </a:lnTo>
                  <a:lnTo>
                    <a:pt x="614793" y="1046479"/>
                  </a:lnTo>
                  <a:lnTo>
                    <a:pt x="648742" y="1050289"/>
                  </a:lnTo>
                  <a:lnTo>
                    <a:pt x="679698" y="1050289"/>
                  </a:lnTo>
                  <a:lnTo>
                    <a:pt x="697308" y="1047749"/>
                  </a:lnTo>
                  <a:lnTo>
                    <a:pt x="734016" y="1047749"/>
                  </a:lnTo>
                  <a:lnTo>
                    <a:pt x="742546" y="1043939"/>
                  </a:lnTo>
                  <a:lnTo>
                    <a:pt x="818390" y="1043939"/>
                  </a:lnTo>
                  <a:lnTo>
                    <a:pt x="823711" y="1041399"/>
                  </a:lnTo>
                  <a:lnTo>
                    <a:pt x="965085" y="1041399"/>
                  </a:lnTo>
                  <a:lnTo>
                    <a:pt x="982049" y="1037589"/>
                  </a:lnTo>
                  <a:lnTo>
                    <a:pt x="1092996" y="1037589"/>
                  </a:lnTo>
                  <a:lnTo>
                    <a:pt x="1101551" y="1033779"/>
                  </a:lnTo>
                  <a:lnTo>
                    <a:pt x="1219361" y="1033779"/>
                  </a:lnTo>
                  <a:lnTo>
                    <a:pt x="1222225" y="1032509"/>
                  </a:lnTo>
                  <a:lnTo>
                    <a:pt x="1352220" y="1032509"/>
                  </a:lnTo>
                  <a:lnTo>
                    <a:pt x="1358614" y="1027429"/>
                  </a:lnTo>
                  <a:lnTo>
                    <a:pt x="1468070" y="1027429"/>
                  </a:lnTo>
                  <a:lnTo>
                    <a:pt x="1469703" y="1024889"/>
                  </a:lnTo>
                  <a:lnTo>
                    <a:pt x="1478685" y="1023619"/>
                  </a:lnTo>
                  <a:lnTo>
                    <a:pt x="1620368" y="1023619"/>
                  </a:lnTo>
                  <a:lnTo>
                    <a:pt x="1621187" y="1021079"/>
                  </a:lnTo>
                  <a:close/>
                </a:path>
                <a:path w="1624329" h="1070610">
                  <a:moveTo>
                    <a:pt x="965085" y="1041399"/>
                  </a:moveTo>
                  <a:lnTo>
                    <a:pt x="930762" y="1041399"/>
                  </a:lnTo>
                  <a:lnTo>
                    <a:pt x="948121" y="1049020"/>
                  </a:lnTo>
                  <a:lnTo>
                    <a:pt x="965085" y="1041399"/>
                  </a:lnTo>
                  <a:close/>
                </a:path>
                <a:path w="1624329" h="1070610">
                  <a:moveTo>
                    <a:pt x="1468070" y="1027429"/>
                  </a:moveTo>
                  <a:lnTo>
                    <a:pt x="1366670" y="1027429"/>
                  </a:lnTo>
                  <a:lnTo>
                    <a:pt x="1374851" y="1029969"/>
                  </a:lnTo>
                  <a:lnTo>
                    <a:pt x="1383223" y="1035049"/>
                  </a:lnTo>
                  <a:lnTo>
                    <a:pt x="1396734" y="1040129"/>
                  </a:lnTo>
                  <a:lnTo>
                    <a:pt x="1416981" y="1042669"/>
                  </a:lnTo>
                  <a:lnTo>
                    <a:pt x="1451739" y="1049020"/>
                  </a:lnTo>
                  <a:lnTo>
                    <a:pt x="1460721" y="1038859"/>
                  </a:lnTo>
                  <a:lnTo>
                    <a:pt x="1468070" y="1027429"/>
                  </a:lnTo>
                  <a:close/>
                </a:path>
                <a:path w="1624329" h="1070610">
                  <a:moveTo>
                    <a:pt x="818390" y="1043939"/>
                  </a:moveTo>
                  <a:lnTo>
                    <a:pt x="742546" y="1043939"/>
                  </a:lnTo>
                  <a:lnTo>
                    <a:pt x="747867" y="1046479"/>
                  </a:lnTo>
                  <a:lnTo>
                    <a:pt x="774517" y="1046479"/>
                  </a:lnTo>
                  <a:lnTo>
                    <a:pt x="791034" y="1047749"/>
                  </a:lnTo>
                  <a:lnTo>
                    <a:pt x="806428" y="1047749"/>
                  </a:lnTo>
                  <a:lnTo>
                    <a:pt x="818390" y="1043939"/>
                  </a:lnTo>
                  <a:close/>
                </a:path>
                <a:path w="1624329" h="1070610">
                  <a:moveTo>
                    <a:pt x="1092996" y="1037589"/>
                  </a:moveTo>
                  <a:lnTo>
                    <a:pt x="982049" y="1037589"/>
                  </a:lnTo>
                  <a:lnTo>
                    <a:pt x="999013" y="1038859"/>
                  </a:lnTo>
                  <a:lnTo>
                    <a:pt x="1015977" y="1047749"/>
                  </a:lnTo>
                  <a:lnTo>
                    <a:pt x="1030145" y="1041399"/>
                  </a:lnTo>
                  <a:lnTo>
                    <a:pt x="1087902" y="1041399"/>
                  </a:lnTo>
                  <a:lnTo>
                    <a:pt x="1092996" y="1037589"/>
                  </a:lnTo>
                  <a:close/>
                </a:path>
                <a:path w="1624329" h="1070610">
                  <a:moveTo>
                    <a:pt x="1132986" y="1033779"/>
                  </a:moveTo>
                  <a:lnTo>
                    <a:pt x="1101551" y="1033779"/>
                  </a:lnTo>
                  <a:lnTo>
                    <a:pt x="1110232" y="1036319"/>
                  </a:lnTo>
                  <a:lnTo>
                    <a:pt x="1119101" y="1046479"/>
                  </a:lnTo>
                  <a:lnTo>
                    <a:pt x="1132986" y="1033779"/>
                  </a:lnTo>
                  <a:close/>
                </a:path>
                <a:path w="1624329" h="1070610">
                  <a:moveTo>
                    <a:pt x="1524287" y="1045209"/>
                  </a:moveTo>
                  <a:lnTo>
                    <a:pt x="1514614" y="1045209"/>
                  </a:lnTo>
                  <a:lnTo>
                    <a:pt x="1523596" y="1046479"/>
                  </a:lnTo>
                  <a:lnTo>
                    <a:pt x="1524287" y="1045209"/>
                  </a:lnTo>
                  <a:close/>
                </a:path>
                <a:path w="1624329" h="1070610">
                  <a:moveTo>
                    <a:pt x="546095" y="1028699"/>
                  </a:moveTo>
                  <a:lnTo>
                    <a:pt x="493304" y="1028699"/>
                  </a:lnTo>
                  <a:lnTo>
                    <a:pt x="509031" y="1035049"/>
                  </a:lnTo>
                  <a:lnTo>
                    <a:pt x="528989" y="1045209"/>
                  </a:lnTo>
                  <a:lnTo>
                    <a:pt x="538967" y="1041399"/>
                  </a:lnTo>
                  <a:lnTo>
                    <a:pt x="546095" y="1028699"/>
                  </a:lnTo>
                  <a:close/>
                </a:path>
                <a:path w="1624329" h="1070610">
                  <a:moveTo>
                    <a:pt x="1087902" y="1041399"/>
                  </a:moveTo>
                  <a:lnTo>
                    <a:pt x="1050489" y="1041399"/>
                  </a:lnTo>
                  <a:lnTo>
                    <a:pt x="1070708" y="1043939"/>
                  </a:lnTo>
                  <a:lnTo>
                    <a:pt x="1084506" y="1043939"/>
                  </a:lnTo>
                  <a:lnTo>
                    <a:pt x="1087902" y="1041399"/>
                  </a:lnTo>
                  <a:close/>
                </a:path>
                <a:path w="1624329" h="1070610">
                  <a:moveTo>
                    <a:pt x="350028" y="1029969"/>
                  </a:moveTo>
                  <a:lnTo>
                    <a:pt x="278296" y="1029969"/>
                  </a:lnTo>
                  <a:lnTo>
                    <a:pt x="288578" y="1035049"/>
                  </a:lnTo>
                  <a:lnTo>
                    <a:pt x="298983" y="1042669"/>
                  </a:lnTo>
                  <a:lnTo>
                    <a:pt x="309450" y="1038859"/>
                  </a:lnTo>
                  <a:lnTo>
                    <a:pt x="325870" y="1032509"/>
                  </a:lnTo>
                  <a:lnTo>
                    <a:pt x="350028" y="1029969"/>
                  </a:lnTo>
                  <a:close/>
                </a:path>
                <a:path w="1624329" h="1070610">
                  <a:moveTo>
                    <a:pt x="1219361" y="1033779"/>
                  </a:moveTo>
                  <a:lnTo>
                    <a:pt x="1132986" y="1033779"/>
                  </a:lnTo>
                  <a:lnTo>
                    <a:pt x="1153360" y="1036319"/>
                  </a:lnTo>
                  <a:lnTo>
                    <a:pt x="1173738" y="1042669"/>
                  </a:lnTo>
                  <a:lnTo>
                    <a:pt x="1187630" y="1038859"/>
                  </a:lnTo>
                  <a:lnTo>
                    <a:pt x="1207827" y="1038859"/>
                  </a:lnTo>
                  <a:lnTo>
                    <a:pt x="1219361" y="1033779"/>
                  </a:lnTo>
                  <a:close/>
                </a:path>
                <a:path w="1624329" h="1070610">
                  <a:moveTo>
                    <a:pt x="1618730" y="1028699"/>
                  </a:moveTo>
                  <a:lnTo>
                    <a:pt x="1541560" y="1028699"/>
                  </a:lnTo>
                  <a:lnTo>
                    <a:pt x="1550542" y="1036319"/>
                  </a:lnTo>
                  <a:lnTo>
                    <a:pt x="1559524" y="1042669"/>
                  </a:lnTo>
                  <a:lnTo>
                    <a:pt x="1568515" y="1041399"/>
                  </a:lnTo>
                  <a:lnTo>
                    <a:pt x="1577566" y="1037589"/>
                  </a:lnTo>
                  <a:lnTo>
                    <a:pt x="1586743" y="1036319"/>
                  </a:lnTo>
                  <a:lnTo>
                    <a:pt x="1616274" y="1036319"/>
                  </a:lnTo>
                  <a:lnTo>
                    <a:pt x="1618730" y="1028699"/>
                  </a:lnTo>
                  <a:close/>
                </a:path>
                <a:path w="1624329" h="1070610">
                  <a:moveTo>
                    <a:pt x="1207827" y="1038859"/>
                  </a:moveTo>
                  <a:lnTo>
                    <a:pt x="1187630" y="1038859"/>
                  </a:lnTo>
                  <a:lnTo>
                    <a:pt x="1196212" y="1041399"/>
                  </a:lnTo>
                  <a:lnTo>
                    <a:pt x="1204922" y="1040129"/>
                  </a:lnTo>
                  <a:lnTo>
                    <a:pt x="1207827" y="1038859"/>
                  </a:lnTo>
                  <a:close/>
                </a:path>
                <a:path w="1624329" h="1070610">
                  <a:moveTo>
                    <a:pt x="558540" y="1021079"/>
                  </a:moveTo>
                  <a:lnTo>
                    <a:pt x="410569" y="1021079"/>
                  </a:lnTo>
                  <a:lnTo>
                    <a:pt x="420550" y="1023619"/>
                  </a:lnTo>
                  <a:lnTo>
                    <a:pt x="430532" y="1032509"/>
                  </a:lnTo>
                  <a:lnTo>
                    <a:pt x="446630" y="1035049"/>
                  </a:lnTo>
                  <a:lnTo>
                    <a:pt x="470029" y="1029969"/>
                  </a:lnTo>
                  <a:lnTo>
                    <a:pt x="493304" y="1028699"/>
                  </a:lnTo>
                  <a:lnTo>
                    <a:pt x="546095" y="1028699"/>
                  </a:lnTo>
                  <a:lnTo>
                    <a:pt x="548947" y="1023619"/>
                  </a:lnTo>
                  <a:lnTo>
                    <a:pt x="558540" y="1021079"/>
                  </a:lnTo>
                  <a:close/>
                </a:path>
                <a:path w="1624329" h="1070610">
                  <a:moveTo>
                    <a:pt x="394891" y="1029969"/>
                  </a:moveTo>
                  <a:lnTo>
                    <a:pt x="350028" y="1029969"/>
                  </a:lnTo>
                  <a:lnTo>
                    <a:pt x="374189" y="1031239"/>
                  </a:lnTo>
                  <a:lnTo>
                    <a:pt x="390616" y="1033779"/>
                  </a:lnTo>
                  <a:lnTo>
                    <a:pt x="394891" y="1029969"/>
                  </a:lnTo>
                  <a:close/>
                </a:path>
                <a:path w="1624329" h="1070610">
                  <a:moveTo>
                    <a:pt x="1096107" y="26669"/>
                  </a:moveTo>
                  <a:lnTo>
                    <a:pt x="1087352" y="29209"/>
                  </a:lnTo>
                  <a:lnTo>
                    <a:pt x="1078473" y="44450"/>
                  </a:lnTo>
                  <a:lnTo>
                    <a:pt x="1077140" y="46989"/>
                  </a:lnTo>
                  <a:lnTo>
                    <a:pt x="1074486" y="48259"/>
                  </a:lnTo>
                  <a:lnTo>
                    <a:pt x="1071158" y="49529"/>
                  </a:lnTo>
                  <a:lnTo>
                    <a:pt x="1063174" y="50800"/>
                  </a:lnTo>
                  <a:lnTo>
                    <a:pt x="1624053" y="50800"/>
                  </a:lnTo>
                  <a:lnTo>
                    <a:pt x="1624053" y="46989"/>
                  </a:lnTo>
                  <a:lnTo>
                    <a:pt x="1133699" y="46989"/>
                  </a:lnTo>
                  <a:lnTo>
                    <a:pt x="1125713" y="45719"/>
                  </a:lnTo>
                  <a:lnTo>
                    <a:pt x="1115075" y="35559"/>
                  </a:lnTo>
                  <a:lnTo>
                    <a:pt x="1113741" y="35559"/>
                  </a:lnTo>
                  <a:lnTo>
                    <a:pt x="1104862" y="30479"/>
                  </a:lnTo>
                  <a:lnTo>
                    <a:pt x="1096107" y="26669"/>
                  </a:lnTo>
                  <a:close/>
                </a:path>
                <a:path w="1624329" h="1070610">
                  <a:moveTo>
                    <a:pt x="180939" y="24129"/>
                  </a:moveTo>
                  <a:lnTo>
                    <a:pt x="174945" y="24129"/>
                  </a:lnTo>
                  <a:lnTo>
                    <a:pt x="168963" y="25400"/>
                  </a:lnTo>
                  <a:lnTo>
                    <a:pt x="166296" y="29209"/>
                  </a:lnTo>
                  <a:lnTo>
                    <a:pt x="159209" y="40639"/>
                  </a:lnTo>
                  <a:lnTo>
                    <a:pt x="151996" y="49529"/>
                  </a:lnTo>
                  <a:lnTo>
                    <a:pt x="1055188" y="49529"/>
                  </a:lnTo>
                  <a:lnTo>
                    <a:pt x="1047202" y="44450"/>
                  </a:lnTo>
                  <a:lnTo>
                    <a:pt x="257787" y="44450"/>
                  </a:lnTo>
                  <a:lnTo>
                    <a:pt x="250032" y="40639"/>
                  </a:lnTo>
                  <a:lnTo>
                    <a:pt x="242153" y="35559"/>
                  </a:lnTo>
                  <a:lnTo>
                    <a:pt x="231372" y="31750"/>
                  </a:lnTo>
                  <a:lnTo>
                    <a:pt x="214789" y="29209"/>
                  </a:lnTo>
                  <a:lnTo>
                    <a:pt x="196585" y="26669"/>
                  </a:lnTo>
                  <a:lnTo>
                    <a:pt x="180939" y="24129"/>
                  </a:lnTo>
                  <a:close/>
                </a:path>
                <a:path w="1624329" h="1070610">
                  <a:moveTo>
                    <a:pt x="1156985" y="39369"/>
                  </a:moveTo>
                  <a:lnTo>
                    <a:pt x="1152997" y="39369"/>
                  </a:lnTo>
                  <a:lnTo>
                    <a:pt x="1141686" y="45719"/>
                  </a:lnTo>
                  <a:lnTo>
                    <a:pt x="1133699" y="46989"/>
                  </a:lnTo>
                  <a:lnTo>
                    <a:pt x="1624053" y="46989"/>
                  </a:lnTo>
                  <a:lnTo>
                    <a:pt x="1624053" y="45719"/>
                  </a:lnTo>
                  <a:lnTo>
                    <a:pt x="1196988" y="45719"/>
                  </a:lnTo>
                  <a:lnTo>
                    <a:pt x="1177139" y="44450"/>
                  </a:lnTo>
                  <a:lnTo>
                    <a:pt x="1160973" y="40639"/>
                  </a:lnTo>
                  <a:lnTo>
                    <a:pt x="1156985" y="39369"/>
                  </a:lnTo>
                  <a:close/>
                </a:path>
                <a:path w="1624329" h="1070610">
                  <a:moveTo>
                    <a:pt x="1241478" y="39369"/>
                  </a:moveTo>
                  <a:lnTo>
                    <a:pt x="1234163" y="39369"/>
                  </a:lnTo>
                  <a:lnTo>
                    <a:pt x="1231508" y="40639"/>
                  </a:lnTo>
                  <a:lnTo>
                    <a:pt x="1216463" y="45719"/>
                  </a:lnTo>
                  <a:lnTo>
                    <a:pt x="1624053" y="45719"/>
                  </a:lnTo>
                  <a:lnTo>
                    <a:pt x="1624053" y="41909"/>
                  </a:lnTo>
                  <a:lnTo>
                    <a:pt x="1280653" y="41909"/>
                  </a:lnTo>
                  <a:lnTo>
                    <a:pt x="1259100" y="40639"/>
                  </a:lnTo>
                  <a:lnTo>
                    <a:pt x="1241478" y="39369"/>
                  </a:lnTo>
                  <a:close/>
                </a:path>
                <a:path w="1624329" h="1070610">
                  <a:moveTo>
                    <a:pt x="457580" y="30479"/>
                  </a:moveTo>
                  <a:lnTo>
                    <a:pt x="427206" y="33019"/>
                  </a:lnTo>
                  <a:lnTo>
                    <a:pt x="413146" y="35559"/>
                  </a:lnTo>
                  <a:lnTo>
                    <a:pt x="408485" y="36829"/>
                  </a:lnTo>
                  <a:lnTo>
                    <a:pt x="274754" y="36829"/>
                  </a:lnTo>
                  <a:lnTo>
                    <a:pt x="273420" y="39369"/>
                  </a:lnTo>
                  <a:lnTo>
                    <a:pt x="265542" y="44450"/>
                  </a:lnTo>
                  <a:lnTo>
                    <a:pt x="1047202" y="44450"/>
                  </a:lnTo>
                  <a:lnTo>
                    <a:pt x="1043210" y="39369"/>
                  </a:lnTo>
                  <a:lnTo>
                    <a:pt x="492971" y="39369"/>
                  </a:lnTo>
                  <a:lnTo>
                    <a:pt x="486907" y="36829"/>
                  </a:lnTo>
                  <a:lnTo>
                    <a:pt x="480720" y="33019"/>
                  </a:lnTo>
                  <a:lnTo>
                    <a:pt x="474347" y="31750"/>
                  </a:lnTo>
                  <a:lnTo>
                    <a:pt x="469026" y="31750"/>
                  </a:lnTo>
                  <a:lnTo>
                    <a:pt x="457580" y="30479"/>
                  </a:lnTo>
                  <a:close/>
                </a:path>
                <a:path w="1624329" h="1070610">
                  <a:moveTo>
                    <a:pt x="129269" y="16509"/>
                  </a:moveTo>
                  <a:lnTo>
                    <a:pt x="122055" y="19050"/>
                  </a:lnTo>
                  <a:lnTo>
                    <a:pt x="114841" y="24129"/>
                  </a:lnTo>
                  <a:lnTo>
                    <a:pt x="107749" y="27939"/>
                  </a:lnTo>
                  <a:lnTo>
                    <a:pt x="103088" y="27939"/>
                  </a:lnTo>
                  <a:lnTo>
                    <a:pt x="99761" y="30479"/>
                  </a:lnTo>
                  <a:lnTo>
                    <a:pt x="98440" y="34289"/>
                  </a:lnTo>
                  <a:lnTo>
                    <a:pt x="91953" y="43179"/>
                  </a:lnTo>
                  <a:lnTo>
                    <a:pt x="143532" y="43179"/>
                  </a:lnTo>
                  <a:lnTo>
                    <a:pt x="137695" y="25400"/>
                  </a:lnTo>
                  <a:lnTo>
                    <a:pt x="137695" y="24129"/>
                  </a:lnTo>
                  <a:lnTo>
                    <a:pt x="136362" y="22859"/>
                  </a:lnTo>
                  <a:lnTo>
                    <a:pt x="129269" y="16509"/>
                  </a:lnTo>
                  <a:close/>
                </a:path>
                <a:path w="1624329" h="1070610">
                  <a:moveTo>
                    <a:pt x="1326747" y="29209"/>
                  </a:moveTo>
                  <a:lnTo>
                    <a:pt x="1316662" y="31750"/>
                  </a:lnTo>
                  <a:lnTo>
                    <a:pt x="1316001" y="31750"/>
                  </a:lnTo>
                  <a:lnTo>
                    <a:pt x="1316001" y="33019"/>
                  </a:lnTo>
                  <a:lnTo>
                    <a:pt x="1315341" y="33019"/>
                  </a:lnTo>
                  <a:lnTo>
                    <a:pt x="1301083" y="39369"/>
                  </a:lnTo>
                  <a:lnTo>
                    <a:pt x="1280653" y="41909"/>
                  </a:lnTo>
                  <a:lnTo>
                    <a:pt x="1624053" y="41909"/>
                  </a:lnTo>
                  <a:lnTo>
                    <a:pt x="1624053" y="40639"/>
                  </a:lnTo>
                  <a:lnTo>
                    <a:pt x="1347166" y="40639"/>
                  </a:lnTo>
                  <a:lnTo>
                    <a:pt x="1336956" y="36829"/>
                  </a:lnTo>
                  <a:lnTo>
                    <a:pt x="1326747" y="29209"/>
                  </a:lnTo>
                  <a:close/>
                </a:path>
                <a:path w="1624329" h="1070610">
                  <a:moveTo>
                    <a:pt x="1389936" y="16509"/>
                  </a:moveTo>
                  <a:lnTo>
                    <a:pt x="1370443" y="16509"/>
                  </a:lnTo>
                  <a:lnTo>
                    <a:pt x="1357251" y="26669"/>
                  </a:lnTo>
                  <a:lnTo>
                    <a:pt x="1347166" y="40639"/>
                  </a:lnTo>
                  <a:lnTo>
                    <a:pt x="1624053" y="40639"/>
                  </a:lnTo>
                  <a:lnTo>
                    <a:pt x="1624053" y="24129"/>
                  </a:lnTo>
                  <a:lnTo>
                    <a:pt x="1423126" y="24129"/>
                  </a:lnTo>
                  <a:lnTo>
                    <a:pt x="1409556" y="21589"/>
                  </a:lnTo>
                  <a:lnTo>
                    <a:pt x="1389936" y="16509"/>
                  </a:lnTo>
                  <a:close/>
                </a:path>
                <a:path w="1624329" h="1070610">
                  <a:moveTo>
                    <a:pt x="513603" y="31750"/>
                  </a:moveTo>
                  <a:lnTo>
                    <a:pt x="504954" y="33019"/>
                  </a:lnTo>
                  <a:lnTo>
                    <a:pt x="498972" y="38100"/>
                  </a:lnTo>
                  <a:lnTo>
                    <a:pt x="492971" y="39369"/>
                  </a:lnTo>
                  <a:lnTo>
                    <a:pt x="1043210" y="39369"/>
                  </a:lnTo>
                  <a:lnTo>
                    <a:pt x="1042212" y="38100"/>
                  </a:lnTo>
                  <a:lnTo>
                    <a:pt x="558769" y="38100"/>
                  </a:lnTo>
                  <a:lnTo>
                    <a:pt x="538840" y="36829"/>
                  </a:lnTo>
                  <a:lnTo>
                    <a:pt x="521591" y="34289"/>
                  </a:lnTo>
                  <a:lnTo>
                    <a:pt x="513603" y="31750"/>
                  </a:lnTo>
                  <a:close/>
                </a:path>
                <a:path w="1624329" h="1070610">
                  <a:moveTo>
                    <a:pt x="609996" y="29209"/>
                  </a:moveTo>
                  <a:lnTo>
                    <a:pt x="595442" y="31750"/>
                  </a:lnTo>
                  <a:lnTo>
                    <a:pt x="578571" y="35559"/>
                  </a:lnTo>
                  <a:lnTo>
                    <a:pt x="558769" y="38100"/>
                  </a:lnTo>
                  <a:lnTo>
                    <a:pt x="1042212" y="38100"/>
                  </a:lnTo>
                  <a:lnTo>
                    <a:pt x="1041214" y="36829"/>
                  </a:lnTo>
                  <a:lnTo>
                    <a:pt x="950056" y="36829"/>
                  </a:lnTo>
                  <a:lnTo>
                    <a:pt x="943993" y="35559"/>
                  </a:lnTo>
                  <a:lnTo>
                    <a:pt x="796368" y="35559"/>
                  </a:lnTo>
                  <a:lnTo>
                    <a:pt x="791720" y="34289"/>
                  </a:lnTo>
                  <a:lnTo>
                    <a:pt x="635532" y="34289"/>
                  </a:lnTo>
                  <a:lnTo>
                    <a:pt x="624055" y="31750"/>
                  </a:lnTo>
                  <a:lnTo>
                    <a:pt x="617244" y="30479"/>
                  </a:lnTo>
                  <a:lnTo>
                    <a:pt x="609996" y="29209"/>
                  </a:lnTo>
                  <a:close/>
                </a:path>
                <a:path w="1624329" h="1070610">
                  <a:moveTo>
                    <a:pt x="298619" y="10159"/>
                  </a:moveTo>
                  <a:lnTo>
                    <a:pt x="287609" y="15239"/>
                  </a:lnTo>
                  <a:lnTo>
                    <a:pt x="275414" y="36829"/>
                  </a:lnTo>
                  <a:lnTo>
                    <a:pt x="408485" y="36829"/>
                  </a:lnTo>
                  <a:lnTo>
                    <a:pt x="403164" y="35559"/>
                  </a:lnTo>
                  <a:lnTo>
                    <a:pt x="400497" y="33019"/>
                  </a:lnTo>
                  <a:lnTo>
                    <a:pt x="394283" y="29209"/>
                  </a:lnTo>
                  <a:lnTo>
                    <a:pt x="384199" y="26669"/>
                  </a:lnTo>
                  <a:lnTo>
                    <a:pt x="369625" y="24129"/>
                  </a:lnTo>
                  <a:lnTo>
                    <a:pt x="349938" y="21589"/>
                  </a:lnTo>
                  <a:lnTo>
                    <a:pt x="349265" y="21589"/>
                  </a:lnTo>
                  <a:lnTo>
                    <a:pt x="316489" y="15239"/>
                  </a:lnTo>
                  <a:lnTo>
                    <a:pt x="298619" y="10159"/>
                  </a:lnTo>
                  <a:close/>
                </a:path>
                <a:path w="1624329" h="1070610">
                  <a:moveTo>
                    <a:pt x="1000298" y="22859"/>
                  </a:moveTo>
                  <a:lnTo>
                    <a:pt x="967361" y="22859"/>
                  </a:lnTo>
                  <a:lnTo>
                    <a:pt x="962040" y="24129"/>
                  </a:lnTo>
                  <a:lnTo>
                    <a:pt x="958052" y="25400"/>
                  </a:lnTo>
                  <a:lnTo>
                    <a:pt x="956058" y="30479"/>
                  </a:lnTo>
                  <a:lnTo>
                    <a:pt x="950056" y="36829"/>
                  </a:lnTo>
                  <a:lnTo>
                    <a:pt x="1041214" y="36829"/>
                  </a:lnTo>
                  <a:lnTo>
                    <a:pt x="1039218" y="34289"/>
                  </a:lnTo>
                  <a:lnTo>
                    <a:pt x="1037884" y="31750"/>
                  </a:lnTo>
                  <a:lnTo>
                    <a:pt x="1035890" y="30479"/>
                  </a:lnTo>
                  <a:lnTo>
                    <a:pt x="1033236" y="29209"/>
                  </a:lnTo>
                  <a:lnTo>
                    <a:pt x="1016767" y="25400"/>
                  </a:lnTo>
                  <a:lnTo>
                    <a:pt x="1000298" y="22859"/>
                  </a:lnTo>
                  <a:close/>
                </a:path>
                <a:path w="1624329" h="1070610">
                  <a:moveTo>
                    <a:pt x="62511" y="27939"/>
                  </a:moveTo>
                  <a:lnTo>
                    <a:pt x="57851" y="30479"/>
                  </a:lnTo>
                  <a:lnTo>
                    <a:pt x="50980" y="33019"/>
                  </a:lnTo>
                  <a:lnTo>
                    <a:pt x="44293" y="35559"/>
                  </a:lnTo>
                  <a:lnTo>
                    <a:pt x="75088" y="35559"/>
                  </a:lnTo>
                  <a:lnTo>
                    <a:pt x="72494" y="33019"/>
                  </a:lnTo>
                  <a:lnTo>
                    <a:pt x="68493" y="29209"/>
                  </a:lnTo>
                  <a:lnTo>
                    <a:pt x="62511" y="27939"/>
                  </a:lnTo>
                  <a:close/>
                </a:path>
                <a:path w="1624329" h="1070610">
                  <a:moveTo>
                    <a:pt x="809183" y="27939"/>
                  </a:moveTo>
                  <a:lnTo>
                    <a:pt x="803696" y="29209"/>
                  </a:lnTo>
                  <a:lnTo>
                    <a:pt x="801029" y="33019"/>
                  </a:lnTo>
                  <a:lnTo>
                    <a:pt x="796368" y="35559"/>
                  </a:lnTo>
                  <a:lnTo>
                    <a:pt x="943993" y="35559"/>
                  </a:lnTo>
                  <a:lnTo>
                    <a:pt x="941518" y="33019"/>
                  </a:lnTo>
                  <a:lnTo>
                    <a:pt x="820161" y="33019"/>
                  </a:lnTo>
                  <a:lnTo>
                    <a:pt x="809183" y="27939"/>
                  </a:lnTo>
                  <a:close/>
                </a:path>
                <a:path w="1624329" h="1070610">
                  <a:moveTo>
                    <a:pt x="679274" y="24129"/>
                  </a:moveTo>
                  <a:lnTo>
                    <a:pt x="674613" y="24129"/>
                  </a:lnTo>
                  <a:lnTo>
                    <a:pt x="669965" y="26669"/>
                  </a:lnTo>
                  <a:lnTo>
                    <a:pt x="658488" y="31750"/>
                  </a:lnTo>
                  <a:lnTo>
                    <a:pt x="647010" y="34289"/>
                  </a:lnTo>
                  <a:lnTo>
                    <a:pt x="727098" y="34289"/>
                  </a:lnTo>
                  <a:lnTo>
                    <a:pt x="703404" y="33019"/>
                  </a:lnTo>
                  <a:lnTo>
                    <a:pt x="683262" y="26669"/>
                  </a:lnTo>
                  <a:lnTo>
                    <a:pt x="679274" y="24129"/>
                  </a:lnTo>
                  <a:close/>
                </a:path>
                <a:path w="1624329" h="1070610">
                  <a:moveTo>
                    <a:pt x="773089" y="26669"/>
                  </a:moveTo>
                  <a:lnTo>
                    <a:pt x="768428" y="27939"/>
                  </a:lnTo>
                  <a:lnTo>
                    <a:pt x="750165" y="31750"/>
                  </a:lnTo>
                  <a:lnTo>
                    <a:pt x="727098" y="34289"/>
                  </a:lnTo>
                  <a:lnTo>
                    <a:pt x="788393" y="34289"/>
                  </a:lnTo>
                  <a:lnTo>
                    <a:pt x="785726" y="33019"/>
                  </a:lnTo>
                  <a:lnTo>
                    <a:pt x="779071" y="27939"/>
                  </a:lnTo>
                  <a:lnTo>
                    <a:pt x="773089" y="26669"/>
                  </a:lnTo>
                  <a:close/>
                </a:path>
                <a:path w="1624329" h="1070610">
                  <a:moveTo>
                    <a:pt x="906413" y="5079"/>
                  </a:moveTo>
                  <a:lnTo>
                    <a:pt x="880453" y="6350"/>
                  </a:lnTo>
                  <a:lnTo>
                    <a:pt x="853872" y="13969"/>
                  </a:lnTo>
                  <a:lnTo>
                    <a:pt x="832970" y="22859"/>
                  </a:lnTo>
                  <a:lnTo>
                    <a:pt x="829642" y="24129"/>
                  </a:lnTo>
                  <a:lnTo>
                    <a:pt x="826975" y="25400"/>
                  </a:lnTo>
                  <a:lnTo>
                    <a:pt x="825654" y="27939"/>
                  </a:lnTo>
                  <a:lnTo>
                    <a:pt x="820161" y="33019"/>
                  </a:lnTo>
                  <a:lnTo>
                    <a:pt x="941518" y="33019"/>
                  </a:lnTo>
                  <a:lnTo>
                    <a:pt x="937806" y="29209"/>
                  </a:lnTo>
                  <a:lnTo>
                    <a:pt x="931433" y="24129"/>
                  </a:lnTo>
                  <a:lnTo>
                    <a:pt x="928778" y="22859"/>
                  </a:lnTo>
                  <a:lnTo>
                    <a:pt x="926785" y="20319"/>
                  </a:lnTo>
                  <a:lnTo>
                    <a:pt x="925451" y="19050"/>
                  </a:lnTo>
                  <a:lnTo>
                    <a:pt x="906413" y="5079"/>
                  </a:lnTo>
                  <a:close/>
                </a:path>
                <a:path w="1624329" h="1070610">
                  <a:moveTo>
                    <a:pt x="1453720" y="7619"/>
                  </a:moveTo>
                  <a:lnTo>
                    <a:pt x="1445668" y="7619"/>
                  </a:lnTo>
                  <a:lnTo>
                    <a:pt x="1438175" y="13969"/>
                  </a:lnTo>
                  <a:lnTo>
                    <a:pt x="1430807" y="21589"/>
                  </a:lnTo>
                  <a:lnTo>
                    <a:pt x="1423126" y="24129"/>
                  </a:lnTo>
                  <a:lnTo>
                    <a:pt x="1624053" y="24129"/>
                  </a:lnTo>
                  <a:lnTo>
                    <a:pt x="1624053" y="22859"/>
                  </a:lnTo>
                  <a:lnTo>
                    <a:pt x="1534226" y="22859"/>
                  </a:lnTo>
                  <a:lnTo>
                    <a:pt x="1531035" y="20319"/>
                  </a:lnTo>
                  <a:lnTo>
                    <a:pt x="1454806" y="20319"/>
                  </a:lnTo>
                  <a:lnTo>
                    <a:pt x="1457228" y="13969"/>
                  </a:lnTo>
                  <a:lnTo>
                    <a:pt x="1453720" y="7619"/>
                  </a:lnTo>
                  <a:close/>
                </a:path>
                <a:path w="1624329" h="1070610">
                  <a:moveTo>
                    <a:pt x="1562178" y="7619"/>
                  </a:moveTo>
                  <a:lnTo>
                    <a:pt x="1560939" y="8889"/>
                  </a:lnTo>
                  <a:lnTo>
                    <a:pt x="1558265" y="12700"/>
                  </a:lnTo>
                  <a:lnTo>
                    <a:pt x="1552722" y="17779"/>
                  </a:lnTo>
                  <a:lnTo>
                    <a:pt x="1542874" y="21589"/>
                  </a:lnTo>
                  <a:lnTo>
                    <a:pt x="1534226" y="22859"/>
                  </a:lnTo>
                  <a:lnTo>
                    <a:pt x="1624053" y="22859"/>
                  </a:lnTo>
                  <a:lnTo>
                    <a:pt x="1624053" y="15239"/>
                  </a:lnTo>
                  <a:lnTo>
                    <a:pt x="1623164" y="12700"/>
                  </a:lnTo>
                  <a:lnTo>
                    <a:pt x="1584137" y="12700"/>
                  </a:lnTo>
                  <a:lnTo>
                    <a:pt x="1575650" y="11429"/>
                  </a:lnTo>
                  <a:lnTo>
                    <a:pt x="1564672" y="11429"/>
                  </a:lnTo>
                  <a:lnTo>
                    <a:pt x="1562178" y="7619"/>
                  </a:lnTo>
                  <a:close/>
                </a:path>
                <a:path w="1624329" h="1070610">
                  <a:moveTo>
                    <a:pt x="1523338" y="3809"/>
                  </a:moveTo>
                  <a:lnTo>
                    <a:pt x="1514678" y="3809"/>
                  </a:lnTo>
                  <a:lnTo>
                    <a:pt x="1500964" y="6350"/>
                  </a:lnTo>
                  <a:lnTo>
                    <a:pt x="1498297" y="6350"/>
                  </a:lnTo>
                  <a:lnTo>
                    <a:pt x="1462986" y="20319"/>
                  </a:lnTo>
                  <a:lnTo>
                    <a:pt x="1531035" y="20319"/>
                  </a:lnTo>
                  <a:lnTo>
                    <a:pt x="1526250" y="16509"/>
                  </a:lnTo>
                  <a:lnTo>
                    <a:pt x="1528244" y="8889"/>
                  </a:lnTo>
                  <a:lnTo>
                    <a:pt x="1527632" y="5079"/>
                  </a:lnTo>
                  <a:lnTo>
                    <a:pt x="1523338" y="3809"/>
                  </a:lnTo>
                  <a:close/>
                </a:path>
                <a:path w="1624329" h="1070610">
                  <a:moveTo>
                    <a:pt x="1601523" y="0"/>
                  </a:moveTo>
                  <a:lnTo>
                    <a:pt x="1594779" y="0"/>
                  </a:lnTo>
                  <a:lnTo>
                    <a:pt x="1589466" y="3809"/>
                  </a:lnTo>
                  <a:lnTo>
                    <a:pt x="1588705" y="8889"/>
                  </a:lnTo>
                  <a:lnTo>
                    <a:pt x="1588321" y="12700"/>
                  </a:lnTo>
                  <a:lnTo>
                    <a:pt x="1623164" y="12700"/>
                  </a:lnTo>
                  <a:lnTo>
                    <a:pt x="1622719" y="11429"/>
                  </a:lnTo>
                  <a:lnTo>
                    <a:pt x="1619392" y="10159"/>
                  </a:lnTo>
                  <a:lnTo>
                    <a:pt x="1608419" y="1269"/>
                  </a:lnTo>
                  <a:lnTo>
                    <a:pt x="1601523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276600" y="3784596"/>
              <a:ext cx="1634070" cy="11853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78827" y="3752735"/>
              <a:ext cx="1624330" cy="1177290"/>
            </a:xfrm>
            <a:custGeom>
              <a:avLst/>
              <a:gdLst/>
              <a:ahLst/>
              <a:cxnLst/>
              <a:rect l="l" t="t" r="r" b="b"/>
              <a:pathLst>
                <a:path w="1624329" h="1177289">
                  <a:moveTo>
                    <a:pt x="23674" y="24130"/>
                  </a:moveTo>
                  <a:lnTo>
                    <a:pt x="21626" y="25400"/>
                  </a:lnTo>
                  <a:lnTo>
                    <a:pt x="20202" y="30480"/>
                  </a:lnTo>
                  <a:lnTo>
                    <a:pt x="17216" y="33020"/>
                  </a:lnTo>
                  <a:lnTo>
                    <a:pt x="11895" y="35560"/>
                  </a:lnTo>
                  <a:lnTo>
                    <a:pt x="10561" y="38100"/>
                  </a:lnTo>
                  <a:lnTo>
                    <a:pt x="8174" y="41910"/>
                  </a:lnTo>
                  <a:lnTo>
                    <a:pt x="377" y="102870"/>
                  </a:lnTo>
                  <a:lnTo>
                    <a:pt x="121" y="143510"/>
                  </a:lnTo>
                  <a:lnTo>
                    <a:pt x="0" y="397510"/>
                  </a:lnTo>
                  <a:lnTo>
                    <a:pt x="130" y="469900"/>
                  </a:lnTo>
                  <a:lnTo>
                    <a:pt x="298" y="541020"/>
                  </a:lnTo>
                  <a:lnTo>
                    <a:pt x="491" y="608330"/>
                  </a:lnTo>
                  <a:lnTo>
                    <a:pt x="696" y="668020"/>
                  </a:lnTo>
                  <a:lnTo>
                    <a:pt x="900" y="718820"/>
                  </a:lnTo>
                  <a:lnTo>
                    <a:pt x="1090" y="756920"/>
                  </a:lnTo>
                  <a:lnTo>
                    <a:pt x="1252" y="779780"/>
                  </a:lnTo>
                  <a:lnTo>
                    <a:pt x="1366" y="1165860"/>
                  </a:lnTo>
                  <a:lnTo>
                    <a:pt x="1888" y="1165860"/>
                  </a:lnTo>
                  <a:lnTo>
                    <a:pt x="4032" y="1170940"/>
                  </a:lnTo>
                  <a:lnTo>
                    <a:pt x="8669" y="1177290"/>
                  </a:lnTo>
                  <a:lnTo>
                    <a:pt x="16670" y="1177290"/>
                  </a:lnTo>
                  <a:lnTo>
                    <a:pt x="24166" y="1173480"/>
                  </a:lnTo>
                  <a:lnTo>
                    <a:pt x="29730" y="1168400"/>
                  </a:lnTo>
                  <a:lnTo>
                    <a:pt x="34920" y="1164590"/>
                  </a:lnTo>
                  <a:lnTo>
                    <a:pt x="143960" y="1164590"/>
                  </a:lnTo>
                  <a:lnTo>
                    <a:pt x="162144" y="1156970"/>
                  </a:lnTo>
                  <a:lnTo>
                    <a:pt x="170691" y="1155700"/>
                  </a:lnTo>
                  <a:lnTo>
                    <a:pt x="193559" y="1155700"/>
                  </a:lnTo>
                  <a:lnTo>
                    <a:pt x="194612" y="1154430"/>
                  </a:lnTo>
                  <a:lnTo>
                    <a:pt x="202293" y="1151890"/>
                  </a:lnTo>
                  <a:lnTo>
                    <a:pt x="265224" y="1151890"/>
                  </a:lnTo>
                  <a:lnTo>
                    <a:pt x="268155" y="1149350"/>
                  </a:lnTo>
                  <a:lnTo>
                    <a:pt x="278246" y="1132840"/>
                  </a:lnTo>
                  <a:lnTo>
                    <a:pt x="394311" y="1132840"/>
                  </a:lnTo>
                  <a:lnTo>
                    <a:pt x="400545" y="1126490"/>
                  </a:lnTo>
                  <a:lnTo>
                    <a:pt x="410524" y="1122680"/>
                  </a:lnTo>
                  <a:lnTo>
                    <a:pt x="1621371" y="1122680"/>
                  </a:lnTo>
                  <a:lnTo>
                    <a:pt x="1624007" y="1113790"/>
                  </a:lnTo>
                  <a:lnTo>
                    <a:pt x="1624007" y="57150"/>
                  </a:lnTo>
                  <a:lnTo>
                    <a:pt x="1063129" y="57150"/>
                  </a:lnTo>
                  <a:lnTo>
                    <a:pt x="1055142" y="55880"/>
                  </a:lnTo>
                  <a:lnTo>
                    <a:pt x="1053545" y="54610"/>
                  </a:lnTo>
                  <a:lnTo>
                    <a:pt x="151950" y="54610"/>
                  </a:lnTo>
                  <a:lnTo>
                    <a:pt x="144737" y="52070"/>
                  </a:lnTo>
                  <a:lnTo>
                    <a:pt x="143556" y="48260"/>
                  </a:lnTo>
                  <a:lnTo>
                    <a:pt x="85415" y="48260"/>
                  </a:lnTo>
                  <a:lnTo>
                    <a:pt x="78924" y="43180"/>
                  </a:lnTo>
                  <a:lnTo>
                    <a:pt x="75031" y="39370"/>
                  </a:lnTo>
                  <a:lnTo>
                    <a:pt x="37683" y="39370"/>
                  </a:lnTo>
                  <a:lnTo>
                    <a:pt x="31186" y="34290"/>
                  </a:lnTo>
                  <a:lnTo>
                    <a:pt x="29865" y="34290"/>
                  </a:lnTo>
                  <a:lnTo>
                    <a:pt x="29192" y="33020"/>
                  </a:lnTo>
                  <a:lnTo>
                    <a:pt x="28532" y="33020"/>
                  </a:lnTo>
                  <a:lnTo>
                    <a:pt x="23674" y="24130"/>
                  </a:lnTo>
                  <a:close/>
                </a:path>
                <a:path w="1624329" h="1177289">
                  <a:moveTo>
                    <a:pt x="143960" y="1164590"/>
                  </a:moveTo>
                  <a:lnTo>
                    <a:pt x="41295" y="1164590"/>
                  </a:lnTo>
                  <a:lnTo>
                    <a:pt x="49775" y="1165860"/>
                  </a:lnTo>
                  <a:lnTo>
                    <a:pt x="60748" y="1165860"/>
                  </a:lnTo>
                  <a:lnTo>
                    <a:pt x="63241" y="1169670"/>
                  </a:lnTo>
                  <a:lnTo>
                    <a:pt x="69363" y="1173480"/>
                  </a:lnTo>
                  <a:lnTo>
                    <a:pt x="83283" y="1174750"/>
                  </a:lnTo>
                  <a:lnTo>
                    <a:pt x="102815" y="1174750"/>
                  </a:lnTo>
                  <a:lnTo>
                    <a:pt x="125776" y="1172210"/>
                  </a:lnTo>
                  <a:lnTo>
                    <a:pt x="143960" y="1164590"/>
                  </a:lnTo>
                  <a:close/>
                </a:path>
                <a:path w="1624329" h="1177289">
                  <a:moveTo>
                    <a:pt x="193559" y="1155700"/>
                  </a:moveTo>
                  <a:lnTo>
                    <a:pt x="170691" y="1155700"/>
                  </a:lnTo>
                  <a:lnTo>
                    <a:pt x="168258" y="1162050"/>
                  </a:lnTo>
                  <a:lnTo>
                    <a:pt x="171686" y="1170940"/>
                  </a:lnTo>
                  <a:lnTo>
                    <a:pt x="179746" y="1169670"/>
                  </a:lnTo>
                  <a:lnTo>
                    <a:pt x="187242" y="1163320"/>
                  </a:lnTo>
                  <a:lnTo>
                    <a:pt x="193559" y="1155700"/>
                  </a:lnTo>
                  <a:close/>
                </a:path>
                <a:path w="1624329" h="1177289">
                  <a:moveTo>
                    <a:pt x="731128" y="1153160"/>
                  </a:moveTo>
                  <a:lnTo>
                    <a:pt x="697263" y="1153160"/>
                  </a:lnTo>
                  <a:lnTo>
                    <a:pt x="708635" y="1169670"/>
                  </a:lnTo>
                  <a:lnTo>
                    <a:pt x="719882" y="1164590"/>
                  </a:lnTo>
                  <a:lnTo>
                    <a:pt x="731128" y="1153160"/>
                  </a:lnTo>
                  <a:close/>
                </a:path>
                <a:path w="1624329" h="1177289">
                  <a:moveTo>
                    <a:pt x="913476" y="1144270"/>
                  </a:moveTo>
                  <a:lnTo>
                    <a:pt x="823666" y="1144270"/>
                  </a:lnTo>
                  <a:lnTo>
                    <a:pt x="830981" y="1145540"/>
                  </a:lnTo>
                  <a:lnTo>
                    <a:pt x="836302" y="1149350"/>
                  </a:lnTo>
                  <a:lnTo>
                    <a:pt x="848105" y="1158240"/>
                  </a:lnTo>
                  <a:lnTo>
                    <a:pt x="860342" y="1164590"/>
                  </a:lnTo>
                  <a:lnTo>
                    <a:pt x="871205" y="1164590"/>
                  </a:lnTo>
                  <a:lnTo>
                    <a:pt x="878886" y="1153160"/>
                  </a:lnTo>
                  <a:lnTo>
                    <a:pt x="896242" y="1149350"/>
                  </a:lnTo>
                  <a:lnTo>
                    <a:pt x="913476" y="1144270"/>
                  </a:lnTo>
                  <a:close/>
                </a:path>
                <a:path w="1624329" h="1177289">
                  <a:moveTo>
                    <a:pt x="265224" y="1151890"/>
                  </a:moveTo>
                  <a:lnTo>
                    <a:pt x="202293" y="1151890"/>
                  </a:lnTo>
                  <a:lnTo>
                    <a:pt x="215856" y="1154430"/>
                  </a:lnTo>
                  <a:lnTo>
                    <a:pt x="235472" y="1159510"/>
                  </a:lnTo>
                  <a:lnTo>
                    <a:pt x="254964" y="1160780"/>
                  </a:lnTo>
                  <a:lnTo>
                    <a:pt x="265224" y="1151890"/>
                  </a:lnTo>
                  <a:close/>
                </a:path>
                <a:path w="1624329" h="1177289">
                  <a:moveTo>
                    <a:pt x="1620617" y="1125220"/>
                  </a:moveTo>
                  <a:lnTo>
                    <a:pt x="1478640" y="1125220"/>
                  </a:lnTo>
                  <a:lnTo>
                    <a:pt x="1487622" y="1151890"/>
                  </a:lnTo>
                  <a:lnTo>
                    <a:pt x="1496604" y="1159510"/>
                  </a:lnTo>
                  <a:lnTo>
                    <a:pt x="1505586" y="1155700"/>
                  </a:lnTo>
                  <a:lnTo>
                    <a:pt x="1514568" y="1149350"/>
                  </a:lnTo>
                  <a:lnTo>
                    <a:pt x="1524149" y="1149350"/>
                  </a:lnTo>
                  <a:lnTo>
                    <a:pt x="1532532" y="1131570"/>
                  </a:lnTo>
                  <a:lnTo>
                    <a:pt x="1618734" y="1131570"/>
                  </a:lnTo>
                  <a:lnTo>
                    <a:pt x="1620617" y="1125220"/>
                  </a:lnTo>
                  <a:close/>
                </a:path>
                <a:path w="1624329" h="1177289">
                  <a:moveTo>
                    <a:pt x="1616474" y="1139190"/>
                  </a:moveTo>
                  <a:lnTo>
                    <a:pt x="1586696" y="1139190"/>
                  </a:lnTo>
                  <a:lnTo>
                    <a:pt x="1596067" y="1145540"/>
                  </a:lnTo>
                  <a:lnTo>
                    <a:pt x="1603240" y="1158240"/>
                  </a:lnTo>
                  <a:lnTo>
                    <a:pt x="1608542" y="1159510"/>
                  </a:lnTo>
                  <a:lnTo>
                    <a:pt x="1614591" y="1145540"/>
                  </a:lnTo>
                  <a:lnTo>
                    <a:pt x="1616474" y="1139190"/>
                  </a:lnTo>
                  <a:close/>
                </a:path>
                <a:path w="1624329" h="1177289">
                  <a:moveTo>
                    <a:pt x="1352175" y="1135380"/>
                  </a:moveTo>
                  <a:lnTo>
                    <a:pt x="1222167" y="1135380"/>
                  </a:lnTo>
                  <a:lnTo>
                    <a:pt x="1248499" y="1139190"/>
                  </a:lnTo>
                  <a:lnTo>
                    <a:pt x="1286619" y="1150620"/>
                  </a:lnTo>
                  <a:lnTo>
                    <a:pt x="1324615" y="1155700"/>
                  </a:lnTo>
                  <a:lnTo>
                    <a:pt x="1350576" y="1136650"/>
                  </a:lnTo>
                  <a:lnTo>
                    <a:pt x="1352175" y="1135380"/>
                  </a:lnTo>
                  <a:close/>
                </a:path>
                <a:path w="1624329" h="1177289">
                  <a:moveTo>
                    <a:pt x="1621371" y="1122680"/>
                  </a:moveTo>
                  <a:lnTo>
                    <a:pt x="568277" y="1122680"/>
                  </a:lnTo>
                  <a:lnTo>
                    <a:pt x="578185" y="1129030"/>
                  </a:lnTo>
                  <a:lnTo>
                    <a:pt x="588157" y="1144270"/>
                  </a:lnTo>
                  <a:lnTo>
                    <a:pt x="614747" y="1150620"/>
                  </a:lnTo>
                  <a:lnTo>
                    <a:pt x="648696" y="1154430"/>
                  </a:lnTo>
                  <a:lnTo>
                    <a:pt x="679653" y="1154430"/>
                  </a:lnTo>
                  <a:lnTo>
                    <a:pt x="697263" y="1153160"/>
                  </a:lnTo>
                  <a:lnTo>
                    <a:pt x="731128" y="1153160"/>
                  </a:lnTo>
                  <a:lnTo>
                    <a:pt x="742500" y="1148080"/>
                  </a:lnTo>
                  <a:lnTo>
                    <a:pt x="818345" y="1148080"/>
                  </a:lnTo>
                  <a:lnTo>
                    <a:pt x="823666" y="1144270"/>
                  </a:lnTo>
                  <a:lnTo>
                    <a:pt x="965039" y="1144270"/>
                  </a:lnTo>
                  <a:lnTo>
                    <a:pt x="982003" y="1140460"/>
                  </a:lnTo>
                  <a:lnTo>
                    <a:pt x="1092950" y="1140460"/>
                  </a:lnTo>
                  <a:lnTo>
                    <a:pt x="1101505" y="1136650"/>
                  </a:lnTo>
                  <a:lnTo>
                    <a:pt x="1219306" y="1136650"/>
                  </a:lnTo>
                  <a:lnTo>
                    <a:pt x="1222167" y="1135380"/>
                  </a:lnTo>
                  <a:lnTo>
                    <a:pt x="1352175" y="1135380"/>
                  </a:lnTo>
                  <a:lnTo>
                    <a:pt x="1358569" y="1130300"/>
                  </a:lnTo>
                  <a:lnTo>
                    <a:pt x="1366624" y="1129030"/>
                  </a:lnTo>
                  <a:lnTo>
                    <a:pt x="1468841" y="1129030"/>
                  </a:lnTo>
                  <a:lnTo>
                    <a:pt x="1469658" y="1127760"/>
                  </a:lnTo>
                  <a:lnTo>
                    <a:pt x="1478640" y="1125220"/>
                  </a:lnTo>
                  <a:lnTo>
                    <a:pt x="1620617" y="1125220"/>
                  </a:lnTo>
                  <a:lnTo>
                    <a:pt x="1621371" y="1122680"/>
                  </a:lnTo>
                  <a:close/>
                </a:path>
                <a:path w="1624329" h="1177289">
                  <a:moveTo>
                    <a:pt x="965039" y="1144270"/>
                  </a:moveTo>
                  <a:lnTo>
                    <a:pt x="930712" y="1144270"/>
                  </a:lnTo>
                  <a:lnTo>
                    <a:pt x="948075" y="1153160"/>
                  </a:lnTo>
                  <a:lnTo>
                    <a:pt x="965039" y="1144270"/>
                  </a:lnTo>
                  <a:close/>
                </a:path>
                <a:path w="1624329" h="1177289">
                  <a:moveTo>
                    <a:pt x="1468841" y="1129030"/>
                  </a:moveTo>
                  <a:lnTo>
                    <a:pt x="1366624" y="1129030"/>
                  </a:lnTo>
                  <a:lnTo>
                    <a:pt x="1374806" y="1132840"/>
                  </a:lnTo>
                  <a:lnTo>
                    <a:pt x="1383177" y="1139190"/>
                  </a:lnTo>
                  <a:lnTo>
                    <a:pt x="1396689" y="1144270"/>
                  </a:lnTo>
                  <a:lnTo>
                    <a:pt x="1416935" y="1146810"/>
                  </a:lnTo>
                  <a:lnTo>
                    <a:pt x="1451694" y="1153160"/>
                  </a:lnTo>
                  <a:lnTo>
                    <a:pt x="1460676" y="1141730"/>
                  </a:lnTo>
                  <a:lnTo>
                    <a:pt x="1468841" y="1129030"/>
                  </a:lnTo>
                  <a:close/>
                </a:path>
                <a:path w="1624329" h="1177289">
                  <a:moveTo>
                    <a:pt x="818345" y="1148080"/>
                  </a:moveTo>
                  <a:lnTo>
                    <a:pt x="742500" y="1148080"/>
                  </a:lnTo>
                  <a:lnTo>
                    <a:pt x="747822" y="1150620"/>
                  </a:lnTo>
                  <a:lnTo>
                    <a:pt x="759137" y="1150620"/>
                  </a:lnTo>
                  <a:lnTo>
                    <a:pt x="774466" y="1151890"/>
                  </a:lnTo>
                  <a:lnTo>
                    <a:pt x="806381" y="1151890"/>
                  </a:lnTo>
                  <a:lnTo>
                    <a:pt x="818345" y="1148080"/>
                  </a:lnTo>
                  <a:close/>
                </a:path>
                <a:path w="1624329" h="1177289">
                  <a:moveTo>
                    <a:pt x="1092950" y="1140460"/>
                  </a:moveTo>
                  <a:lnTo>
                    <a:pt x="982003" y="1140460"/>
                  </a:lnTo>
                  <a:lnTo>
                    <a:pt x="998967" y="1143000"/>
                  </a:lnTo>
                  <a:lnTo>
                    <a:pt x="1015931" y="1151890"/>
                  </a:lnTo>
                  <a:lnTo>
                    <a:pt x="1030100" y="1144270"/>
                  </a:lnTo>
                  <a:lnTo>
                    <a:pt x="1088705" y="1144270"/>
                  </a:lnTo>
                  <a:lnTo>
                    <a:pt x="1092950" y="1140460"/>
                  </a:lnTo>
                  <a:close/>
                </a:path>
                <a:path w="1624329" h="1177289">
                  <a:moveTo>
                    <a:pt x="1132940" y="1136650"/>
                  </a:moveTo>
                  <a:lnTo>
                    <a:pt x="1101505" y="1136650"/>
                  </a:lnTo>
                  <a:lnTo>
                    <a:pt x="1110187" y="1139190"/>
                  </a:lnTo>
                  <a:lnTo>
                    <a:pt x="1119055" y="1151890"/>
                  </a:lnTo>
                  <a:lnTo>
                    <a:pt x="1132940" y="1136650"/>
                  </a:lnTo>
                  <a:close/>
                </a:path>
                <a:path w="1624329" h="1177289">
                  <a:moveTo>
                    <a:pt x="1524149" y="1149350"/>
                  </a:moveTo>
                  <a:lnTo>
                    <a:pt x="1514568" y="1149350"/>
                  </a:lnTo>
                  <a:lnTo>
                    <a:pt x="1523550" y="1150620"/>
                  </a:lnTo>
                  <a:lnTo>
                    <a:pt x="1524149" y="1149350"/>
                  </a:lnTo>
                  <a:close/>
                </a:path>
                <a:path w="1624329" h="1177289">
                  <a:moveTo>
                    <a:pt x="546905" y="1130300"/>
                  </a:moveTo>
                  <a:lnTo>
                    <a:pt x="493259" y="1130300"/>
                  </a:lnTo>
                  <a:lnTo>
                    <a:pt x="508985" y="1137920"/>
                  </a:lnTo>
                  <a:lnTo>
                    <a:pt x="518966" y="1144270"/>
                  </a:lnTo>
                  <a:lnTo>
                    <a:pt x="528943" y="1149350"/>
                  </a:lnTo>
                  <a:lnTo>
                    <a:pt x="538921" y="1145540"/>
                  </a:lnTo>
                  <a:lnTo>
                    <a:pt x="546905" y="1130300"/>
                  </a:lnTo>
                  <a:close/>
                </a:path>
                <a:path w="1624329" h="1177289">
                  <a:moveTo>
                    <a:pt x="1088705" y="1144270"/>
                  </a:moveTo>
                  <a:lnTo>
                    <a:pt x="1050443" y="1144270"/>
                  </a:lnTo>
                  <a:lnTo>
                    <a:pt x="1070663" y="1146810"/>
                  </a:lnTo>
                  <a:lnTo>
                    <a:pt x="1084460" y="1148080"/>
                  </a:lnTo>
                  <a:lnTo>
                    <a:pt x="1088705" y="1144270"/>
                  </a:lnTo>
                  <a:close/>
                </a:path>
                <a:path w="1624329" h="1177289">
                  <a:moveTo>
                    <a:pt x="349983" y="1132840"/>
                  </a:moveTo>
                  <a:lnTo>
                    <a:pt x="278246" y="1132840"/>
                  </a:lnTo>
                  <a:lnTo>
                    <a:pt x="288528" y="1137920"/>
                  </a:lnTo>
                  <a:lnTo>
                    <a:pt x="298936" y="1146810"/>
                  </a:lnTo>
                  <a:lnTo>
                    <a:pt x="309405" y="1143000"/>
                  </a:lnTo>
                  <a:lnTo>
                    <a:pt x="325825" y="1135380"/>
                  </a:lnTo>
                  <a:lnTo>
                    <a:pt x="349983" y="1132840"/>
                  </a:lnTo>
                  <a:close/>
                </a:path>
                <a:path w="1624329" h="1177289">
                  <a:moveTo>
                    <a:pt x="1219306" y="1136650"/>
                  </a:moveTo>
                  <a:lnTo>
                    <a:pt x="1132940" y="1136650"/>
                  </a:lnTo>
                  <a:lnTo>
                    <a:pt x="1153313" y="1139190"/>
                  </a:lnTo>
                  <a:lnTo>
                    <a:pt x="1173687" y="1146810"/>
                  </a:lnTo>
                  <a:lnTo>
                    <a:pt x="1187572" y="1141730"/>
                  </a:lnTo>
                  <a:lnTo>
                    <a:pt x="1207777" y="1141730"/>
                  </a:lnTo>
                  <a:lnTo>
                    <a:pt x="1219306" y="1136650"/>
                  </a:lnTo>
                  <a:close/>
                </a:path>
                <a:path w="1624329" h="1177289">
                  <a:moveTo>
                    <a:pt x="1618734" y="1131570"/>
                  </a:moveTo>
                  <a:lnTo>
                    <a:pt x="1541513" y="1131570"/>
                  </a:lnTo>
                  <a:lnTo>
                    <a:pt x="1550491" y="1140460"/>
                  </a:lnTo>
                  <a:lnTo>
                    <a:pt x="1559466" y="1146810"/>
                  </a:lnTo>
                  <a:lnTo>
                    <a:pt x="1568458" y="1144270"/>
                  </a:lnTo>
                  <a:lnTo>
                    <a:pt x="1577514" y="1140460"/>
                  </a:lnTo>
                  <a:lnTo>
                    <a:pt x="1586696" y="1139190"/>
                  </a:lnTo>
                  <a:lnTo>
                    <a:pt x="1616474" y="1139190"/>
                  </a:lnTo>
                  <a:lnTo>
                    <a:pt x="1618734" y="1131570"/>
                  </a:lnTo>
                  <a:close/>
                </a:path>
                <a:path w="1624329" h="1177289">
                  <a:moveTo>
                    <a:pt x="1207777" y="1141730"/>
                  </a:moveTo>
                  <a:lnTo>
                    <a:pt x="1187572" y="1141730"/>
                  </a:lnTo>
                  <a:lnTo>
                    <a:pt x="1196162" y="1144270"/>
                  </a:lnTo>
                  <a:lnTo>
                    <a:pt x="1204874" y="1143000"/>
                  </a:lnTo>
                  <a:lnTo>
                    <a:pt x="1207777" y="1141730"/>
                  </a:lnTo>
                  <a:close/>
                </a:path>
                <a:path w="1624329" h="1177289">
                  <a:moveTo>
                    <a:pt x="558495" y="1122680"/>
                  </a:moveTo>
                  <a:lnTo>
                    <a:pt x="410524" y="1122680"/>
                  </a:lnTo>
                  <a:lnTo>
                    <a:pt x="420505" y="1125220"/>
                  </a:lnTo>
                  <a:lnTo>
                    <a:pt x="430487" y="1135380"/>
                  </a:lnTo>
                  <a:lnTo>
                    <a:pt x="446585" y="1137920"/>
                  </a:lnTo>
                  <a:lnTo>
                    <a:pt x="469984" y="1132840"/>
                  </a:lnTo>
                  <a:lnTo>
                    <a:pt x="493259" y="1130300"/>
                  </a:lnTo>
                  <a:lnTo>
                    <a:pt x="546905" y="1130300"/>
                  </a:lnTo>
                  <a:lnTo>
                    <a:pt x="548901" y="1126490"/>
                  </a:lnTo>
                  <a:lnTo>
                    <a:pt x="558495" y="1122680"/>
                  </a:lnTo>
                  <a:close/>
                </a:path>
                <a:path w="1624329" h="1177289">
                  <a:moveTo>
                    <a:pt x="394311" y="1132840"/>
                  </a:moveTo>
                  <a:lnTo>
                    <a:pt x="349983" y="1132840"/>
                  </a:lnTo>
                  <a:lnTo>
                    <a:pt x="374143" y="1134110"/>
                  </a:lnTo>
                  <a:lnTo>
                    <a:pt x="390571" y="1136650"/>
                  </a:lnTo>
                  <a:lnTo>
                    <a:pt x="394311" y="1132840"/>
                  </a:lnTo>
                  <a:close/>
                </a:path>
                <a:path w="1624329" h="1177289">
                  <a:moveTo>
                    <a:pt x="1096062" y="30480"/>
                  </a:moveTo>
                  <a:lnTo>
                    <a:pt x="1087307" y="33020"/>
                  </a:lnTo>
                  <a:lnTo>
                    <a:pt x="1078428" y="48260"/>
                  </a:lnTo>
                  <a:lnTo>
                    <a:pt x="1077094" y="52070"/>
                  </a:lnTo>
                  <a:lnTo>
                    <a:pt x="1074440" y="54610"/>
                  </a:lnTo>
                  <a:lnTo>
                    <a:pt x="1071113" y="55880"/>
                  </a:lnTo>
                  <a:lnTo>
                    <a:pt x="1063129" y="57150"/>
                  </a:lnTo>
                  <a:lnTo>
                    <a:pt x="1624007" y="57150"/>
                  </a:lnTo>
                  <a:lnTo>
                    <a:pt x="1624007" y="52070"/>
                  </a:lnTo>
                  <a:lnTo>
                    <a:pt x="1133649" y="52070"/>
                  </a:lnTo>
                  <a:lnTo>
                    <a:pt x="1125666" y="50800"/>
                  </a:lnTo>
                  <a:lnTo>
                    <a:pt x="1113696" y="39370"/>
                  </a:lnTo>
                  <a:lnTo>
                    <a:pt x="1104817" y="34290"/>
                  </a:lnTo>
                  <a:lnTo>
                    <a:pt x="1096062" y="30480"/>
                  </a:lnTo>
                  <a:close/>
                </a:path>
                <a:path w="1624329" h="1177289">
                  <a:moveTo>
                    <a:pt x="174899" y="26670"/>
                  </a:moveTo>
                  <a:lnTo>
                    <a:pt x="168917" y="27940"/>
                  </a:lnTo>
                  <a:lnTo>
                    <a:pt x="166250" y="33020"/>
                  </a:lnTo>
                  <a:lnTo>
                    <a:pt x="159163" y="45720"/>
                  </a:lnTo>
                  <a:lnTo>
                    <a:pt x="151950" y="54610"/>
                  </a:lnTo>
                  <a:lnTo>
                    <a:pt x="1053545" y="54610"/>
                  </a:lnTo>
                  <a:lnTo>
                    <a:pt x="1047156" y="49530"/>
                  </a:lnTo>
                  <a:lnTo>
                    <a:pt x="257741" y="49530"/>
                  </a:lnTo>
                  <a:lnTo>
                    <a:pt x="249986" y="45720"/>
                  </a:lnTo>
                  <a:lnTo>
                    <a:pt x="242108" y="40640"/>
                  </a:lnTo>
                  <a:lnTo>
                    <a:pt x="231321" y="35560"/>
                  </a:lnTo>
                  <a:lnTo>
                    <a:pt x="214739" y="33020"/>
                  </a:lnTo>
                  <a:lnTo>
                    <a:pt x="196538" y="30480"/>
                  </a:lnTo>
                  <a:lnTo>
                    <a:pt x="180894" y="27940"/>
                  </a:lnTo>
                  <a:lnTo>
                    <a:pt x="174899" y="26670"/>
                  </a:lnTo>
                  <a:close/>
                </a:path>
                <a:path w="1624329" h="1177289">
                  <a:moveTo>
                    <a:pt x="1156939" y="43180"/>
                  </a:moveTo>
                  <a:lnTo>
                    <a:pt x="1152952" y="44450"/>
                  </a:lnTo>
                  <a:lnTo>
                    <a:pt x="1141635" y="49530"/>
                  </a:lnTo>
                  <a:lnTo>
                    <a:pt x="1133649" y="52070"/>
                  </a:lnTo>
                  <a:lnTo>
                    <a:pt x="1624007" y="52070"/>
                  </a:lnTo>
                  <a:lnTo>
                    <a:pt x="1624007" y="50800"/>
                  </a:lnTo>
                  <a:lnTo>
                    <a:pt x="1196943" y="50800"/>
                  </a:lnTo>
                  <a:lnTo>
                    <a:pt x="1177094" y="48260"/>
                  </a:lnTo>
                  <a:lnTo>
                    <a:pt x="1160927" y="44450"/>
                  </a:lnTo>
                  <a:lnTo>
                    <a:pt x="1156939" y="43180"/>
                  </a:lnTo>
                  <a:close/>
                </a:path>
                <a:path w="1624329" h="1177289">
                  <a:moveTo>
                    <a:pt x="1238105" y="43180"/>
                  </a:moveTo>
                  <a:lnTo>
                    <a:pt x="1234117" y="44450"/>
                  </a:lnTo>
                  <a:lnTo>
                    <a:pt x="1231463" y="45720"/>
                  </a:lnTo>
                  <a:lnTo>
                    <a:pt x="1216418" y="50800"/>
                  </a:lnTo>
                  <a:lnTo>
                    <a:pt x="1624007" y="50800"/>
                  </a:lnTo>
                  <a:lnTo>
                    <a:pt x="1624007" y="45720"/>
                  </a:lnTo>
                  <a:lnTo>
                    <a:pt x="1259054" y="45720"/>
                  </a:lnTo>
                  <a:lnTo>
                    <a:pt x="1241432" y="44450"/>
                  </a:lnTo>
                  <a:lnTo>
                    <a:pt x="1238105" y="43180"/>
                  </a:lnTo>
                  <a:close/>
                </a:path>
                <a:path w="1624329" h="1177289">
                  <a:moveTo>
                    <a:pt x="298573" y="12700"/>
                  </a:moveTo>
                  <a:lnTo>
                    <a:pt x="287563" y="17780"/>
                  </a:lnTo>
                  <a:lnTo>
                    <a:pt x="275369" y="40640"/>
                  </a:lnTo>
                  <a:lnTo>
                    <a:pt x="273375" y="44450"/>
                  </a:lnTo>
                  <a:lnTo>
                    <a:pt x="265496" y="49530"/>
                  </a:lnTo>
                  <a:lnTo>
                    <a:pt x="1047156" y="49530"/>
                  </a:lnTo>
                  <a:lnTo>
                    <a:pt x="1043608" y="44450"/>
                  </a:lnTo>
                  <a:lnTo>
                    <a:pt x="492925" y="44450"/>
                  </a:lnTo>
                  <a:lnTo>
                    <a:pt x="488883" y="41910"/>
                  </a:lnTo>
                  <a:lnTo>
                    <a:pt x="408439" y="41910"/>
                  </a:lnTo>
                  <a:lnTo>
                    <a:pt x="403118" y="40640"/>
                  </a:lnTo>
                  <a:lnTo>
                    <a:pt x="400451" y="36830"/>
                  </a:lnTo>
                  <a:lnTo>
                    <a:pt x="394237" y="33020"/>
                  </a:lnTo>
                  <a:lnTo>
                    <a:pt x="384154" y="29210"/>
                  </a:lnTo>
                  <a:lnTo>
                    <a:pt x="369579" y="26670"/>
                  </a:lnTo>
                  <a:lnTo>
                    <a:pt x="349892" y="24130"/>
                  </a:lnTo>
                  <a:lnTo>
                    <a:pt x="349219" y="24130"/>
                  </a:lnTo>
                  <a:lnTo>
                    <a:pt x="316444" y="17780"/>
                  </a:lnTo>
                  <a:lnTo>
                    <a:pt x="298573" y="12700"/>
                  </a:lnTo>
                  <a:close/>
                </a:path>
                <a:path w="1624329" h="1177289">
                  <a:moveTo>
                    <a:pt x="129224" y="19050"/>
                  </a:moveTo>
                  <a:lnTo>
                    <a:pt x="122010" y="21590"/>
                  </a:lnTo>
                  <a:lnTo>
                    <a:pt x="114796" y="26670"/>
                  </a:lnTo>
                  <a:lnTo>
                    <a:pt x="107703" y="30480"/>
                  </a:lnTo>
                  <a:lnTo>
                    <a:pt x="103043" y="31750"/>
                  </a:lnTo>
                  <a:lnTo>
                    <a:pt x="99715" y="34290"/>
                  </a:lnTo>
                  <a:lnTo>
                    <a:pt x="98394" y="38100"/>
                  </a:lnTo>
                  <a:lnTo>
                    <a:pt x="91906" y="46990"/>
                  </a:lnTo>
                  <a:lnTo>
                    <a:pt x="85415" y="48260"/>
                  </a:lnTo>
                  <a:lnTo>
                    <a:pt x="143556" y="48260"/>
                  </a:lnTo>
                  <a:lnTo>
                    <a:pt x="137650" y="29210"/>
                  </a:lnTo>
                  <a:lnTo>
                    <a:pt x="137650" y="27940"/>
                  </a:lnTo>
                  <a:lnTo>
                    <a:pt x="136317" y="25400"/>
                  </a:lnTo>
                  <a:lnTo>
                    <a:pt x="129224" y="19050"/>
                  </a:lnTo>
                  <a:close/>
                </a:path>
                <a:path w="1624329" h="1177289">
                  <a:moveTo>
                    <a:pt x="1326702" y="31750"/>
                  </a:moveTo>
                  <a:lnTo>
                    <a:pt x="1316616" y="35560"/>
                  </a:lnTo>
                  <a:lnTo>
                    <a:pt x="1315956" y="35560"/>
                  </a:lnTo>
                  <a:lnTo>
                    <a:pt x="1315956" y="36830"/>
                  </a:lnTo>
                  <a:lnTo>
                    <a:pt x="1315283" y="36830"/>
                  </a:lnTo>
                  <a:lnTo>
                    <a:pt x="1301033" y="43180"/>
                  </a:lnTo>
                  <a:lnTo>
                    <a:pt x="1280606" y="45720"/>
                  </a:lnTo>
                  <a:lnTo>
                    <a:pt x="1347120" y="45720"/>
                  </a:lnTo>
                  <a:lnTo>
                    <a:pt x="1336911" y="40640"/>
                  </a:lnTo>
                  <a:lnTo>
                    <a:pt x="1326702" y="31750"/>
                  </a:lnTo>
                  <a:close/>
                </a:path>
                <a:path w="1624329" h="1177289">
                  <a:moveTo>
                    <a:pt x="1370397" y="17780"/>
                  </a:moveTo>
                  <a:lnTo>
                    <a:pt x="1357206" y="30480"/>
                  </a:lnTo>
                  <a:lnTo>
                    <a:pt x="1347120" y="45720"/>
                  </a:lnTo>
                  <a:lnTo>
                    <a:pt x="1624007" y="45720"/>
                  </a:lnTo>
                  <a:lnTo>
                    <a:pt x="1624007" y="27940"/>
                  </a:lnTo>
                  <a:lnTo>
                    <a:pt x="1423068" y="27940"/>
                  </a:lnTo>
                  <a:lnTo>
                    <a:pt x="1409505" y="24130"/>
                  </a:lnTo>
                  <a:lnTo>
                    <a:pt x="1389889" y="19050"/>
                  </a:lnTo>
                  <a:lnTo>
                    <a:pt x="1370397" y="17780"/>
                  </a:lnTo>
                  <a:close/>
                </a:path>
                <a:path w="1624329" h="1177289">
                  <a:moveTo>
                    <a:pt x="513557" y="35560"/>
                  </a:moveTo>
                  <a:lnTo>
                    <a:pt x="504909" y="36830"/>
                  </a:lnTo>
                  <a:lnTo>
                    <a:pt x="498927" y="43180"/>
                  </a:lnTo>
                  <a:lnTo>
                    <a:pt x="492925" y="44450"/>
                  </a:lnTo>
                  <a:lnTo>
                    <a:pt x="1043608" y="44450"/>
                  </a:lnTo>
                  <a:lnTo>
                    <a:pt x="1041834" y="41910"/>
                  </a:lnTo>
                  <a:lnTo>
                    <a:pt x="538789" y="41910"/>
                  </a:lnTo>
                  <a:lnTo>
                    <a:pt x="521546" y="38100"/>
                  </a:lnTo>
                  <a:lnTo>
                    <a:pt x="513557" y="35560"/>
                  </a:lnTo>
                  <a:close/>
                </a:path>
                <a:path w="1624329" h="1177289">
                  <a:moveTo>
                    <a:pt x="457534" y="34290"/>
                  </a:moveTo>
                  <a:lnTo>
                    <a:pt x="427155" y="36830"/>
                  </a:lnTo>
                  <a:lnTo>
                    <a:pt x="408439" y="41910"/>
                  </a:lnTo>
                  <a:lnTo>
                    <a:pt x="488883" y="41910"/>
                  </a:lnTo>
                  <a:lnTo>
                    <a:pt x="486862" y="40640"/>
                  </a:lnTo>
                  <a:lnTo>
                    <a:pt x="480675" y="36830"/>
                  </a:lnTo>
                  <a:lnTo>
                    <a:pt x="474302" y="35560"/>
                  </a:lnTo>
                  <a:lnTo>
                    <a:pt x="468980" y="35560"/>
                  </a:lnTo>
                  <a:lnTo>
                    <a:pt x="457534" y="34290"/>
                  </a:lnTo>
                  <a:close/>
                </a:path>
                <a:path w="1624329" h="1177289">
                  <a:moveTo>
                    <a:pt x="609950" y="33020"/>
                  </a:moveTo>
                  <a:lnTo>
                    <a:pt x="595396" y="35560"/>
                  </a:lnTo>
                  <a:lnTo>
                    <a:pt x="578524" y="39370"/>
                  </a:lnTo>
                  <a:lnTo>
                    <a:pt x="558719" y="41910"/>
                  </a:lnTo>
                  <a:lnTo>
                    <a:pt x="950011" y="41910"/>
                  </a:lnTo>
                  <a:lnTo>
                    <a:pt x="943948" y="39370"/>
                  </a:lnTo>
                  <a:lnTo>
                    <a:pt x="796323" y="39370"/>
                  </a:lnTo>
                  <a:lnTo>
                    <a:pt x="791675" y="38100"/>
                  </a:lnTo>
                  <a:lnTo>
                    <a:pt x="635487" y="38100"/>
                  </a:lnTo>
                  <a:lnTo>
                    <a:pt x="624009" y="35560"/>
                  </a:lnTo>
                  <a:lnTo>
                    <a:pt x="617199" y="34290"/>
                  </a:lnTo>
                  <a:lnTo>
                    <a:pt x="609950" y="33020"/>
                  </a:lnTo>
                  <a:close/>
                </a:path>
                <a:path w="1624329" h="1177289">
                  <a:moveTo>
                    <a:pt x="1000253" y="25400"/>
                  </a:moveTo>
                  <a:lnTo>
                    <a:pt x="967316" y="25400"/>
                  </a:lnTo>
                  <a:lnTo>
                    <a:pt x="961994" y="26670"/>
                  </a:lnTo>
                  <a:lnTo>
                    <a:pt x="958007" y="29210"/>
                  </a:lnTo>
                  <a:lnTo>
                    <a:pt x="956013" y="33020"/>
                  </a:lnTo>
                  <a:lnTo>
                    <a:pt x="950011" y="41910"/>
                  </a:lnTo>
                  <a:lnTo>
                    <a:pt x="1041834" y="41910"/>
                  </a:lnTo>
                  <a:lnTo>
                    <a:pt x="1039172" y="38100"/>
                  </a:lnTo>
                  <a:lnTo>
                    <a:pt x="1037839" y="35560"/>
                  </a:lnTo>
                  <a:lnTo>
                    <a:pt x="1035845" y="33020"/>
                  </a:lnTo>
                  <a:lnTo>
                    <a:pt x="1033191" y="33020"/>
                  </a:lnTo>
                  <a:lnTo>
                    <a:pt x="1016722" y="27940"/>
                  </a:lnTo>
                  <a:lnTo>
                    <a:pt x="1000253" y="25400"/>
                  </a:lnTo>
                  <a:close/>
                </a:path>
                <a:path w="1624329" h="1177289">
                  <a:moveTo>
                    <a:pt x="62466" y="31750"/>
                  </a:moveTo>
                  <a:lnTo>
                    <a:pt x="57805" y="34290"/>
                  </a:lnTo>
                  <a:lnTo>
                    <a:pt x="50929" y="36830"/>
                  </a:lnTo>
                  <a:lnTo>
                    <a:pt x="44243" y="39370"/>
                  </a:lnTo>
                  <a:lnTo>
                    <a:pt x="75031" y="39370"/>
                  </a:lnTo>
                  <a:lnTo>
                    <a:pt x="72436" y="36830"/>
                  </a:lnTo>
                  <a:lnTo>
                    <a:pt x="68448" y="33020"/>
                  </a:lnTo>
                  <a:lnTo>
                    <a:pt x="62466" y="31750"/>
                  </a:lnTo>
                  <a:close/>
                </a:path>
                <a:path w="1624329" h="1177289">
                  <a:moveTo>
                    <a:pt x="809137" y="30480"/>
                  </a:moveTo>
                  <a:lnTo>
                    <a:pt x="803651" y="33020"/>
                  </a:lnTo>
                  <a:lnTo>
                    <a:pt x="800984" y="36830"/>
                  </a:lnTo>
                  <a:lnTo>
                    <a:pt x="796323" y="39370"/>
                  </a:lnTo>
                  <a:lnTo>
                    <a:pt x="943948" y="39370"/>
                  </a:lnTo>
                  <a:lnTo>
                    <a:pt x="941885" y="36830"/>
                  </a:lnTo>
                  <a:lnTo>
                    <a:pt x="820110" y="36830"/>
                  </a:lnTo>
                  <a:lnTo>
                    <a:pt x="814624" y="34290"/>
                  </a:lnTo>
                  <a:lnTo>
                    <a:pt x="809137" y="30480"/>
                  </a:lnTo>
                  <a:close/>
                </a:path>
                <a:path w="1624329" h="1177289">
                  <a:moveTo>
                    <a:pt x="679229" y="27940"/>
                  </a:moveTo>
                  <a:lnTo>
                    <a:pt x="674568" y="27940"/>
                  </a:lnTo>
                  <a:lnTo>
                    <a:pt x="669907" y="30480"/>
                  </a:lnTo>
                  <a:lnTo>
                    <a:pt x="658437" y="35560"/>
                  </a:lnTo>
                  <a:lnTo>
                    <a:pt x="646963" y="38100"/>
                  </a:lnTo>
                  <a:lnTo>
                    <a:pt x="727048" y="38100"/>
                  </a:lnTo>
                  <a:lnTo>
                    <a:pt x="703353" y="36830"/>
                  </a:lnTo>
                  <a:lnTo>
                    <a:pt x="683217" y="30480"/>
                  </a:lnTo>
                  <a:lnTo>
                    <a:pt x="679229" y="27940"/>
                  </a:lnTo>
                  <a:close/>
                </a:path>
                <a:path w="1624329" h="1177289">
                  <a:moveTo>
                    <a:pt x="773044" y="29210"/>
                  </a:moveTo>
                  <a:lnTo>
                    <a:pt x="768383" y="31750"/>
                  </a:lnTo>
                  <a:lnTo>
                    <a:pt x="750118" y="35560"/>
                  </a:lnTo>
                  <a:lnTo>
                    <a:pt x="727048" y="38100"/>
                  </a:lnTo>
                  <a:lnTo>
                    <a:pt x="788347" y="38100"/>
                  </a:lnTo>
                  <a:lnTo>
                    <a:pt x="785680" y="36830"/>
                  </a:lnTo>
                  <a:lnTo>
                    <a:pt x="782353" y="34290"/>
                  </a:lnTo>
                  <a:lnTo>
                    <a:pt x="779025" y="30480"/>
                  </a:lnTo>
                  <a:lnTo>
                    <a:pt x="773044" y="29210"/>
                  </a:lnTo>
                  <a:close/>
                </a:path>
                <a:path w="1624329" h="1177289">
                  <a:moveTo>
                    <a:pt x="906367" y="5080"/>
                  </a:moveTo>
                  <a:lnTo>
                    <a:pt x="880408" y="6350"/>
                  </a:lnTo>
                  <a:lnTo>
                    <a:pt x="853827" y="16510"/>
                  </a:lnTo>
                  <a:lnTo>
                    <a:pt x="832924" y="25400"/>
                  </a:lnTo>
                  <a:lnTo>
                    <a:pt x="829597" y="26670"/>
                  </a:lnTo>
                  <a:lnTo>
                    <a:pt x="826930" y="27940"/>
                  </a:lnTo>
                  <a:lnTo>
                    <a:pt x="825596" y="31750"/>
                  </a:lnTo>
                  <a:lnTo>
                    <a:pt x="820110" y="36830"/>
                  </a:lnTo>
                  <a:lnTo>
                    <a:pt x="941885" y="36830"/>
                  </a:lnTo>
                  <a:lnTo>
                    <a:pt x="937760" y="31750"/>
                  </a:lnTo>
                  <a:lnTo>
                    <a:pt x="931387" y="26670"/>
                  </a:lnTo>
                  <a:lnTo>
                    <a:pt x="928733" y="25400"/>
                  </a:lnTo>
                  <a:lnTo>
                    <a:pt x="926726" y="22860"/>
                  </a:lnTo>
                  <a:lnTo>
                    <a:pt x="925406" y="20320"/>
                  </a:lnTo>
                  <a:lnTo>
                    <a:pt x="906367" y="5080"/>
                  </a:lnTo>
                  <a:close/>
                </a:path>
                <a:path w="1624329" h="1177289">
                  <a:moveTo>
                    <a:pt x="1453675" y="7620"/>
                  </a:moveTo>
                  <a:lnTo>
                    <a:pt x="1445622" y="8890"/>
                  </a:lnTo>
                  <a:lnTo>
                    <a:pt x="1438128" y="16510"/>
                  </a:lnTo>
                  <a:lnTo>
                    <a:pt x="1430756" y="24130"/>
                  </a:lnTo>
                  <a:lnTo>
                    <a:pt x="1423068" y="27940"/>
                  </a:lnTo>
                  <a:lnTo>
                    <a:pt x="1624007" y="27940"/>
                  </a:lnTo>
                  <a:lnTo>
                    <a:pt x="1624007" y="25400"/>
                  </a:lnTo>
                  <a:lnTo>
                    <a:pt x="1534180" y="25400"/>
                  </a:lnTo>
                  <a:lnTo>
                    <a:pt x="1530990" y="22860"/>
                  </a:lnTo>
                  <a:lnTo>
                    <a:pt x="1454761" y="22860"/>
                  </a:lnTo>
                  <a:lnTo>
                    <a:pt x="1457182" y="16510"/>
                  </a:lnTo>
                  <a:lnTo>
                    <a:pt x="1453675" y="7620"/>
                  </a:lnTo>
                  <a:close/>
                </a:path>
                <a:path w="1624329" h="1177289">
                  <a:moveTo>
                    <a:pt x="1562133" y="8890"/>
                  </a:moveTo>
                  <a:lnTo>
                    <a:pt x="1560894" y="10160"/>
                  </a:lnTo>
                  <a:lnTo>
                    <a:pt x="1558220" y="13970"/>
                  </a:lnTo>
                  <a:lnTo>
                    <a:pt x="1552676" y="19050"/>
                  </a:lnTo>
                  <a:lnTo>
                    <a:pt x="1542829" y="24130"/>
                  </a:lnTo>
                  <a:lnTo>
                    <a:pt x="1534180" y="25400"/>
                  </a:lnTo>
                  <a:lnTo>
                    <a:pt x="1624007" y="25400"/>
                  </a:lnTo>
                  <a:lnTo>
                    <a:pt x="1624007" y="16510"/>
                  </a:lnTo>
                  <a:lnTo>
                    <a:pt x="1622674" y="13970"/>
                  </a:lnTo>
                  <a:lnTo>
                    <a:pt x="1584078" y="13970"/>
                  </a:lnTo>
                  <a:lnTo>
                    <a:pt x="1575599" y="12700"/>
                  </a:lnTo>
                  <a:lnTo>
                    <a:pt x="1564626" y="12700"/>
                  </a:lnTo>
                  <a:lnTo>
                    <a:pt x="1562133" y="8890"/>
                  </a:lnTo>
                  <a:close/>
                </a:path>
                <a:path w="1624329" h="1177289">
                  <a:moveTo>
                    <a:pt x="1523293" y="5080"/>
                  </a:moveTo>
                  <a:lnTo>
                    <a:pt x="1514632" y="5080"/>
                  </a:lnTo>
                  <a:lnTo>
                    <a:pt x="1500919" y="7620"/>
                  </a:lnTo>
                  <a:lnTo>
                    <a:pt x="1498252" y="7620"/>
                  </a:lnTo>
                  <a:lnTo>
                    <a:pt x="1462940" y="22860"/>
                  </a:lnTo>
                  <a:lnTo>
                    <a:pt x="1530990" y="22860"/>
                  </a:lnTo>
                  <a:lnTo>
                    <a:pt x="1526205" y="19050"/>
                  </a:lnTo>
                  <a:lnTo>
                    <a:pt x="1528198" y="10160"/>
                  </a:lnTo>
                  <a:lnTo>
                    <a:pt x="1527586" y="6350"/>
                  </a:lnTo>
                  <a:lnTo>
                    <a:pt x="1523293" y="5080"/>
                  </a:lnTo>
                  <a:close/>
                </a:path>
                <a:path w="1624329" h="1177289">
                  <a:moveTo>
                    <a:pt x="1599179" y="0"/>
                  </a:moveTo>
                  <a:lnTo>
                    <a:pt x="1596893" y="0"/>
                  </a:lnTo>
                  <a:lnTo>
                    <a:pt x="1594734" y="1270"/>
                  </a:lnTo>
                  <a:lnTo>
                    <a:pt x="1589420" y="5080"/>
                  </a:lnTo>
                  <a:lnTo>
                    <a:pt x="1588658" y="10160"/>
                  </a:lnTo>
                  <a:lnTo>
                    <a:pt x="1588270" y="13970"/>
                  </a:lnTo>
                  <a:lnTo>
                    <a:pt x="1622674" y="13970"/>
                  </a:lnTo>
                  <a:lnTo>
                    <a:pt x="1619346" y="11430"/>
                  </a:lnTo>
                  <a:lnTo>
                    <a:pt x="1608374" y="2540"/>
                  </a:lnTo>
                  <a:lnTo>
                    <a:pt x="1601477" y="1270"/>
                  </a:lnTo>
                  <a:lnTo>
                    <a:pt x="1599179" y="0"/>
                  </a:lnTo>
                  <a:close/>
                </a:path>
              </a:pathLst>
            </a:custGeom>
            <a:solidFill>
              <a:srgbClr val="ECF0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3276600" y="5055412"/>
            <a:ext cx="1634489" cy="1142365"/>
            <a:chOff x="3276600" y="5055412"/>
            <a:chExt cx="1634489" cy="1142365"/>
          </a:xfrm>
        </p:grpSpPr>
        <p:sp>
          <p:nvSpPr>
            <p:cNvPr id="20" name="object 20"/>
            <p:cNvSpPr/>
            <p:nvPr/>
          </p:nvSpPr>
          <p:spPr>
            <a:xfrm>
              <a:off x="3276600" y="5088467"/>
              <a:ext cx="1634070" cy="1109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278781" y="5055412"/>
              <a:ext cx="1624330" cy="1099820"/>
            </a:xfrm>
            <a:custGeom>
              <a:avLst/>
              <a:gdLst/>
              <a:ahLst/>
              <a:cxnLst/>
              <a:rect l="l" t="t" r="r" b="b"/>
              <a:pathLst>
                <a:path w="1624329" h="1099820">
                  <a:moveTo>
                    <a:pt x="23719" y="22859"/>
                  </a:moveTo>
                  <a:lnTo>
                    <a:pt x="21671" y="22859"/>
                  </a:lnTo>
                  <a:lnTo>
                    <a:pt x="20247" y="27939"/>
                  </a:lnTo>
                  <a:lnTo>
                    <a:pt x="17261" y="31750"/>
                  </a:lnTo>
                  <a:lnTo>
                    <a:pt x="11940" y="33019"/>
                  </a:lnTo>
                  <a:lnTo>
                    <a:pt x="10607" y="35559"/>
                  </a:lnTo>
                  <a:lnTo>
                    <a:pt x="8220" y="39369"/>
                  </a:lnTo>
                  <a:lnTo>
                    <a:pt x="376" y="100329"/>
                  </a:lnTo>
                  <a:lnTo>
                    <a:pt x="124" y="144779"/>
                  </a:lnTo>
                  <a:lnTo>
                    <a:pt x="0" y="335279"/>
                  </a:lnTo>
                  <a:lnTo>
                    <a:pt x="115" y="407669"/>
                  </a:lnTo>
                  <a:lnTo>
                    <a:pt x="281" y="480059"/>
                  </a:lnTo>
                  <a:lnTo>
                    <a:pt x="481" y="549909"/>
                  </a:lnTo>
                  <a:lnTo>
                    <a:pt x="699" y="612139"/>
                  </a:lnTo>
                  <a:lnTo>
                    <a:pt x="919" y="664209"/>
                  </a:lnTo>
                  <a:lnTo>
                    <a:pt x="1124" y="704849"/>
                  </a:lnTo>
                  <a:lnTo>
                    <a:pt x="1297" y="728979"/>
                  </a:lnTo>
                  <a:lnTo>
                    <a:pt x="1424" y="1089659"/>
                  </a:lnTo>
                  <a:lnTo>
                    <a:pt x="1944" y="1089659"/>
                  </a:lnTo>
                  <a:lnTo>
                    <a:pt x="4083" y="1094739"/>
                  </a:lnTo>
                  <a:lnTo>
                    <a:pt x="8716" y="1099819"/>
                  </a:lnTo>
                  <a:lnTo>
                    <a:pt x="16715" y="1099819"/>
                  </a:lnTo>
                  <a:lnTo>
                    <a:pt x="24212" y="1096009"/>
                  </a:lnTo>
                  <a:lnTo>
                    <a:pt x="29776" y="1090929"/>
                  </a:lnTo>
                  <a:lnTo>
                    <a:pt x="34966" y="1088389"/>
                  </a:lnTo>
                  <a:lnTo>
                    <a:pt x="142352" y="1088389"/>
                  </a:lnTo>
                  <a:lnTo>
                    <a:pt x="162189" y="1080769"/>
                  </a:lnTo>
                  <a:lnTo>
                    <a:pt x="170736" y="1079499"/>
                  </a:lnTo>
                  <a:lnTo>
                    <a:pt x="193429" y="1079499"/>
                  </a:lnTo>
                  <a:lnTo>
                    <a:pt x="194658" y="1078229"/>
                  </a:lnTo>
                  <a:lnTo>
                    <a:pt x="202338" y="1075689"/>
                  </a:lnTo>
                  <a:lnTo>
                    <a:pt x="265269" y="1075689"/>
                  </a:lnTo>
                  <a:lnTo>
                    <a:pt x="268201" y="1073149"/>
                  </a:lnTo>
                  <a:lnTo>
                    <a:pt x="278296" y="1059179"/>
                  </a:lnTo>
                  <a:lnTo>
                    <a:pt x="337949" y="1059179"/>
                  </a:lnTo>
                  <a:lnTo>
                    <a:pt x="350028" y="1057909"/>
                  </a:lnTo>
                  <a:lnTo>
                    <a:pt x="394891" y="1057909"/>
                  </a:lnTo>
                  <a:lnTo>
                    <a:pt x="400591" y="1052829"/>
                  </a:lnTo>
                  <a:lnTo>
                    <a:pt x="410569" y="1049019"/>
                  </a:lnTo>
                  <a:lnTo>
                    <a:pt x="1621187" y="1049019"/>
                  </a:lnTo>
                  <a:lnTo>
                    <a:pt x="1624053" y="1040129"/>
                  </a:lnTo>
                  <a:lnTo>
                    <a:pt x="1624053" y="53339"/>
                  </a:lnTo>
                  <a:lnTo>
                    <a:pt x="1063174" y="53339"/>
                  </a:lnTo>
                  <a:lnTo>
                    <a:pt x="1055188" y="52069"/>
                  </a:lnTo>
                  <a:lnTo>
                    <a:pt x="1053591" y="50800"/>
                  </a:lnTo>
                  <a:lnTo>
                    <a:pt x="151996" y="50800"/>
                  </a:lnTo>
                  <a:lnTo>
                    <a:pt x="144782" y="48259"/>
                  </a:lnTo>
                  <a:lnTo>
                    <a:pt x="143532" y="44450"/>
                  </a:lnTo>
                  <a:lnTo>
                    <a:pt x="85467" y="44450"/>
                  </a:lnTo>
                  <a:lnTo>
                    <a:pt x="78980" y="40639"/>
                  </a:lnTo>
                  <a:lnTo>
                    <a:pt x="75088" y="36829"/>
                  </a:lnTo>
                  <a:lnTo>
                    <a:pt x="44293" y="36829"/>
                  </a:lnTo>
                  <a:lnTo>
                    <a:pt x="37730" y="35559"/>
                  </a:lnTo>
                  <a:lnTo>
                    <a:pt x="31231" y="31750"/>
                  </a:lnTo>
                  <a:lnTo>
                    <a:pt x="29911" y="31750"/>
                  </a:lnTo>
                  <a:lnTo>
                    <a:pt x="29237" y="30479"/>
                  </a:lnTo>
                  <a:lnTo>
                    <a:pt x="28577" y="30479"/>
                  </a:lnTo>
                  <a:lnTo>
                    <a:pt x="23719" y="22859"/>
                  </a:lnTo>
                  <a:close/>
                </a:path>
                <a:path w="1624329" h="1099820">
                  <a:moveTo>
                    <a:pt x="142352" y="1088389"/>
                  </a:moveTo>
                  <a:lnTo>
                    <a:pt x="60793" y="1088389"/>
                  </a:lnTo>
                  <a:lnTo>
                    <a:pt x="63286" y="1092199"/>
                  </a:lnTo>
                  <a:lnTo>
                    <a:pt x="69409" y="1096009"/>
                  </a:lnTo>
                  <a:lnTo>
                    <a:pt x="83328" y="1097279"/>
                  </a:lnTo>
                  <a:lnTo>
                    <a:pt x="102861" y="1097279"/>
                  </a:lnTo>
                  <a:lnTo>
                    <a:pt x="125821" y="1094739"/>
                  </a:lnTo>
                  <a:lnTo>
                    <a:pt x="142352" y="1088389"/>
                  </a:lnTo>
                  <a:close/>
                </a:path>
                <a:path w="1624329" h="1099820">
                  <a:moveTo>
                    <a:pt x="193429" y="1079499"/>
                  </a:moveTo>
                  <a:lnTo>
                    <a:pt x="170736" y="1079499"/>
                  </a:lnTo>
                  <a:lnTo>
                    <a:pt x="168303" y="1085849"/>
                  </a:lnTo>
                  <a:lnTo>
                    <a:pt x="171731" y="1093469"/>
                  </a:lnTo>
                  <a:lnTo>
                    <a:pt x="179791" y="1093469"/>
                  </a:lnTo>
                  <a:lnTo>
                    <a:pt x="187287" y="1085849"/>
                  </a:lnTo>
                  <a:lnTo>
                    <a:pt x="193429" y="1079499"/>
                  </a:lnTo>
                  <a:close/>
                </a:path>
                <a:path w="1624329" h="1099820">
                  <a:moveTo>
                    <a:pt x="731173" y="1076959"/>
                  </a:moveTo>
                  <a:lnTo>
                    <a:pt x="697308" y="1076959"/>
                  </a:lnTo>
                  <a:lnTo>
                    <a:pt x="708681" y="1092199"/>
                  </a:lnTo>
                  <a:lnTo>
                    <a:pt x="719927" y="1088389"/>
                  </a:lnTo>
                  <a:lnTo>
                    <a:pt x="731173" y="1076959"/>
                  </a:lnTo>
                  <a:close/>
                </a:path>
                <a:path w="1624329" h="1099820">
                  <a:moveTo>
                    <a:pt x="56304" y="1088389"/>
                  </a:moveTo>
                  <a:lnTo>
                    <a:pt x="41341" y="1088389"/>
                  </a:lnTo>
                  <a:lnTo>
                    <a:pt x="49820" y="1089659"/>
                  </a:lnTo>
                  <a:lnTo>
                    <a:pt x="56304" y="1088389"/>
                  </a:lnTo>
                  <a:close/>
                </a:path>
                <a:path w="1624329" h="1099820">
                  <a:moveTo>
                    <a:pt x="913526" y="1069339"/>
                  </a:moveTo>
                  <a:lnTo>
                    <a:pt x="831027" y="1069339"/>
                  </a:lnTo>
                  <a:lnTo>
                    <a:pt x="836348" y="1073149"/>
                  </a:lnTo>
                  <a:lnTo>
                    <a:pt x="848150" y="1082039"/>
                  </a:lnTo>
                  <a:lnTo>
                    <a:pt x="860387" y="1088389"/>
                  </a:lnTo>
                  <a:lnTo>
                    <a:pt x="871250" y="1088389"/>
                  </a:lnTo>
                  <a:lnTo>
                    <a:pt x="878931" y="1076959"/>
                  </a:lnTo>
                  <a:lnTo>
                    <a:pt x="913526" y="1069339"/>
                  </a:lnTo>
                  <a:close/>
                </a:path>
                <a:path w="1624329" h="1099820">
                  <a:moveTo>
                    <a:pt x="265269" y="1075689"/>
                  </a:moveTo>
                  <a:lnTo>
                    <a:pt x="202338" y="1075689"/>
                  </a:lnTo>
                  <a:lnTo>
                    <a:pt x="215901" y="1078229"/>
                  </a:lnTo>
                  <a:lnTo>
                    <a:pt x="235517" y="1083309"/>
                  </a:lnTo>
                  <a:lnTo>
                    <a:pt x="255009" y="1084579"/>
                  </a:lnTo>
                  <a:lnTo>
                    <a:pt x="265269" y="1075689"/>
                  </a:lnTo>
                  <a:close/>
                </a:path>
                <a:path w="1624329" h="1099820">
                  <a:moveTo>
                    <a:pt x="1620368" y="1051559"/>
                  </a:moveTo>
                  <a:lnTo>
                    <a:pt x="1478685" y="1051559"/>
                  </a:lnTo>
                  <a:lnTo>
                    <a:pt x="1487667" y="1075689"/>
                  </a:lnTo>
                  <a:lnTo>
                    <a:pt x="1496649" y="1083309"/>
                  </a:lnTo>
                  <a:lnTo>
                    <a:pt x="1505631" y="1079499"/>
                  </a:lnTo>
                  <a:lnTo>
                    <a:pt x="1514614" y="1074419"/>
                  </a:lnTo>
                  <a:lnTo>
                    <a:pt x="1523596" y="1074419"/>
                  </a:lnTo>
                  <a:lnTo>
                    <a:pt x="1532578" y="1057909"/>
                  </a:lnTo>
                  <a:lnTo>
                    <a:pt x="1618321" y="1057909"/>
                  </a:lnTo>
                  <a:lnTo>
                    <a:pt x="1620368" y="1051559"/>
                  </a:lnTo>
                  <a:close/>
                </a:path>
                <a:path w="1624329" h="1099820">
                  <a:moveTo>
                    <a:pt x="1616274" y="1064259"/>
                  </a:moveTo>
                  <a:lnTo>
                    <a:pt x="1586743" y="1064259"/>
                  </a:lnTo>
                  <a:lnTo>
                    <a:pt x="1596113" y="1069339"/>
                  </a:lnTo>
                  <a:lnTo>
                    <a:pt x="1603286" y="1082039"/>
                  </a:lnTo>
                  <a:lnTo>
                    <a:pt x="1608587" y="1083309"/>
                  </a:lnTo>
                  <a:lnTo>
                    <a:pt x="1614636" y="1069339"/>
                  </a:lnTo>
                  <a:lnTo>
                    <a:pt x="1616274" y="1064259"/>
                  </a:lnTo>
                  <a:close/>
                </a:path>
                <a:path w="1624329" h="1099820">
                  <a:moveTo>
                    <a:pt x="1621187" y="1049019"/>
                  </a:moveTo>
                  <a:lnTo>
                    <a:pt x="568322" y="1049019"/>
                  </a:lnTo>
                  <a:lnTo>
                    <a:pt x="578231" y="1055369"/>
                  </a:lnTo>
                  <a:lnTo>
                    <a:pt x="588203" y="1069339"/>
                  </a:lnTo>
                  <a:lnTo>
                    <a:pt x="614793" y="1075689"/>
                  </a:lnTo>
                  <a:lnTo>
                    <a:pt x="648742" y="1078229"/>
                  </a:lnTo>
                  <a:lnTo>
                    <a:pt x="679698" y="1079499"/>
                  </a:lnTo>
                  <a:lnTo>
                    <a:pt x="697308" y="1076959"/>
                  </a:lnTo>
                  <a:lnTo>
                    <a:pt x="731173" y="1076959"/>
                  </a:lnTo>
                  <a:lnTo>
                    <a:pt x="742546" y="1073149"/>
                  </a:lnTo>
                  <a:lnTo>
                    <a:pt x="818390" y="1073149"/>
                  </a:lnTo>
                  <a:lnTo>
                    <a:pt x="823711" y="1069339"/>
                  </a:lnTo>
                  <a:lnTo>
                    <a:pt x="965085" y="1069339"/>
                  </a:lnTo>
                  <a:lnTo>
                    <a:pt x="982049" y="1065529"/>
                  </a:lnTo>
                  <a:lnTo>
                    <a:pt x="1092996" y="1065529"/>
                  </a:lnTo>
                  <a:lnTo>
                    <a:pt x="1101551" y="1061719"/>
                  </a:lnTo>
                  <a:lnTo>
                    <a:pt x="1219361" y="1061719"/>
                  </a:lnTo>
                  <a:lnTo>
                    <a:pt x="1222225" y="1060449"/>
                  </a:lnTo>
                  <a:lnTo>
                    <a:pt x="1352220" y="1060449"/>
                  </a:lnTo>
                  <a:lnTo>
                    <a:pt x="1358614" y="1055369"/>
                  </a:lnTo>
                  <a:lnTo>
                    <a:pt x="1468070" y="1055369"/>
                  </a:lnTo>
                  <a:lnTo>
                    <a:pt x="1469703" y="1052829"/>
                  </a:lnTo>
                  <a:lnTo>
                    <a:pt x="1478685" y="1051559"/>
                  </a:lnTo>
                  <a:lnTo>
                    <a:pt x="1620368" y="1051559"/>
                  </a:lnTo>
                  <a:lnTo>
                    <a:pt x="1621187" y="1049019"/>
                  </a:lnTo>
                  <a:close/>
                </a:path>
                <a:path w="1624329" h="1099820">
                  <a:moveTo>
                    <a:pt x="1352220" y="1060449"/>
                  </a:moveTo>
                  <a:lnTo>
                    <a:pt x="1222225" y="1060449"/>
                  </a:lnTo>
                  <a:lnTo>
                    <a:pt x="1248550" y="1064259"/>
                  </a:lnTo>
                  <a:lnTo>
                    <a:pt x="1286666" y="1075689"/>
                  </a:lnTo>
                  <a:lnTo>
                    <a:pt x="1324661" y="1079499"/>
                  </a:lnTo>
                  <a:lnTo>
                    <a:pt x="1350622" y="1061719"/>
                  </a:lnTo>
                  <a:lnTo>
                    <a:pt x="1352220" y="1060449"/>
                  </a:lnTo>
                  <a:close/>
                </a:path>
                <a:path w="1624329" h="1099820">
                  <a:moveTo>
                    <a:pt x="965085" y="1069339"/>
                  </a:moveTo>
                  <a:lnTo>
                    <a:pt x="930762" y="1069339"/>
                  </a:lnTo>
                  <a:lnTo>
                    <a:pt x="948121" y="1078229"/>
                  </a:lnTo>
                  <a:lnTo>
                    <a:pt x="965085" y="1069339"/>
                  </a:lnTo>
                  <a:close/>
                </a:path>
                <a:path w="1624329" h="1099820">
                  <a:moveTo>
                    <a:pt x="1468070" y="1055369"/>
                  </a:moveTo>
                  <a:lnTo>
                    <a:pt x="1366670" y="1055369"/>
                  </a:lnTo>
                  <a:lnTo>
                    <a:pt x="1374851" y="1057909"/>
                  </a:lnTo>
                  <a:lnTo>
                    <a:pt x="1383223" y="1064259"/>
                  </a:lnTo>
                  <a:lnTo>
                    <a:pt x="1396734" y="1068069"/>
                  </a:lnTo>
                  <a:lnTo>
                    <a:pt x="1416981" y="1071879"/>
                  </a:lnTo>
                  <a:lnTo>
                    <a:pt x="1437478" y="1074419"/>
                  </a:lnTo>
                  <a:lnTo>
                    <a:pt x="1451739" y="1078229"/>
                  </a:lnTo>
                  <a:lnTo>
                    <a:pt x="1460721" y="1066799"/>
                  </a:lnTo>
                  <a:lnTo>
                    <a:pt x="1468070" y="1055369"/>
                  </a:lnTo>
                  <a:close/>
                </a:path>
                <a:path w="1624329" h="1099820">
                  <a:moveTo>
                    <a:pt x="818390" y="1073149"/>
                  </a:moveTo>
                  <a:lnTo>
                    <a:pt x="742546" y="1073149"/>
                  </a:lnTo>
                  <a:lnTo>
                    <a:pt x="747867" y="1074419"/>
                  </a:lnTo>
                  <a:lnTo>
                    <a:pt x="759183" y="1074419"/>
                  </a:lnTo>
                  <a:lnTo>
                    <a:pt x="791034" y="1076959"/>
                  </a:lnTo>
                  <a:lnTo>
                    <a:pt x="806428" y="1076959"/>
                  </a:lnTo>
                  <a:lnTo>
                    <a:pt x="818390" y="1073149"/>
                  </a:lnTo>
                  <a:close/>
                </a:path>
                <a:path w="1624329" h="1099820">
                  <a:moveTo>
                    <a:pt x="1092996" y="1065529"/>
                  </a:moveTo>
                  <a:lnTo>
                    <a:pt x="982049" y="1065529"/>
                  </a:lnTo>
                  <a:lnTo>
                    <a:pt x="999013" y="1066799"/>
                  </a:lnTo>
                  <a:lnTo>
                    <a:pt x="1015977" y="1075689"/>
                  </a:lnTo>
                  <a:lnTo>
                    <a:pt x="1030145" y="1069339"/>
                  </a:lnTo>
                  <a:lnTo>
                    <a:pt x="1088751" y="1069339"/>
                  </a:lnTo>
                  <a:lnTo>
                    <a:pt x="1092996" y="1065529"/>
                  </a:lnTo>
                  <a:close/>
                </a:path>
                <a:path w="1624329" h="1099820">
                  <a:moveTo>
                    <a:pt x="1132986" y="1061719"/>
                  </a:moveTo>
                  <a:lnTo>
                    <a:pt x="1101551" y="1061719"/>
                  </a:lnTo>
                  <a:lnTo>
                    <a:pt x="1110232" y="1064259"/>
                  </a:lnTo>
                  <a:lnTo>
                    <a:pt x="1119101" y="1075689"/>
                  </a:lnTo>
                  <a:lnTo>
                    <a:pt x="1132986" y="1061719"/>
                  </a:lnTo>
                  <a:close/>
                </a:path>
                <a:path w="1624329" h="1099820">
                  <a:moveTo>
                    <a:pt x="546095" y="1056639"/>
                  </a:moveTo>
                  <a:lnTo>
                    <a:pt x="493304" y="1056639"/>
                  </a:lnTo>
                  <a:lnTo>
                    <a:pt x="509031" y="1062989"/>
                  </a:lnTo>
                  <a:lnTo>
                    <a:pt x="519011" y="1069339"/>
                  </a:lnTo>
                  <a:lnTo>
                    <a:pt x="528989" y="1073149"/>
                  </a:lnTo>
                  <a:lnTo>
                    <a:pt x="538967" y="1069339"/>
                  </a:lnTo>
                  <a:lnTo>
                    <a:pt x="546095" y="1056639"/>
                  </a:lnTo>
                  <a:close/>
                </a:path>
                <a:path w="1624329" h="1099820">
                  <a:moveTo>
                    <a:pt x="1088751" y="1069339"/>
                  </a:moveTo>
                  <a:lnTo>
                    <a:pt x="1050489" y="1069339"/>
                  </a:lnTo>
                  <a:lnTo>
                    <a:pt x="1070708" y="1071879"/>
                  </a:lnTo>
                  <a:lnTo>
                    <a:pt x="1084506" y="1073149"/>
                  </a:lnTo>
                  <a:lnTo>
                    <a:pt x="1088751" y="1069339"/>
                  </a:lnTo>
                  <a:close/>
                </a:path>
                <a:path w="1624329" h="1099820">
                  <a:moveTo>
                    <a:pt x="337949" y="1059179"/>
                  </a:moveTo>
                  <a:lnTo>
                    <a:pt x="278296" y="1059179"/>
                  </a:lnTo>
                  <a:lnTo>
                    <a:pt x="288578" y="1062989"/>
                  </a:lnTo>
                  <a:lnTo>
                    <a:pt x="298983" y="1071879"/>
                  </a:lnTo>
                  <a:lnTo>
                    <a:pt x="309450" y="1068069"/>
                  </a:lnTo>
                  <a:lnTo>
                    <a:pt x="325870" y="1060449"/>
                  </a:lnTo>
                  <a:lnTo>
                    <a:pt x="337949" y="1059179"/>
                  </a:lnTo>
                  <a:close/>
                </a:path>
                <a:path w="1624329" h="1099820">
                  <a:moveTo>
                    <a:pt x="1618321" y="1057909"/>
                  </a:moveTo>
                  <a:lnTo>
                    <a:pt x="1541560" y="1057909"/>
                  </a:lnTo>
                  <a:lnTo>
                    <a:pt x="1550542" y="1065529"/>
                  </a:lnTo>
                  <a:lnTo>
                    <a:pt x="1559524" y="1071879"/>
                  </a:lnTo>
                  <a:lnTo>
                    <a:pt x="1568515" y="1069339"/>
                  </a:lnTo>
                  <a:lnTo>
                    <a:pt x="1577566" y="1065529"/>
                  </a:lnTo>
                  <a:lnTo>
                    <a:pt x="1586743" y="1064259"/>
                  </a:lnTo>
                  <a:lnTo>
                    <a:pt x="1616274" y="1064259"/>
                  </a:lnTo>
                  <a:lnTo>
                    <a:pt x="1618321" y="1057909"/>
                  </a:lnTo>
                  <a:close/>
                </a:path>
                <a:path w="1624329" h="1099820">
                  <a:moveTo>
                    <a:pt x="1219361" y="1061719"/>
                  </a:moveTo>
                  <a:lnTo>
                    <a:pt x="1132986" y="1061719"/>
                  </a:lnTo>
                  <a:lnTo>
                    <a:pt x="1153360" y="1064259"/>
                  </a:lnTo>
                  <a:lnTo>
                    <a:pt x="1173738" y="1070609"/>
                  </a:lnTo>
                  <a:lnTo>
                    <a:pt x="1187630" y="1066799"/>
                  </a:lnTo>
                  <a:lnTo>
                    <a:pt x="1207827" y="1066799"/>
                  </a:lnTo>
                  <a:lnTo>
                    <a:pt x="1219361" y="1061719"/>
                  </a:lnTo>
                  <a:close/>
                </a:path>
                <a:path w="1624329" h="1099820">
                  <a:moveTo>
                    <a:pt x="1207827" y="1066799"/>
                  </a:moveTo>
                  <a:lnTo>
                    <a:pt x="1187630" y="1066799"/>
                  </a:lnTo>
                  <a:lnTo>
                    <a:pt x="1196212" y="1069339"/>
                  </a:lnTo>
                  <a:lnTo>
                    <a:pt x="1204922" y="1068069"/>
                  </a:lnTo>
                  <a:lnTo>
                    <a:pt x="1207827" y="1066799"/>
                  </a:lnTo>
                  <a:close/>
                </a:path>
                <a:path w="1624329" h="1099820">
                  <a:moveTo>
                    <a:pt x="558540" y="1049019"/>
                  </a:moveTo>
                  <a:lnTo>
                    <a:pt x="410569" y="1049019"/>
                  </a:lnTo>
                  <a:lnTo>
                    <a:pt x="420550" y="1051559"/>
                  </a:lnTo>
                  <a:lnTo>
                    <a:pt x="430532" y="1060449"/>
                  </a:lnTo>
                  <a:lnTo>
                    <a:pt x="446630" y="1062989"/>
                  </a:lnTo>
                  <a:lnTo>
                    <a:pt x="470029" y="1059179"/>
                  </a:lnTo>
                  <a:lnTo>
                    <a:pt x="493304" y="1056639"/>
                  </a:lnTo>
                  <a:lnTo>
                    <a:pt x="546095" y="1056639"/>
                  </a:lnTo>
                  <a:lnTo>
                    <a:pt x="548947" y="1051559"/>
                  </a:lnTo>
                  <a:lnTo>
                    <a:pt x="558540" y="1049019"/>
                  </a:lnTo>
                  <a:close/>
                </a:path>
                <a:path w="1624329" h="1099820">
                  <a:moveTo>
                    <a:pt x="394891" y="1057909"/>
                  </a:moveTo>
                  <a:lnTo>
                    <a:pt x="350028" y="1057909"/>
                  </a:lnTo>
                  <a:lnTo>
                    <a:pt x="374189" y="1059179"/>
                  </a:lnTo>
                  <a:lnTo>
                    <a:pt x="390616" y="1061719"/>
                  </a:lnTo>
                  <a:lnTo>
                    <a:pt x="394891" y="1057909"/>
                  </a:lnTo>
                  <a:close/>
                </a:path>
                <a:path w="1624329" h="1099820">
                  <a:moveTo>
                    <a:pt x="1096107" y="27939"/>
                  </a:moveTo>
                  <a:lnTo>
                    <a:pt x="1087352" y="30479"/>
                  </a:lnTo>
                  <a:lnTo>
                    <a:pt x="1078473" y="45719"/>
                  </a:lnTo>
                  <a:lnTo>
                    <a:pt x="1077140" y="48259"/>
                  </a:lnTo>
                  <a:lnTo>
                    <a:pt x="1074486" y="50800"/>
                  </a:lnTo>
                  <a:lnTo>
                    <a:pt x="1071158" y="52069"/>
                  </a:lnTo>
                  <a:lnTo>
                    <a:pt x="1063174" y="53339"/>
                  </a:lnTo>
                  <a:lnTo>
                    <a:pt x="1624053" y="53339"/>
                  </a:lnTo>
                  <a:lnTo>
                    <a:pt x="1624053" y="48259"/>
                  </a:lnTo>
                  <a:lnTo>
                    <a:pt x="1133699" y="48259"/>
                  </a:lnTo>
                  <a:lnTo>
                    <a:pt x="1125713" y="46989"/>
                  </a:lnTo>
                  <a:lnTo>
                    <a:pt x="1115075" y="36829"/>
                  </a:lnTo>
                  <a:lnTo>
                    <a:pt x="1113741" y="36829"/>
                  </a:lnTo>
                  <a:lnTo>
                    <a:pt x="1104862" y="31750"/>
                  </a:lnTo>
                  <a:lnTo>
                    <a:pt x="1096107" y="27939"/>
                  </a:lnTo>
                  <a:close/>
                </a:path>
                <a:path w="1624329" h="1099820">
                  <a:moveTo>
                    <a:pt x="174945" y="24129"/>
                  </a:moveTo>
                  <a:lnTo>
                    <a:pt x="168963" y="26669"/>
                  </a:lnTo>
                  <a:lnTo>
                    <a:pt x="166296" y="30479"/>
                  </a:lnTo>
                  <a:lnTo>
                    <a:pt x="159209" y="41909"/>
                  </a:lnTo>
                  <a:lnTo>
                    <a:pt x="151996" y="50800"/>
                  </a:lnTo>
                  <a:lnTo>
                    <a:pt x="1053591" y="50800"/>
                  </a:lnTo>
                  <a:lnTo>
                    <a:pt x="1047202" y="45719"/>
                  </a:lnTo>
                  <a:lnTo>
                    <a:pt x="257787" y="45719"/>
                  </a:lnTo>
                  <a:lnTo>
                    <a:pt x="250032" y="41909"/>
                  </a:lnTo>
                  <a:lnTo>
                    <a:pt x="242153" y="36829"/>
                  </a:lnTo>
                  <a:lnTo>
                    <a:pt x="231372" y="33019"/>
                  </a:lnTo>
                  <a:lnTo>
                    <a:pt x="214789" y="30479"/>
                  </a:lnTo>
                  <a:lnTo>
                    <a:pt x="196585" y="27939"/>
                  </a:lnTo>
                  <a:lnTo>
                    <a:pt x="180939" y="25400"/>
                  </a:lnTo>
                  <a:lnTo>
                    <a:pt x="174945" y="24129"/>
                  </a:lnTo>
                  <a:close/>
                </a:path>
                <a:path w="1624329" h="1099820">
                  <a:moveTo>
                    <a:pt x="1156985" y="40639"/>
                  </a:moveTo>
                  <a:lnTo>
                    <a:pt x="1152997" y="40639"/>
                  </a:lnTo>
                  <a:lnTo>
                    <a:pt x="1141686" y="46989"/>
                  </a:lnTo>
                  <a:lnTo>
                    <a:pt x="1133699" y="48259"/>
                  </a:lnTo>
                  <a:lnTo>
                    <a:pt x="1196988" y="48259"/>
                  </a:lnTo>
                  <a:lnTo>
                    <a:pt x="1177139" y="45719"/>
                  </a:lnTo>
                  <a:lnTo>
                    <a:pt x="1160973" y="41909"/>
                  </a:lnTo>
                  <a:lnTo>
                    <a:pt x="1156985" y="40639"/>
                  </a:lnTo>
                  <a:close/>
                </a:path>
                <a:path w="1624329" h="1099820">
                  <a:moveTo>
                    <a:pt x="1241478" y="40639"/>
                  </a:moveTo>
                  <a:lnTo>
                    <a:pt x="1234163" y="40639"/>
                  </a:lnTo>
                  <a:lnTo>
                    <a:pt x="1231508" y="41909"/>
                  </a:lnTo>
                  <a:lnTo>
                    <a:pt x="1216463" y="46989"/>
                  </a:lnTo>
                  <a:lnTo>
                    <a:pt x="1196988" y="48259"/>
                  </a:lnTo>
                  <a:lnTo>
                    <a:pt x="1624053" y="48259"/>
                  </a:lnTo>
                  <a:lnTo>
                    <a:pt x="1624053" y="43179"/>
                  </a:lnTo>
                  <a:lnTo>
                    <a:pt x="1280653" y="43179"/>
                  </a:lnTo>
                  <a:lnTo>
                    <a:pt x="1259100" y="41909"/>
                  </a:lnTo>
                  <a:lnTo>
                    <a:pt x="1241478" y="40639"/>
                  </a:lnTo>
                  <a:close/>
                </a:path>
                <a:path w="1624329" h="1099820">
                  <a:moveTo>
                    <a:pt x="457580" y="31750"/>
                  </a:moveTo>
                  <a:lnTo>
                    <a:pt x="427206" y="34289"/>
                  </a:lnTo>
                  <a:lnTo>
                    <a:pt x="413146" y="36829"/>
                  </a:lnTo>
                  <a:lnTo>
                    <a:pt x="408485" y="38100"/>
                  </a:lnTo>
                  <a:lnTo>
                    <a:pt x="274754" y="38100"/>
                  </a:lnTo>
                  <a:lnTo>
                    <a:pt x="273420" y="40639"/>
                  </a:lnTo>
                  <a:lnTo>
                    <a:pt x="265542" y="45719"/>
                  </a:lnTo>
                  <a:lnTo>
                    <a:pt x="1047202" y="45719"/>
                  </a:lnTo>
                  <a:lnTo>
                    <a:pt x="1043210" y="40639"/>
                  </a:lnTo>
                  <a:lnTo>
                    <a:pt x="492971" y="40639"/>
                  </a:lnTo>
                  <a:lnTo>
                    <a:pt x="486907" y="38100"/>
                  </a:lnTo>
                  <a:lnTo>
                    <a:pt x="480720" y="34289"/>
                  </a:lnTo>
                  <a:lnTo>
                    <a:pt x="474347" y="33019"/>
                  </a:lnTo>
                  <a:lnTo>
                    <a:pt x="469026" y="33019"/>
                  </a:lnTo>
                  <a:lnTo>
                    <a:pt x="457580" y="31750"/>
                  </a:lnTo>
                  <a:close/>
                </a:path>
                <a:path w="1624329" h="1099820">
                  <a:moveTo>
                    <a:pt x="129269" y="17779"/>
                  </a:moveTo>
                  <a:lnTo>
                    <a:pt x="122055" y="19050"/>
                  </a:lnTo>
                  <a:lnTo>
                    <a:pt x="114841" y="24129"/>
                  </a:lnTo>
                  <a:lnTo>
                    <a:pt x="107749" y="27939"/>
                  </a:lnTo>
                  <a:lnTo>
                    <a:pt x="103088" y="29209"/>
                  </a:lnTo>
                  <a:lnTo>
                    <a:pt x="99761" y="31750"/>
                  </a:lnTo>
                  <a:lnTo>
                    <a:pt x="98440" y="35559"/>
                  </a:lnTo>
                  <a:lnTo>
                    <a:pt x="91953" y="44450"/>
                  </a:lnTo>
                  <a:lnTo>
                    <a:pt x="143532" y="44450"/>
                  </a:lnTo>
                  <a:lnTo>
                    <a:pt x="137695" y="26669"/>
                  </a:lnTo>
                  <a:lnTo>
                    <a:pt x="137695" y="25400"/>
                  </a:lnTo>
                  <a:lnTo>
                    <a:pt x="136362" y="22859"/>
                  </a:lnTo>
                  <a:lnTo>
                    <a:pt x="129269" y="17779"/>
                  </a:lnTo>
                  <a:close/>
                </a:path>
                <a:path w="1624329" h="1099820">
                  <a:moveTo>
                    <a:pt x="1326747" y="30479"/>
                  </a:moveTo>
                  <a:lnTo>
                    <a:pt x="1316662" y="33019"/>
                  </a:lnTo>
                  <a:lnTo>
                    <a:pt x="1316001" y="33019"/>
                  </a:lnTo>
                  <a:lnTo>
                    <a:pt x="1316001" y="34289"/>
                  </a:lnTo>
                  <a:lnTo>
                    <a:pt x="1315341" y="34289"/>
                  </a:lnTo>
                  <a:lnTo>
                    <a:pt x="1301083" y="40639"/>
                  </a:lnTo>
                  <a:lnTo>
                    <a:pt x="1280653" y="43179"/>
                  </a:lnTo>
                  <a:lnTo>
                    <a:pt x="1624053" y="43179"/>
                  </a:lnTo>
                  <a:lnTo>
                    <a:pt x="1624053" y="41909"/>
                  </a:lnTo>
                  <a:lnTo>
                    <a:pt x="1347166" y="41909"/>
                  </a:lnTo>
                  <a:lnTo>
                    <a:pt x="1336956" y="38100"/>
                  </a:lnTo>
                  <a:lnTo>
                    <a:pt x="1326747" y="30479"/>
                  </a:lnTo>
                  <a:close/>
                </a:path>
                <a:path w="1624329" h="1099820">
                  <a:moveTo>
                    <a:pt x="1370443" y="16509"/>
                  </a:moveTo>
                  <a:lnTo>
                    <a:pt x="1357251" y="27939"/>
                  </a:lnTo>
                  <a:lnTo>
                    <a:pt x="1347166" y="41909"/>
                  </a:lnTo>
                  <a:lnTo>
                    <a:pt x="1624053" y="41909"/>
                  </a:lnTo>
                  <a:lnTo>
                    <a:pt x="1624053" y="25400"/>
                  </a:lnTo>
                  <a:lnTo>
                    <a:pt x="1423126" y="25400"/>
                  </a:lnTo>
                  <a:lnTo>
                    <a:pt x="1409556" y="22859"/>
                  </a:lnTo>
                  <a:lnTo>
                    <a:pt x="1389936" y="17779"/>
                  </a:lnTo>
                  <a:lnTo>
                    <a:pt x="1370443" y="16509"/>
                  </a:lnTo>
                  <a:close/>
                </a:path>
                <a:path w="1624329" h="1099820">
                  <a:moveTo>
                    <a:pt x="513603" y="33019"/>
                  </a:moveTo>
                  <a:lnTo>
                    <a:pt x="504954" y="34289"/>
                  </a:lnTo>
                  <a:lnTo>
                    <a:pt x="498972" y="39369"/>
                  </a:lnTo>
                  <a:lnTo>
                    <a:pt x="492971" y="40639"/>
                  </a:lnTo>
                  <a:lnTo>
                    <a:pt x="1043210" y="40639"/>
                  </a:lnTo>
                  <a:lnTo>
                    <a:pt x="1042212" y="39369"/>
                  </a:lnTo>
                  <a:lnTo>
                    <a:pt x="558769" y="39369"/>
                  </a:lnTo>
                  <a:lnTo>
                    <a:pt x="538840" y="38100"/>
                  </a:lnTo>
                  <a:lnTo>
                    <a:pt x="521591" y="35559"/>
                  </a:lnTo>
                  <a:lnTo>
                    <a:pt x="513603" y="33019"/>
                  </a:lnTo>
                  <a:close/>
                </a:path>
                <a:path w="1624329" h="1099820">
                  <a:moveTo>
                    <a:pt x="609996" y="30479"/>
                  </a:moveTo>
                  <a:lnTo>
                    <a:pt x="595442" y="33019"/>
                  </a:lnTo>
                  <a:lnTo>
                    <a:pt x="578571" y="36829"/>
                  </a:lnTo>
                  <a:lnTo>
                    <a:pt x="558769" y="39369"/>
                  </a:lnTo>
                  <a:lnTo>
                    <a:pt x="1042212" y="39369"/>
                  </a:lnTo>
                  <a:lnTo>
                    <a:pt x="1041214" y="38100"/>
                  </a:lnTo>
                  <a:lnTo>
                    <a:pt x="950056" y="38100"/>
                  </a:lnTo>
                  <a:lnTo>
                    <a:pt x="943993" y="36829"/>
                  </a:lnTo>
                  <a:lnTo>
                    <a:pt x="796368" y="36829"/>
                  </a:lnTo>
                  <a:lnTo>
                    <a:pt x="791720" y="35559"/>
                  </a:lnTo>
                  <a:lnTo>
                    <a:pt x="635532" y="35559"/>
                  </a:lnTo>
                  <a:lnTo>
                    <a:pt x="624055" y="33019"/>
                  </a:lnTo>
                  <a:lnTo>
                    <a:pt x="617244" y="31750"/>
                  </a:lnTo>
                  <a:lnTo>
                    <a:pt x="609996" y="30479"/>
                  </a:lnTo>
                  <a:close/>
                </a:path>
                <a:path w="1624329" h="1099820">
                  <a:moveTo>
                    <a:pt x="298619" y="11429"/>
                  </a:moveTo>
                  <a:lnTo>
                    <a:pt x="287609" y="16509"/>
                  </a:lnTo>
                  <a:lnTo>
                    <a:pt x="275414" y="38100"/>
                  </a:lnTo>
                  <a:lnTo>
                    <a:pt x="408485" y="38100"/>
                  </a:lnTo>
                  <a:lnTo>
                    <a:pt x="403164" y="36829"/>
                  </a:lnTo>
                  <a:lnTo>
                    <a:pt x="400497" y="34289"/>
                  </a:lnTo>
                  <a:lnTo>
                    <a:pt x="394283" y="30479"/>
                  </a:lnTo>
                  <a:lnTo>
                    <a:pt x="384199" y="27939"/>
                  </a:lnTo>
                  <a:lnTo>
                    <a:pt x="369625" y="25400"/>
                  </a:lnTo>
                  <a:lnTo>
                    <a:pt x="349938" y="22859"/>
                  </a:lnTo>
                  <a:lnTo>
                    <a:pt x="349265" y="22859"/>
                  </a:lnTo>
                  <a:lnTo>
                    <a:pt x="316489" y="15239"/>
                  </a:lnTo>
                  <a:lnTo>
                    <a:pt x="298619" y="11429"/>
                  </a:lnTo>
                  <a:close/>
                </a:path>
                <a:path w="1624329" h="1099820">
                  <a:moveTo>
                    <a:pt x="983830" y="22859"/>
                  </a:moveTo>
                  <a:lnTo>
                    <a:pt x="967361" y="24129"/>
                  </a:lnTo>
                  <a:lnTo>
                    <a:pt x="962040" y="24129"/>
                  </a:lnTo>
                  <a:lnTo>
                    <a:pt x="958052" y="26669"/>
                  </a:lnTo>
                  <a:lnTo>
                    <a:pt x="956058" y="31750"/>
                  </a:lnTo>
                  <a:lnTo>
                    <a:pt x="950056" y="38100"/>
                  </a:lnTo>
                  <a:lnTo>
                    <a:pt x="1041214" y="38100"/>
                  </a:lnTo>
                  <a:lnTo>
                    <a:pt x="1039218" y="35559"/>
                  </a:lnTo>
                  <a:lnTo>
                    <a:pt x="1037884" y="33019"/>
                  </a:lnTo>
                  <a:lnTo>
                    <a:pt x="1035890" y="31750"/>
                  </a:lnTo>
                  <a:lnTo>
                    <a:pt x="1033236" y="30479"/>
                  </a:lnTo>
                  <a:lnTo>
                    <a:pt x="1016767" y="25400"/>
                  </a:lnTo>
                  <a:lnTo>
                    <a:pt x="983830" y="22859"/>
                  </a:lnTo>
                  <a:close/>
                </a:path>
                <a:path w="1624329" h="1099820">
                  <a:moveTo>
                    <a:pt x="62511" y="29209"/>
                  </a:moveTo>
                  <a:lnTo>
                    <a:pt x="57851" y="31750"/>
                  </a:lnTo>
                  <a:lnTo>
                    <a:pt x="50980" y="34289"/>
                  </a:lnTo>
                  <a:lnTo>
                    <a:pt x="44293" y="36829"/>
                  </a:lnTo>
                  <a:lnTo>
                    <a:pt x="75088" y="36829"/>
                  </a:lnTo>
                  <a:lnTo>
                    <a:pt x="72494" y="34289"/>
                  </a:lnTo>
                  <a:lnTo>
                    <a:pt x="68493" y="30479"/>
                  </a:lnTo>
                  <a:lnTo>
                    <a:pt x="62511" y="29209"/>
                  </a:lnTo>
                  <a:close/>
                </a:path>
                <a:path w="1624329" h="1099820">
                  <a:moveTo>
                    <a:pt x="809183" y="27939"/>
                  </a:moveTo>
                  <a:lnTo>
                    <a:pt x="803696" y="30479"/>
                  </a:lnTo>
                  <a:lnTo>
                    <a:pt x="801029" y="34289"/>
                  </a:lnTo>
                  <a:lnTo>
                    <a:pt x="796368" y="36829"/>
                  </a:lnTo>
                  <a:lnTo>
                    <a:pt x="943993" y="36829"/>
                  </a:lnTo>
                  <a:lnTo>
                    <a:pt x="941931" y="34289"/>
                  </a:lnTo>
                  <a:lnTo>
                    <a:pt x="820161" y="34289"/>
                  </a:lnTo>
                  <a:lnTo>
                    <a:pt x="814671" y="31750"/>
                  </a:lnTo>
                  <a:lnTo>
                    <a:pt x="809183" y="27939"/>
                  </a:lnTo>
                  <a:close/>
                </a:path>
                <a:path w="1624329" h="1099820">
                  <a:moveTo>
                    <a:pt x="679274" y="25400"/>
                  </a:moveTo>
                  <a:lnTo>
                    <a:pt x="674613" y="25400"/>
                  </a:lnTo>
                  <a:lnTo>
                    <a:pt x="669965" y="27939"/>
                  </a:lnTo>
                  <a:lnTo>
                    <a:pt x="658488" y="33019"/>
                  </a:lnTo>
                  <a:lnTo>
                    <a:pt x="647010" y="35559"/>
                  </a:lnTo>
                  <a:lnTo>
                    <a:pt x="727098" y="35559"/>
                  </a:lnTo>
                  <a:lnTo>
                    <a:pt x="703404" y="34289"/>
                  </a:lnTo>
                  <a:lnTo>
                    <a:pt x="683262" y="27939"/>
                  </a:lnTo>
                  <a:lnTo>
                    <a:pt x="679274" y="25400"/>
                  </a:lnTo>
                  <a:close/>
                </a:path>
                <a:path w="1624329" h="1099820">
                  <a:moveTo>
                    <a:pt x="773089" y="26669"/>
                  </a:moveTo>
                  <a:lnTo>
                    <a:pt x="768428" y="29209"/>
                  </a:lnTo>
                  <a:lnTo>
                    <a:pt x="750165" y="33019"/>
                  </a:lnTo>
                  <a:lnTo>
                    <a:pt x="727098" y="35559"/>
                  </a:lnTo>
                  <a:lnTo>
                    <a:pt x="788393" y="35559"/>
                  </a:lnTo>
                  <a:lnTo>
                    <a:pt x="785726" y="34289"/>
                  </a:lnTo>
                  <a:lnTo>
                    <a:pt x="782398" y="31750"/>
                  </a:lnTo>
                  <a:lnTo>
                    <a:pt x="779071" y="27939"/>
                  </a:lnTo>
                  <a:lnTo>
                    <a:pt x="773089" y="26669"/>
                  </a:lnTo>
                  <a:close/>
                </a:path>
                <a:path w="1624329" h="1099820">
                  <a:moveTo>
                    <a:pt x="906413" y="5079"/>
                  </a:moveTo>
                  <a:lnTo>
                    <a:pt x="853872" y="15239"/>
                  </a:lnTo>
                  <a:lnTo>
                    <a:pt x="825654" y="29209"/>
                  </a:lnTo>
                  <a:lnTo>
                    <a:pt x="820161" y="34289"/>
                  </a:lnTo>
                  <a:lnTo>
                    <a:pt x="941931" y="34289"/>
                  </a:lnTo>
                  <a:lnTo>
                    <a:pt x="937806" y="29209"/>
                  </a:lnTo>
                  <a:lnTo>
                    <a:pt x="931433" y="24129"/>
                  </a:lnTo>
                  <a:lnTo>
                    <a:pt x="928778" y="22859"/>
                  </a:lnTo>
                  <a:lnTo>
                    <a:pt x="926785" y="21589"/>
                  </a:lnTo>
                  <a:lnTo>
                    <a:pt x="925451" y="19050"/>
                  </a:lnTo>
                  <a:lnTo>
                    <a:pt x="906413" y="5079"/>
                  </a:lnTo>
                  <a:close/>
                </a:path>
                <a:path w="1624329" h="1099820">
                  <a:moveTo>
                    <a:pt x="1453720" y="7619"/>
                  </a:moveTo>
                  <a:lnTo>
                    <a:pt x="1445668" y="7619"/>
                  </a:lnTo>
                  <a:lnTo>
                    <a:pt x="1438175" y="15239"/>
                  </a:lnTo>
                  <a:lnTo>
                    <a:pt x="1430807" y="22859"/>
                  </a:lnTo>
                  <a:lnTo>
                    <a:pt x="1423126" y="25400"/>
                  </a:lnTo>
                  <a:lnTo>
                    <a:pt x="1624053" y="25400"/>
                  </a:lnTo>
                  <a:lnTo>
                    <a:pt x="1624053" y="24129"/>
                  </a:lnTo>
                  <a:lnTo>
                    <a:pt x="1534226" y="24129"/>
                  </a:lnTo>
                  <a:lnTo>
                    <a:pt x="1531567" y="21589"/>
                  </a:lnTo>
                  <a:lnTo>
                    <a:pt x="1454806" y="21589"/>
                  </a:lnTo>
                  <a:lnTo>
                    <a:pt x="1457228" y="15239"/>
                  </a:lnTo>
                  <a:lnTo>
                    <a:pt x="1453720" y="7619"/>
                  </a:lnTo>
                  <a:close/>
                </a:path>
                <a:path w="1624329" h="1099820">
                  <a:moveTo>
                    <a:pt x="1562178" y="8889"/>
                  </a:moveTo>
                  <a:lnTo>
                    <a:pt x="1560939" y="8889"/>
                  </a:lnTo>
                  <a:lnTo>
                    <a:pt x="1558265" y="12700"/>
                  </a:lnTo>
                  <a:lnTo>
                    <a:pt x="1552722" y="17779"/>
                  </a:lnTo>
                  <a:lnTo>
                    <a:pt x="1542874" y="21589"/>
                  </a:lnTo>
                  <a:lnTo>
                    <a:pt x="1534226" y="24129"/>
                  </a:lnTo>
                  <a:lnTo>
                    <a:pt x="1624053" y="24129"/>
                  </a:lnTo>
                  <a:lnTo>
                    <a:pt x="1624053" y="15239"/>
                  </a:lnTo>
                  <a:lnTo>
                    <a:pt x="1622719" y="12700"/>
                  </a:lnTo>
                  <a:lnTo>
                    <a:pt x="1564672" y="12700"/>
                  </a:lnTo>
                  <a:lnTo>
                    <a:pt x="1562178" y="8889"/>
                  </a:lnTo>
                  <a:close/>
                </a:path>
                <a:path w="1624329" h="1099820">
                  <a:moveTo>
                    <a:pt x="1523338" y="3809"/>
                  </a:moveTo>
                  <a:lnTo>
                    <a:pt x="1514678" y="3809"/>
                  </a:lnTo>
                  <a:lnTo>
                    <a:pt x="1500964" y="6350"/>
                  </a:lnTo>
                  <a:lnTo>
                    <a:pt x="1498297" y="6350"/>
                  </a:lnTo>
                  <a:lnTo>
                    <a:pt x="1462986" y="20319"/>
                  </a:lnTo>
                  <a:lnTo>
                    <a:pt x="1454806" y="21589"/>
                  </a:lnTo>
                  <a:lnTo>
                    <a:pt x="1531567" y="21589"/>
                  </a:lnTo>
                  <a:lnTo>
                    <a:pt x="1526250" y="16509"/>
                  </a:lnTo>
                  <a:lnTo>
                    <a:pt x="1528244" y="10159"/>
                  </a:lnTo>
                  <a:lnTo>
                    <a:pt x="1527632" y="6350"/>
                  </a:lnTo>
                  <a:lnTo>
                    <a:pt x="1523338" y="3809"/>
                  </a:lnTo>
                  <a:close/>
                </a:path>
                <a:path w="1624329" h="1099820">
                  <a:moveTo>
                    <a:pt x="1575650" y="11429"/>
                  </a:moveTo>
                  <a:lnTo>
                    <a:pt x="1569162" y="12700"/>
                  </a:lnTo>
                  <a:lnTo>
                    <a:pt x="1584137" y="12700"/>
                  </a:lnTo>
                  <a:lnTo>
                    <a:pt x="1575650" y="11429"/>
                  </a:lnTo>
                  <a:close/>
                </a:path>
                <a:path w="1624329" h="1099820">
                  <a:moveTo>
                    <a:pt x="1601523" y="0"/>
                  </a:moveTo>
                  <a:lnTo>
                    <a:pt x="1594779" y="0"/>
                  </a:lnTo>
                  <a:lnTo>
                    <a:pt x="1589466" y="5079"/>
                  </a:lnTo>
                  <a:lnTo>
                    <a:pt x="1588321" y="12700"/>
                  </a:lnTo>
                  <a:lnTo>
                    <a:pt x="1622719" y="12700"/>
                  </a:lnTo>
                  <a:lnTo>
                    <a:pt x="1619392" y="10159"/>
                  </a:lnTo>
                  <a:lnTo>
                    <a:pt x="1608419" y="2539"/>
                  </a:lnTo>
                  <a:lnTo>
                    <a:pt x="1601523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583270" y="5016511"/>
            <a:ext cx="1634489" cy="1223645"/>
            <a:chOff x="1583270" y="5016511"/>
            <a:chExt cx="1634489" cy="1223645"/>
          </a:xfrm>
        </p:grpSpPr>
        <p:sp>
          <p:nvSpPr>
            <p:cNvPr id="23" name="object 23"/>
            <p:cNvSpPr/>
            <p:nvPr/>
          </p:nvSpPr>
          <p:spPr>
            <a:xfrm>
              <a:off x="1583270" y="5046132"/>
              <a:ext cx="1634070" cy="11938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91484" y="5016511"/>
              <a:ext cx="1624330" cy="1177290"/>
            </a:xfrm>
            <a:custGeom>
              <a:avLst/>
              <a:gdLst/>
              <a:ahLst/>
              <a:cxnLst/>
              <a:rect l="l" t="t" r="r" b="b"/>
              <a:pathLst>
                <a:path w="1624330" h="1177289">
                  <a:moveTo>
                    <a:pt x="23674" y="24130"/>
                  </a:moveTo>
                  <a:lnTo>
                    <a:pt x="21626" y="25400"/>
                  </a:lnTo>
                  <a:lnTo>
                    <a:pt x="20199" y="30480"/>
                  </a:lnTo>
                  <a:lnTo>
                    <a:pt x="17211" y="33019"/>
                  </a:lnTo>
                  <a:lnTo>
                    <a:pt x="11890" y="35559"/>
                  </a:lnTo>
                  <a:lnTo>
                    <a:pt x="10569" y="38100"/>
                  </a:lnTo>
                  <a:lnTo>
                    <a:pt x="8175" y="41909"/>
                  </a:lnTo>
                  <a:lnTo>
                    <a:pt x="373" y="102869"/>
                  </a:lnTo>
                  <a:lnTo>
                    <a:pt x="117" y="143509"/>
                  </a:lnTo>
                  <a:lnTo>
                    <a:pt x="0" y="397509"/>
                  </a:lnTo>
                  <a:lnTo>
                    <a:pt x="130" y="469900"/>
                  </a:lnTo>
                  <a:lnTo>
                    <a:pt x="299" y="541019"/>
                  </a:lnTo>
                  <a:lnTo>
                    <a:pt x="492" y="608330"/>
                  </a:lnTo>
                  <a:lnTo>
                    <a:pt x="697" y="668019"/>
                  </a:lnTo>
                  <a:lnTo>
                    <a:pt x="899" y="718819"/>
                  </a:lnTo>
                  <a:lnTo>
                    <a:pt x="1087" y="756919"/>
                  </a:lnTo>
                  <a:lnTo>
                    <a:pt x="1247" y="779779"/>
                  </a:lnTo>
                  <a:lnTo>
                    <a:pt x="1374" y="1165860"/>
                  </a:lnTo>
                  <a:lnTo>
                    <a:pt x="1894" y="1165860"/>
                  </a:lnTo>
                  <a:lnTo>
                    <a:pt x="4035" y="1170939"/>
                  </a:lnTo>
                  <a:lnTo>
                    <a:pt x="8672" y="1177289"/>
                  </a:lnTo>
                  <a:lnTo>
                    <a:pt x="16678" y="1177289"/>
                  </a:lnTo>
                  <a:lnTo>
                    <a:pt x="24167" y="1173480"/>
                  </a:lnTo>
                  <a:lnTo>
                    <a:pt x="29727" y="1168400"/>
                  </a:lnTo>
                  <a:lnTo>
                    <a:pt x="34916" y="1164589"/>
                  </a:lnTo>
                  <a:lnTo>
                    <a:pt x="143964" y="1164589"/>
                  </a:lnTo>
                  <a:lnTo>
                    <a:pt x="162144" y="1156970"/>
                  </a:lnTo>
                  <a:lnTo>
                    <a:pt x="170687" y="1155700"/>
                  </a:lnTo>
                  <a:lnTo>
                    <a:pt x="193554" y="1155700"/>
                  </a:lnTo>
                  <a:lnTo>
                    <a:pt x="194607" y="1154430"/>
                  </a:lnTo>
                  <a:lnTo>
                    <a:pt x="202288" y="1151889"/>
                  </a:lnTo>
                  <a:lnTo>
                    <a:pt x="265219" y="1151889"/>
                  </a:lnTo>
                  <a:lnTo>
                    <a:pt x="268150" y="1149350"/>
                  </a:lnTo>
                  <a:lnTo>
                    <a:pt x="278246" y="1132839"/>
                  </a:lnTo>
                  <a:lnTo>
                    <a:pt x="394306" y="1132839"/>
                  </a:lnTo>
                  <a:lnTo>
                    <a:pt x="400541" y="1126489"/>
                  </a:lnTo>
                  <a:lnTo>
                    <a:pt x="410519" y="1122680"/>
                  </a:lnTo>
                  <a:lnTo>
                    <a:pt x="1621366" y="1122680"/>
                  </a:lnTo>
                  <a:lnTo>
                    <a:pt x="1624002" y="1113789"/>
                  </a:lnTo>
                  <a:lnTo>
                    <a:pt x="1624002" y="57150"/>
                  </a:lnTo>
                  <a:lnTo>
                    <a:pt x="1063124" y="57150"/>
                  </a:lnTo>
                  <a:lnTo>
                    <a:pt x="1055138" y="55880"/>
                  </a:lnTo>
                  <a:lnTo>
                    <a:pt x="1053540" y="54609"/>
                  </a:lnTo>
                  <a:lnTo>
                    <a:pt x="151945" y="54609"/>
                  </a:lnTo>
                  <a:lnTo>
                    <a:pt x="144732" y="52069"/>
                  </a:lnTo>
                  <a:lnTo>
                    <a:pt x="143551" y="48259"/>
                  </a:lnTo>
                  <a:lnTo>
                    <a:pt x="85417" y="48259"/>
                  </a:lnTo>
                  <a:lnTo>
                    <a:pt x="78930" y="43180"/>
                  </a:lnTo>
                  <a:lnTo>
                    <a:pt x="75038" y="39369"/>
                  </a:lnTo>
                  <a:lnTo>
                    <a:pt x="37691" y="39369"/>
                  </a:lnTo>
                  <a:lnTo>
                    <a:pt x="31194" y="34289"/>
                  </a:lnTo>
                  <a:lnTo>
                    <a:pt x="29860" y="34289"/>
                  </a:lnTo>
                  <a:lnTo>
                    <a:pt x="29187" y="33019"/>
                  </a:lnTo>
                  <a:lnTo>
                    <a:pt x="28527" y="33019"/>
                  </a:lnTo>
                  <a:lnTo>
                    <a:pt x="23674" y="24130"/>
                  </a:lnTo>
                  <a:close/>
                </a:path>
                <a:path w="1624330" h="1177289">
                  <a:moveTo>
                    <a:pt x="143964" y="1164589"/>
                  </a:moveTo>
                  <a:lnTo>
                    <a:pt x="41290" y="1164589"/>
                  </a:lnTo>
                  <a:lnTo>
                    <a:pt x="49770" y="1165860"/>
                  </a:lnTo>
                  <a:lnTo>
                    <a:pt x="60743" y="1165860"/>
                  </a:lnTo>
                  <a:lnTo>
                    <a:pt x="63236" y="1169670"/>
                  </a:lnTo>
                  <a:lnTo>
                    <a:pt x="69364" y="1173480"/>
                  </a:lnTo>
                  <a:lnTo>
                    <a:pt x="83285" y="1174750"/>
                  </a:lnTo>
                  <a:lnTo>
                    <a:pt x="102818" y="1174750"/>
                  </a:lnTo>
                  <a:lnTo>
                    <a:pt x="125783" y="1172210"/>
                  </a:lnTo>
                  <a:lnTo>
                    <a:pt x="143964" y="1164589"/>
                  </a:lnTo>
                  <a:close/>
                </a:path>
                <a:path w="1624330" h="1177289">
                  <a:moveTo>
                    <a:pt x="193554" y="1155700"/>
                  </a:moveTo>
                  <a:lnTo>
                    <a:pt x="170687" y="1155700"/>
                  </a:lnTo>
                  <a:lnTo>
                    <a:pt x="168253" y="1162050"/>
                  </a:lnTo>
                  <a:lnTo>
                    <a:pt x="171681" y="1170939"/>
                  </a:lnTo>
                  <a:lnTo>
                    <a:pt x="179741" y="1169670"/>
                  </a:lnTo>
                  <a:lnTo>
                    <a:pt x="187237" y="1163320"/>
                  </a:lnTo>
                  <a:lnTo>
                    <a:pt x="193554" y="1155700"/>
                  </a:lnTo>
                  <a:close/>
                </a:path>
                <a:path w="1624330" h="1177289">
                  <a:moveTo>
                    <a:pt x="731123" y="1153160"/>
                  </a:moveTo>
                  <a:lnTo>
                    <a:pt x="697258" y="1153160"/>
                  </a:lnTo>
                  <a:lnTo>
                    <a:pt x="708631" y="1169670"/>
                  </a:lnTo>
                  <a:lnTo>
                    <a:pt x="719877" y="1164589"/>
                  </a:lnTo>
                  <a:lnTo>
                    <a:pt x="731123" y="1153160"/>
                  </a:lnTo>
                  <a:close/>
                </a:path>
                <a:path w="1624330" h="1177289">
                  <a:moveTo>
                    <a:pt x="913480" y="1144270"/>
                  </a:moveTo>
                  <a:lnTo>
                    <a:pt x="823661" y="1144270"/>
                  </a:lnTo>
                  <a:lnTo>
                    <a:pt x="830976" y="1145539"/>
                  </a:lnTo>
                  <a:lnTo>
                    <a:pt x="836298" y="1149350"/>
                  </a:lnTo>
                  <a:lnTo>
                    <a:pt x="848100" y="1158239"/>
                  </a:lnTo>
                  <a:lnTo>
                    <a:pt x="860337" y="1164589"/>
                  </a:lnTo>
                  <a:lnTo>
                    <a:pt x="871200" y="1164589"/>
                  </a:lnTo>
                  <a:lnTo>
                    <a:pt x="878881" y="1153160"/>
                  </a:lnTo>
                  <a:lnTo>
                    <a:pt x="896244" y="1149350"/>
                  </a:lnTo>
                  <a:lnTo>
                    <a:pt x="913480" y="1144270"/>
                  </a:lnTo>
                  <a:close/>
                </a:path>
                <a:path w="1624330" h="1177289">
                  <a:moveTo>
                    <a:pt x="265219" y="1151889"/>
                  </a:moveTo>
                  <a:lnTo>
                    <a:pt x="202288" y="1151889"/>
                  </a:lnTo>
                  <a:lnTo>
                    <a:pt x="215851" y="1154430"/>
                  </a:lnTo>
                  <a:lnTo>
                    <a:pt x="235467" y="1159510"/>
                  </a:lnTo>
                  <a:lnTo>
                    <a:pt x="254959" y="1160780"/>
                  </a:lnTo>
                  <a:lnTo>
                    <a:pt x="265219" y="1151889"/>
                  </a:lnTo>
                  <a:close/>
                </a:path>
                <a:path w="1624330" h="1177289">
                  <a:moveTo>
                    <a:pt x="1620613" y="1125220"/>
                  </a:moveTo>
                  <a:lnTo>
                    <a:pt x="1478635" y="1125220"/>
                  </a:lnTo>
                  <a:lnTo>
                    <a:pt x="1487617" y="1151889"/>
                  </a:lnTo>
                  <a:lnTo>
                    <a:pt x="1496599" y="1159510"/>
                  </a:lnTo>
                  <a:lnTo>
                    <a:pt x="1505581" y="1155700"/>
                  </a:lnTo>
                  <a:lnTo>
                    <a:pt x="1514563" y="1149350"/>
                  </a:lnTo>
                  <a:lnTo>
                    <a:pt x="1524144" y="1149350"/>
                  </a:lnTo>
                  <a:lnTo>
                    <a:pt x="1532528" y="1131570"/>
                  </a:lnTo>
                  <a:lnTo>
                    <a:pt x="1618729" y="1131570"/>
                  </a:lnTo>
                  <a:lnTo>
                    <a:pt x="1620613" y="1125220"/>
                  </a:lnTo>
                  <a:close/>
                </a:path>
                <a:path w="1624330" h="1177289">
                  <a:moveTo>
                    <a:pt x="1616469" y="1139189"/>
                  </a:moveTo>
                  <a:lnTo>
                    <a:pt x="1586693" y="1139189"/>
                  </a:lnTo>
                  <a:lnTo>
                    <a:pt x="1596062" y="1145539"/>
                  </a:lnTo>
                  <a:lnTo>
                    <a:pt x="1603236" y="1158239"/>
                  </a:lnTo>
                  <a:lnTo>
                    <a:pt x="1608537" y="1159510"/>
                  </a:lnTo>
                  <a:lnTo>
                    <a:pt x="1614586" y="1145539"/>
                  </a:lnTo>
                  <a:lnTo>
                    <a:pt x="1616469" y="1139189"/>
                  </a:lnTo>
                  <a:close/>
                </a:path>
                <a:path w="1624330" h="1177289">
                  <a:moveTo>
                    <a:pt x="1352170" y="1135380"/>
                  </a:moveTo>
                  <a:lnTo>
                    <a:pt x="1222174" y="1135380"/>
                  </a:lnTo>
                  <a:lnTo>
                    <a:pt x="1248500" y="1139189"/>
                  </a:lnTo>
                  <a:lnTo>
                    <a:pt x="1286616" y="1150620"/>
                  </a:lnTo>
                  <a:lnTo>
                    <a:pt x="1324610" y="1155700"/>
                  </a:lnTo>
                  <a:lnTo>
                    <a:pt x="1350571" y="1136650"/>
                  </a:lnTo>
                  <a:lnTo>
                    <a:pt x="1352170" y="1135380"/>
                  </a:lnTo>
                  <a:close/>
                </a:path>
                <a:path w="1624330" h="1177289">
                  <a:moveTo>
                    <a:pt x="1621366" y="1122680"/>
                  </a:moveTo>
                  <a:lnTo>
                    <a:pt x="568277" y="1122680"/>
                  </a:lnTo>
                  <a:lnTo>
                    <a:pt x="578182" y="1129030"/>
                  </a:lnTo>
                  <a:lnTo>
                    <a:pt x="588152" y="1144270"/>
                  </a:lnTo>
                  <a:lnTo>
                    <a:pt x="614742" y="1150620"/>
                  </a:lnTo>
                  <a:lnTo>
                    <a:pt x="648692" y="1154430"/>
                  </a:lnTo>
                  <a:lnTo>
                    <a:pt x="679648" y="1154430"/>
                  </a:lnTo>
                  <a:lnTo>
                    <a:pt x="697258" y="1153160"/>
                  </a:lnTo>
                  <a:lnTo>
                    <a:pt x="731123" y="1153160"/>
                  </a:lnTo>
                  <a:lnTo>
                    <a:pt x="742495" y="1148080"/>
                  </a:lnTo>
                  <a:lnTo>
                    <a:pt x="818340" y="1148080"/>
                  </a:lnTo>
                  <a:lnTo>
                    <a:pt x="823661" y="1144270"/>
                  </a:lnTo>
                  <a:lnTo>
                    <a:pt x="965034" y="1144270"/>
                  </a:lnTo>
                  <a:lnTo>
                    <a:pt x="981998" y="1140460"/>
                  </a:lnTo>
                  <a:lnTo>
                    <a:pt x="1092945" y="1140460"/>
                  </a:lnTo>
                  <a:lnTo>
                    <a:pt x="1101501" y="1136650"/>
                  </a:lnTo>
                  <a:lnTo>
                    <a:pt x="1219311" y="1136650"/>
                  </a:lnTo>
                  <a:lnTo>
                    <a:pt x="1222174" y="1135380"/>
                  </a:lnTo>
                  <a:lnTo>
                    <a:pt x="1352170" y="1135380"/>
                  </a:lnTo>
                  <a:lnTo>
                    <a:pt x="1358564" y="1130300"/>
                  </a:lnTo>
                  <a:lnTo>
                    <a:pt x="1366620" y="1129030"/>
                  </a:lnTo>
                  <a:lnTo>
                    <a:pt x="1468836" y="1129030"/>
                  </a:lnTo>
                  <a:lnTo>
                    <a:pt x="1469653" y="1127760"/>
                  </a:lnTo>
                  <a:lnTo>
                    <a:pt x="1478635" y="1125220"/>
                  </a:lnTo>
                  <a:lnTo>
                    <a:pt x="1620613" y="1125220"/>
                  </a:lnTo>
                  <a:lnTo>
                    <a:pt x="1621366" y="1122680"/>
                  </a:lnTo>
                  <a:close/>
                </a:path>
                <a:path w="1624330" h="1177289">
                  <a:moveTo>
                    <a:pt x="965034" y="1144270"/>
                  </a:moveTo>
                  <a:lnTo>
                    <a:pt x="930714" y="1144270"/>
                  </a:lnTo>
                  <a:lnTo>
                    <a:pt x="948070" y="1153160"/>
                  </a:lnTo>
                  <a:lnTo>
                    <a:pt x="965034" y="1144270"/>
                  </a:lnTo>
                  <a:close/>
                </a:path>
                <a:path w="1624330" h="1177289">
                  <a:moveTo>
                    <a:pt x="1468836" y="1129030"/>
                  </a:moveTo>
                  <a:lnTo>
                    <a:pt x="1366620" y="1129030"/>
                  </a:lnTo>
                  <a:lnTo>
                    <a:pt x="1374801" y="1132839"/>
                  </a:lnTo>
                  <a:lnTo>
                    <a:pt x="1383172" y="1139189"/>
                  </a:lnTo>
                  <a:lnTo>
                    <a:pt x="1396684" y="1144270"/>
                  </a:lnTo>
                  <a:lnTo>
                    <a:pt x="1416931" y="1146810"/>
                  </a:lnTo>
                  <a:lnTo>
                    <a:pt x="1451689" y="1153160"/>
                  </a:lnTo>
                  <a:lnTo>
                    <a:pt x="1460671" y="1141730"/>
                  </a:lnTo>
                  <a:lnTo>
                    <a:pt x="1468836" y="1129030"/>
                  </a:lnTo>
                  <a:close/>
                </a:path>
                <a:path w="1624330" h="1177289">
                  <a:moveTo>
                    <a:pt x="818340" y="1148080"/>
                  </a:moveTo>
                  <a:lnTo>
                    <a:pt x="742495" y="1148080"/>
                  </a:lnTo>
                  <a:lnTo>
                    <a:pt x="747817" y="1150620"/>
                  </a:lnTo>
                  <a:lnTo>
                    <a:pt x="759132" y="1150620"/>
                  </a:lnTo>
                  <a:lnTo>
                    <a:pt x="774467" y="1151889"/>
                  </a:lnTo>
                  <a:lnTo>
                    <a:pt x="806378" y="1151889"/>
                  </a:lnTo>
                  <a:lnTo>
                    <a:pt x="818340" y="1148080"/>
                  </a:lnTo>
                  <a:close/>
                </a:path>
                <a:path w="1624330" h="1177289">
                  <a:moveTo>
                    <a:pt x="1092945" y="1140460"/>
                  </a:moveTo>
                  <a:lnTo>
                    <a:pt x="981998" y="1140460"/>
                  </a:lnTo>
                  <a:lnTo>
                    <a:pt x="998962" y="1143000"/>
                  </a:lnTo>
                  <a:lnTo>
                    <a:pt x="1015926" y="1151889"/>
                  </a:lnTo>
                  <a:lnTo>
                    <a:pt x="1030095" y="1144270"/>
                  </a:lnTo>
                  <a:lnTo>
                    <a:pt x="1088701" y="1144270"/>
                  </a:lnTo>
                  <a:lnTo>
                    <a:pt x="1092945" y="1140460"/>
                  </a:lnTo>
                  <a:close/>
                </a:path>
                <a:path w="1624330" h="1177289">
                  <a:moveTo>
                    <a:pt x="1132935" y="1136650"/>
                  </a:moveTo>
                  <a:lnTo>
                    <a:pt x="1101501" y="1136650"/>
                  </a:lnTo>
                  <a:lnTo>
                    <a:pt x="1110182" y="1139189"/>
                  </a:lnTo>
                  <a:lnTo>
                    <a:pt x="1119050" y="1151889"/>
                  </a:lnTo>
                  <a:lnTo>
                    <a:pt x="1132935" y="1136650"/>
                  </a:lnTo>
                  <a:close/>
                </a:path>
                <a:path w="1624330" h="1177289">
                  <a:moveTo>
                    <a:pt x="1524144" y="1149350"/>
                  </a:moveTo>
                  <a:lnTo>
                    <a:pt x="1514563" y="1149350"/>
                  </a:lnTo>
                  <a:lnTo>
                    <a:pt x="1523545" y="1150620"/>
                  </a:lnTo>
                  <a:lnTo>
                    <a:pt x="1524144" y="1149350"/>
                  </a:lnTo>
                  <a:close/>
                </a:path>
                <a:path w="1624330" h="1177289">
                  <a:moveTo>
                    <a:pt x="546902" y="1130300"/>
                  </a:moveTo>
                  <a:lnTo>
                    <a:pt x="493254" y="1130300"/>
                  </a:lnTo>
                  <a:lnTo>
                    <a:pt x="508981" y="1137920"/>
                  </a:lnTo>
                  <a:lnTo>
                    <a:pt x="518963" y="1144270"/>
                  </a:lnTo>
                  <a:lnTo>
                    <a:pt x="528943" y="1149350"/>
                  </a:lnTo>
                  <a:lnTo>
                    <a:pt x="538922" y="1145539"/>
                  </a:lnTo>
                  <a:lnTo>
                    <a:pt x="546902" y="1130300"/>
                  </a:lnTo>
                  <a:close/>
                </a:path>
                <a:path w="1624330" h="1177289">
                  <a:moveTo>
                    <a:pt x="1088701" y="1144270"/>
                  </a:moveTo>
                  <a:lnTo>
                    <a:pt x="1050439" y="1144270"/>
                  </a:lnTo>
                  <a:lnTo>
                    <a:pt x="1070658" y="1146810"/>
                  </a:lnTo>
                  <a:lnTo>
                    <a:pt x="1084456" y="1148080"/>
                  </a:lnTo>
                  <a:lnTo>
                    <a:pt x="1088701" y="1144270"/>
                  </a:lnTo>
                  <a:close/>
                </a:path>
                <a:path w="1624330" h="1177289">
                  <a:moveTo>
                    <a:pt x="349978" y="1132839"/>
                  </a:moveTo>
                  <a:lnTo>
                    <a:pt x="278246" y="1132839"/>
                  </a:lnTo>
                  <a:lnTo>
                    <a:pt x="288528" y="1137920"/>
                  </a:lnTo>
                  <a:lnTo>
                    <a:pt x="298933" y="1146810"/>
                  </a:lnTo>
                  <a:lnTo>
                    <a:pt x="309400" y="1143000"/>
                  </a:lnTo>
                  <a:lnTo>
                    <a:pt x="325820" y="1135380"/>
                  </a:lnTo>
                  <a:lnTo>
                    <a:pt x="349978" y="1132839"/>
                  </a:lnTo>
                  <a:close/>
                </a:path>
                <a:path w="1624330" h="1177289">
                  <a:moveTo>
                    <a:pt x="1219311" y="1136650"/>
                  </a:moveTo>
                  <a:lnTo>
                    <a:pt x="1132935" y="1136650"/>
                  </a:lnTo>
                  <a:lnTo>
                    <a:pt x="1153310" y="1139189"/>
                  </a:lnTo>
                  <a:lnTo>
                    <a:pt x="1173688" y="1146810"/>
                  </a:lnTo>
                  <a:lnTo>
                    <a:pt x="1187580" y="1141730"/>
                  </a:lnTo>
                  <a:lnTo>
                    <a:pt x="1207776" y="1141730"/>
                  </a:lnTo>
                  <a:lnTo>
                    <a:pt x="1219311" y="1136650"/>
                  </a:lnTo>
                  <a:close/>
                </a:path>
                <a:path w="1624330" h="1177289">
                  <a:moveTo>
                    <a:pt x="1618729" y="1131570"/>
                  </a:moveTo>
                  <a:lnTo>
                    <a:pt x="1541510" y="1131570"/>
                  </a:lnTo>
                  <a:lnTo>
                    <a:pt x="1550492" y="1140460"/>
                  </a:lnTo>
                  <a:lnTo>
                    <a:pt x="1559474" y="1146810"/>
                  </a:lnTo>
                  <a:lnTo>
                    <a:pt x="1568464" y="1144270"/>
                  </a:lnTo>
                  <a:lnTo>
                    <a:pt x="1577516" y="1140460"/>
                  </a:lnTo>
                  <a:lnTo>
                    <a:pt x="1586693" y="1139189"/>
                  </a:lnTo>
                  <a:lnTo>
                    <a:pt x="1616469" y="1139189"/>
                  </a:lnTo>
                  <a:lnTo>
                    <a:pt x="1618729" y="1131570"/>
                  </a:lnTo>
                  <a:close/>
                </a:path>
                <a:path w="1624330" h="1177289">
                  <a:moveTo>
                    <a:pt x="1207776" y="1141730"/>
                  </a:moveTo>
                  <a:lnTo>
                    <a:pt x="1187580" y="1141730"/>
                  </a:lnTo>
                  <a:lnTo>
                    <a:pt x="1196162" y="1144270"/>
                  </a:lnTo>
                  <a:lnTo>
                    <a:pt x="1204872" y="1143000"/>
                  </a:lnTo>
                  <a:lnTo>
                    <a:pt x="1207776" y="1141730"/>
                  </a:lnTo>
                  <a:close/>
                </a:path>
                <a:path w="1624330" h="1177289">
                  <a:moveTo>
                    <a:pt x="558495" y="1122680"/>
                  </a:moveTo>
                  <a:lnTo>
                    <a:pt x="410519" y="1122680"/>
                  </a:lnTo>
                  <a:lnTo>
                    <a:pt x="420500" y="1125220"/>
                  </a:lnTo>
                  <a:lnTo>
                    <a:pt x="430482" y="1135380"/>
                  </a:lnTo>
                  <a:lnTo>
                    <a:pt x="446580" y="1137920"/>
                  </a:lnTo>
                  <a:lnTo>
                    <a:pt x="469979" y="1132839"/>
                  </a:lnTo>
                  <a:lnTo>
                    <a:pt x="493254" y="1130300"/>
                  </a:lnTo>
                  <a:lnTo>
                    <a:pt x="546902" y="1130300"/>
                  </a:lnTo>
                  <a:lnTo>
                    <a:pt x="548897" y="1126489"/>
                  </a:lnTo>
                  <a:lnTo>
                    <a:pt x="558495" y="1122680"/>
                  </a:lnTo>
                  <a:close/>
                </a:path>
                <a:path w="1624330" h="1177289">
                  <a:moveTo>
                    <a:pt x="394306" y="1132839"/>
                  </a:moveTo>
                  <a:lnTo>
                    <a:pt x="349978" y="1132839"/>
                  </a:lnTo>
                  <a:lnTo>
                    <a:pt x="374139" y="1134110"/>
                  </a:lnTo>
                  <a:lnTo>
                    <a:pt x="390566" y="1136650"/>
                  </a:lnTo>
                  <a:lnTo>
                    <a:pt x="394306" y="1132839"/>
                  </a:lnTo>
                  <a:close/>
                </a:path>
                <a:path w="1624330" h="1177289">
                  <a:moveTo>
                    <a:pt x="1096057" y="30480"/>
                  </a:moveTo>
                  <a:lnTo>
                    <a:pt x="1087302" y="33019"/>
                  </a:lnTo>
                  <a:lnTo>
                    <a:pt x="1078423" y="48259"/>
                  </a:lnTo>
                  <a:lnTo>
                    <a:pt x="1077090" y="52069"/>
                  </a:lnTo>
                  <a:lnTo>
                    <a:pt x="1074435" y="54609"/>
                  </a:lnTo>
                  <a:lnTo>
                    <a:pt x="1071108" y="55880"/>
                  </a:lnTo>
                  <a:lnTo>
                    <a:pt x="1063124" y="57150"/>
                  </a:lnTo>
                  <a:lnTo>
                    <a:pt x="1624002" y="57150"/>
                  </a:lnTo>
                  <a:lnTo>
                    <a:pt x="1624002" y="52069"/>
                  </a:lnTo>
                  <a:lnTo>
                    <a:pt x="1133649" y="52069"/>
                  </a:lnTo>
                  <a:lnTo>
                    <a:pt x="1125663" y="50800"/>
                  </a:lnTo>
                  <a:lnTo>
                    <a:pt x="1113691" y="39369"/>
                  </a:lnTo>
                  <a:lnTo>
                    <a:pt x="1104812" y="34289"/>
                  </a:lnTo>
                  <a:lnTo>
                    <a:pt x="1096057" y="30480"/>
                  </a:lnTo>
                  <a:close/>
                </a:path>
                <a:path w="1624330" h="1177289">
                  <a:moveTo>
                    <a:pt x="174894" y="26669"/>
                  </a:moveTo>
                  <a:lnTo>
                    <a:pt x="168913" y="27939"/>
                  </a:lnTo>
                  <a:lnTo>
                    <a:pt x="166246" y="33019"/>
                  </a:lnTo>
                  <a:lnTo>
                    <a:pt x="159159" y="45719"/>
                  </a:lnTo>
                  <a:lnTo>
                    <a:pt x="151945" y="54609"/>
                  </a:lnTo>
                  <a:lnTo>
                    <a:pt x="1053540" y="54609"/>
                  </a:lnTo>
                  <a:lnTo>
                    <a:pt x="1047151" y="49530"/>
                  </a:lnTo>
                  <a:lnTo>
                    <a:pt x="257736" y="49530"/>
                  </a:lnTo>
                  <a:lnTo>
                    <a:pt x="249982" y="45719"/>
                  </a:lnTo>
                  <a:lnTo>
                    <a:pt x="242103" y="40639"/>
                  </a:lnTo>
                  <a:lnTo>
                    <a:pt x="231322" y="35559"/>
                  </a:lnTo>
                  <a:lnTo>
                    <a:pt x="214739" y="33019"/>
                  </a:lnTo>
                  <a:lnTo>
                    <a:pt x="196535" y="30480"/>
                  </a:lnTo>
                  <a:lnTo>
                    <a:pt x="180889" y="27939"/>
                  </a:lnTo>
                  <a:lnTo>
                    <a:pt x="174894" y="26669"/>
                  </a:lnTo>
                  <a:close/>
                </a:path>
                <a:path w="1624330" h="1177289">
                  <a:moveTo>
                    <a:pt x="1156935" y="43180"/>
                  </a:moveTo>
                  <a:lnTo>
                    <a:pt x="1152947" y="44450"/>
                  </a:lnTo>
                  <a:lnTo>
                    <a:pt x="1141635" y="49530"/>
                  </a:lnTo>
                  <a:lnTo>
                    <a:pt x="1133649" y="52069"/>
                  </a:lnTo>
                  <a:lnTo>
                    <a:pt x="1624002" y="52069"/>
                  </a:lnTo>
                  <a:lnTo>
                    <a:pt x="1624002" y="50800"/>
                  </a:lnTo>
                  <a:lnTo>
                    <a:pt x="1196938" y="50800"/>
                  </a:lnTo>
                  <a:lnTo>
                    <a:pt x="1177089" y="48259"/>
                  </a:lnTo>
                  <a:lnTo>
                    <a:pt x="1160922" y="44450"/>
                  </a:lnTo>
                  <a:lnTo>
                    <a:pt x="1156935" y="43180"/>
                  </a:lnTo>
                  <a:close/>
                </a:path>
                <a:path w="1624330" h="1177289">
                  <a:moveTo>
                    <a:pt x="1238113" y="43180"/>
                  </a:moveTo>
                  <a:lnTo>
                    <a:pt x="1234112" y="44450"/>
                  </a:lnTo>
                  <a:lnTo>
                    <a:pt x="1231458" y="45719"/>
                  </a:lnTo>
                  <a:lnTo>
                    <a:pt x="1216413" y="50800"/>
                  </a:lnTo>
                  <a:lnTo>
                    <a:pt x="1624002" y="50800"/>
                  </a:lnTo>
                  <a:lnTo>
                    <a:pt x="1624002" y="45719"/>
                  </a:lnTo>
                  <a:lnTo>
                    <a:pt x="1259050" y="45719"/>
                  </a:lnTo>
                  <a:lnTo>
                    <a:pt x="1241428" y="44450"/>
                  </a:lnTo>
                  <a:lnTo>
                    <a:pt x="1238113" y="43180"/>
                  </a:lnTo>
                  <a:close/>
                </a:path>
                <a:path w="1624330" h="1177289">
                  <a:moveTo>
                    <a:pt x="298569" y="12700"/>
                  </a:moveTo>
                  <a:lnTo>
                    <a:pt x="287559" y="17780"/>
                  </a:lnTo>
                  <a:lnTo>
                    <a:pt x="275364" y="40639"/>
                  </a:lnTo>
                  <a:lnTo>
                    <a:pt x="273370" y="44450"/>
                  </a:lnTo>
                  <a:lnTo>
                    <a:pt x="265491" y="49530"/>
                  </a:lnTo>
                  <a:lnTo>
                    <a:pt x="1047151" y="49530"/>
                  </a:lnTo>
                  <a:lnTo>
                    <a:pt x="1043603" y="44450"/>
                  </a:lnTo>
                  <a:lnTo>
                    <a:pt x="492921" y="44450"/>
                  </a:lnTo>
                  <a:lnTo>
                    <a:pt x="488878" y="41909"/>
                  </a:lnTo>
                  <a:lnTo>
                    <a:pt x="408435" y="41909"/>
                  </a:lnTo>
                  <a:lnTo>
                    <a:pt x="403113" y="40639"/>
                  </a:lnTo>
                  <a:lnTo>
                    <a:pt x="400446" y="36830"/>
                  </a:lnTo>
                  <a:lnTo>
                    <a:pt x="394233" y="33019"/>
                  </a:lnTo>
                  <a:lnTo>
                    <a:pt x="384149" y="29209"/>
                  </a:lnTo>
                  <a:lnTo>
                    <a:pt x="369575" y="26669"/>
                  </a:lnTo>
                  <a:lnTo>
                    <a:pt x="349888" y="24130"/>
                  </a:lnTo>
                  <a:lnTo>
                    <a:pt x="349215" y="24130"/>
                  </a:lnTo>
                  <a:lnTo>
                    <a:pt x="316439" y="17780"/>
                  </a:lnTo>
                  <a:lnTo>
                    <a:pt x="298569" y="12700"/>
                  </a:lnTo>
                  <a:close/>
                </a:path>
                <a:path w="1624330" h="1177289">
                  <a:moveTo>
                    <a:pt x="129219" y="19050"/>
                  </a:moveTo>
                  <a:lnTo>
                    <a:pt x="122005" y="21589"/>
                  </a:lnTo>
                  <a:lnTo>
                    <a:pt x="114791" y="26669"/>
                  </a:lnTo>
                  <a:lnTo>
                    <a:pt x="107699" y="30480"/>
                  </a:lnTo>
                  <a:lnTo>
                    <a:pt x="103050" y="31750"/>
                  </a:lnTo>
                  <a:lnTo>
                    <a:pt x="99710" y="34289"/>
                  </a:lnTo>
                  <a:lnTo>
                    <a:pt x="98390" y="38100"/>
                  </a:lnTo>
                  <a:lnTo>
                    <a:pt x="91903" y="46989"/>
                  </a:lnTo>
                  <a:lnTo>
                    <a:pt x="85417" y="48259"/>
                  </a:lnTo>
                  <a:lnTo>
                    <a:pt x="143551" y="48259"/>
                  </a:lnTo>
                  <a:lnTo>
                    <a:pt x="137645" y="29209"/>
                  </a:lnTo>
                  <a:lnTo>
                    <a:pt x="137645" y="27939"/>
                  </a:lnTo>
                  <a:lnTo>
                    <a:pt x="136312" y="25400"/>
                  </a:lnTo>
                  <a:lnTo>
                    <a:pt x="129219" y="19050"/>
                  </a:lnTo>
                  <a:close/>
                </a:path>
                <a:path w="1624330" h="1177289">
                  <a:moveTo>
                    <a:pt x="1326697" y="31750"/>
                  </a:moveTo>
                  <a:lnTo>
                    <a:pt x="1316612" y="35559"/>
                  </a:lnTo>
                  <a:lnTo>
                    <a:pt x="1315951" y="35559"/>
                  </a:lnTo>
                  <a:lnTo>
                    <a:pt x="1315951" y="36830"/>
                  </a:lnTo>
                  <a:lnTo>
                    <a:pt x="1315291" y="36830"/>
                  </a:lnTo>
                  <a:lnTo>
                    <a:pt x="1301033" y="43180"/>
                  </a:lnTo>
                  <a:lnTo>
                    <a:pt x="1280602" y="45719"/>
                  </a:lnTo>
                  <a:lnTo>
                    <a:pt x="1347115" y="45719"/>
                  </a:lnTo>
                  <a:lnTo>
                    <a:pt x="1336906" y="40639"/>
                  </a:lnTo>
                  <a:lnTo>
                    <a:pt x="1326697" y="31750"/>
                  </a:lnTo>
                  <a:close/>
                </a:path>
                <a:path w="1624330" h="1177289">
                  <a:moveTo>
                    <a:pt x="1370392" y="17780"/>
                  </a:moveTo>
                  <a:lnTo>
                    <a:pt x="1357201" y="30480"/>
                  </a:lnTo>
                  <a:lnTo>
                    <a:pt x="1347115" y="45719"/>
                  </a:lnTo>
                  <a:lnTo>
                    <a:pt x="1624002" y="45719"/>
                  </a:lnTo>
                  <a:lnTo>
                    <a:pt x="1624002" y="27939"/>
                  </a:lnTo>
                  <a:lnTo>
                    <a:pt x="1423076" y="27939"/>
                  </a:lnTo>
                  <a:lnTo>
                    <a:pt x="1409506" y="24130"/>
                  </a:lnTo>
                  <a:lnTo>
                    <a:pt x="1389886" y="19050"/>
                  </a:lnTo>
                  <a:lnTo>
                    <a:pt x="1370392" y="17780"/>
                  </a:lnTo>
                  <a:close/>
                </a:path>
                <a:path w="1624330" h="1177289">
                  <a:moveTo>
                    <a:pt x="513553" y="35559"/>
                  </a:moveTo>
                  <a:lnTo>
                    <a:pt x="504904" y="36830"/>
                  </a:lnTo>
                  <a:lnTo>
                    <a:pt x="498922" y="43180"/>
                  </a:lnTo>
                  <a:lnTo>
                    <a:pt x="492921" y="44450"/>
                  </a:lnTo>
                  <a:lnTo>
                    <a:pt x="1043603" y="44450"/>
                  </a:lnTo>
                  <a:lnTo>
                    <a:pt x="1041829" y="41909"/>
                  </a:lnTo>
                  <a:lnTo>
                    <a:pt x="538790" y="41909"/>
                  </a:lnTo>
                  <a:lnTo>
                    <a:pt x="521541" y="38100"/>
                  </a:lnTo>
                  <a:lnTo>
                    <a:pt x="513553" y="35559"/>
                  </a:lnTo>
                  <a:close/>
                </a:path>
                <a:path w="1624330" h="1177289">
                  <a:moveTo>
                    <a:pt x="457530" y="34289"/>
                  </a:moveTo>
                  <a:lnTo>
                    <a:pt x="427156" y="36830"/>
                  </a:lnTo>
                  <a:lnTo>
                    <a:pt x="408435" y="41909"/>
                  </a:lnTo>
                  <a:lnTo>
                    <a:pt x="488878" y="41909"/>
                  </a:lnTo>
                  <a:lnTo>
                    <a:pt x="486857" y="40639"/>
                  </a:lnTo>
                  <a:lnTo>
                    <a:pt x="480670" y="36830"/>
                  </a:lnTo>
                  <a:lnTo>
                    <a:pt x="474297" y="35559"/>
                  </a:lnTo>
                  <a:lnTo>
                    <a:pt x="468976" y="35559"/>
                  </a:lnTo>
                  <a:lnTo>
                    <a:pt x="457530" y="34289"/>
                  </a:lnTo>
                  <a:close/>
                </a:path>
                <a:path w="1624330" h="1177289">
                  <a:moveTo>
                    <a:pt x="609950" y="33019"/>
                  </a:moveTo>
                  <a:lnTo>
                    <a:pt x="595391" y="35559"/>
                  </a:lnTo>
                  <a:lnTo>
                    <a:pt x="578521" y="39369"/>
                  </a:lnTo>
                  <a:lnTo>
                    <a:pt x="558719" y="41909"/>
                  </a:lnTo>
                  <a:lnTo>
                    <a:pt x="950006" y="41909"/>
                  </a:lnTo>
                  <a:lnTo>
                    <a:pt x="943943" y="39369"/>
                  </a:lnTo>
                  <a:lnTo>
                    <a:pt x="796318" y="39369"/>
                  </a:lnTo>
                  <a:lnTo>
                    <a:pt x="791670" y="38100"/>
                  </a:lnTo>
                  <a:lnTo>
                    <a:pt x="635482" y="38100"/>
                  </a:lnTo>
                  <a:lnTo>
                    <a:pt x="624004" y="35559"/>
                  </a:lnTo>
                  <a:lnTo>
                    <a:pt x="617196" y="34289"/>
                  </a:lnTo>
                  <a:lnTo>
                    <a:pt x="609950" y="33019"/>
                  </a:lnTo>
                  <a:close/>
                </a:path>
                <a:path w="1624330" h="1177289">
                  <a:moveTo>
                    <a:pt x="1000248" y="25400"/>
                  </a:moveTo>
                  <a:lnTo>
                    <a:pt x="967311" y="25400"/>
                  </a:lnTo>
                  <a:lnTo>
                    <a:pt x="961990" y="26669"/>
                  </a:lnTo>
                  <a:lnTo>
                    <a:pt x="958002" y="29209"/>
                  </a:lnTo>
                  <a:lnTo>
                    <a:pt x="956008" y="33019"/>
                  </a:lnTo>
                  <a:lnTo>
                    <a:pt x="950006" y="41909"/>
                  </a:lnTo>
                  <a:lnTo>
                    <a:pt x="1041829" y="41909"/>
                  </a:lnTo>
                  <a:lnTo>
                    <a:pt x="1039167" y="38100"/>
                  </a:lnTo>
                  <a:lnTo>
                    <a:pt x="1037847" y="35559"/>
                  </a:lnTo>
                  <a:lnTo>
                    <a:pt x="1035840" y="33019"/>
                  </a:lnTo>
                  <a:lnTo>
                    <a:pt x="1033186" y="33019"/>
                  </a:lnTo>
                  <a:lnTo>
                    <a:pt x="1016717" y="27939"/>
                  </a:lnTo>
                  <a:lnTo>
                    <a:pt x="1000248" y="25400"/>
                  </a:lnTo>
                  <a:close/>
                </a:path>
                <a:path w="1624330" h="1177289">
                  <a:moveTo>
                    <a:pt x="62461" y="31750"/>
                  </a:moveTo>
                  <a:lnTo>
                    <a:pt x="57800" y="34289"/>
                  </a:lnTo>
                  <a:lnTo>
                    <a:pt x="50932" y="36830"/>
                  </a:lnTo>
                  <a:lnTo>
                    <a:pt x="44249" y="39369"/>
                  </a:lnTo>
                  <a:lnTo>
                    <a:pt x="75038" y="39369"/>
                  </a:lnTo>
                  <a:lnTo>
                    <a:pt x="72443" y="36830"/>
                  </a:lnTo>
                  <a:lnTo>
                    <a:pt x="68443" y="33019"/>
                  </a:lnTo>
                  <a:lnTo>
                    <a:pt x="62461" y="31750"/>
                  </a:lnTo>
                  <a:close/>
                </a:path>
                <a:path w="1624330" h="1177289">
                  <a:moveTo>
                    <a:pt x="809133" y="30480"/>
                  </a:moveTo>
                  <a:lnTo>
                    <a:pt x="803646" y="33019"/>
                  </a:lnTo>
                  <a:lnTo>
                    <a:pt x="800979" y="36830"/>
                  </a:lnTo>
                  <a:lnTo>
                    <a:pt x="796318" y="39369"/>
                  </a:lnTo>
                  <a:lnTo>
                    <a:pt x="943943" y="39369"/>
                  </a:lnTo>
                  <a:lnTo>
                    <a:pt x="941880" y="36830"/>
                  </a:lnTo>
                  <a:lnTo>
                    <a:pt x="820111" y="36830"/>
                  </a:lnTo>
                  <a:lnTo>
                    <a:pt x="814620" y="34289"/>
                  </a:lnTo>
                  <a:lnTo>
                    <a:pt x="809133" y="30480"/>
                  </a:lnTo>
                  <a:close/>
                </a:path>
                <a:path w="1624330" h="1177289">
                  <a:moveTo>
                    <a:pt x="679224" y="27939"/>
                  </a:moveTo>
                  <a:lnTo>
                    <a:pt x="674563" y="27939"/>
                  </a:lnTo>
                  <a:lnTo>
                    <a:pt x="669915" y="30480"/>
                  </a:lnTo>
                  <a:lnTo>
                    <a:pt x="658437" y="35559"/>
                  </a:lnTo>
                  <a:lnTo>
                    <a:pt x="646960" y="38100"/>
                  </a:lnTo>
                  <a:lnTo>
                    <a:pt x="727048" y="38100"/>
                  </a:lnTo>
                  <a:lnTo>
                    <a:pt x="703354" y="36830"/>
                  </a:lnTo>
                  <a:lnTo>
                    <a:pt x="683212" y="30480"/>
                  </a:lnTo>
                  <a:lnTo>
                    <a:pt x="679224" y="27939"/>
                  </a:lnTo>
                  <a:close/>
                </a:path>
                <a:path w="1624330" h="1177289">
                  <a:moveTo>
                    <a:pt x="773039" y="29209"/>
                  </a:moveTo>
                  <a:lnTo>
                    <a:pt x="768378" y="31750"/>
                  </a:lnTo>
                  <a:lnTo>
                    <a:pt x="750115" y="35559"/>
                  </a:lnTo>
                  <a:lnTo>
                    <a:pt x="727048" y="38100"/>
                  </a:lnTo>
                  <a:lnTo>
                    <a:pt x="788342" y="38100"/>
                  </a:lnTo>
                  <a:lnTo>
                    <a:pt x="785675" y="36830"/>
                  </a:lnTo>
                  <a:lnTo>
                    <a:pt x="782348" y="34289"/>
                  </a:lnTo>
                  <a:lnTo>
                    <a:pt x="779021" y="30480"/>
                  </a:lnTo>
                  <a:lnTo>
                    <a:pt x="773039" y="29209"/>
                  </a:lnTo>
                  <a:close/>
                </a:path>
                <a:path w="1624330" h="1177289">
                  <a:moveTo>
                    <a:pt x="906363" y="5080"/>
                  </a:moveTo>
                  <a:lnTo>
                    <a:pt x="880403" y="6350"/>
                  </a:lnTo>
                  <a:lnTo>
                    <a:pt x="853822" y="16509"/>
                  </a:lnTo>
                  <a:lnTo>
                    <a:pt x="832919" y="25400"/>
                  </a:lnTo>
                  <a:lnTo>
                    <a:pt x="829592" y="26669"/>
                  </a:lnTo>
                  <a:lnTo>
                    <a:pt x="826925" y="27939"/>
                  </a:lnTo>
                  <a:lnTo>
                    <a:pt x="825604" y="31750"/>
                  </a:lnTo>
                  <a:lnTo>
                    <a:pt x="820111" y="36830"/>
                  </a:lnTo>
                  <a:lnTo>
                    <a:pt x="941880" y="36830"/>
                  </a:lnTo>
                  <a:lnTo>
                    <a:pt x="937756" y="31750"/>
                  </a:lnTo>
                  <a:lnTo>
                    <a:pt x="931383" y="26669"/>
                  </a:lnTo>
                  <a:lnTo>
                    <a:pt x="928728" y="25400"/>
                  </a:lnTo>
                  <a:lnTo>
                    <a:pt x="926734" y="22859"/>
                  </a:lnTo>
                  <a:lnTo>
                    <a:pt x="925401" y="20319"/>
                  </a:lnTo>
                  <a:lnTo>
                    <a:pt x="906363" y="5080"/>
                  </a:lnTo>
                  <a:close/>
                </a:path>
                <a:path w="1624330" h="1177289">
                  <a:moveTo>
                    <a:pt x="1453670" y="7619"/>
                  </a:moveTo>
                  <a:lnTo>
                    <a:pt x="1445618" y="8889"/>
                  </a:lnTo>
                  <a:lnTo>
                    <a:pt x="1438125" y="16509"/>
                  </a:lnTo>
                  <a:lnTo>
                    <a:pt x="1430756" y="24130"/>
                  </a:lnTo>
                  <a:lnTo>
                    <a:pt x="1423076" y="27939"/>
                  </a:lnTo>
                  <a:lnTo>
                    <a:pt x="1624002" y="27939"/>
                  </a:lnTo>
                  <a:lnTo>
                    <a:pt x="1624002" y="25400"/>
                  </a:lnTo>
                  <a:lnTo>
                    <a:pt x="1534175" y="25400"/>
                  </a:lnTo>
                  <a:lnTo>
                    <a:pt x="1530985" y="22859"/>
                  </a:lnTo>
                  <a:lnTo>
                    <a:pt x="1454756" y="22859"/>
                  </a:lnTo>
                  <a:lnTo>
                    <a:pt x="1457178" y="16509"/>
                  </a:lnTo>
                  <a:lnTo>
                    <a:pt x="1453670" y="7619"/>
                  </a:lnTo>
                  <a:close/>
                </a:path>
                <a:path w="1624330" h="1177289">
                  <a:moveTo>
                    <a:pt x="1562128" y="8889"/>
                  </a:moveTo>
                  <a:lnTo>
                    <a:pt x="1560889" y="10159"/>
                  </a:lnTo>
                  <a:lnTo>
                    <a:pt x="1558216" y="13969"/>
                  </a:lnTo>
                  <a:lnTo>
                    <a:pt x="1552677" y="19050"/>
                  </a:lnTo>
                  <a:lnTo>
                    <a:pt x="1542837" y="24130"/>
                  </a:lnTo>
                  <a:lnTo>
                    <a:pt x="1534175" y="25400"/>
                  </a:lnTo>
                  <a:lnTo>
                    <a:pt x="1624002" y="25400"/>
                  </a:lnTo>
                  <a:lnTo>
                    <a:pt x="1624002" y="16509"/>
                  </a:lnTo>
                  <a:lnTo>
                    <a:pt x="1622669" y="13969"/>
                  </a:lnTo>
                  <a:lnTo>
                    <a:pt x="1584086" y="13969"/>
                  </a:lnTo>
                  <a:lnTo>
                    <a:pt x="1575599" y="12700"/>
                  </a:lnTo>
                  <a:lnTo>
                    <a:pt x="1564621" y="12700"/>
                  </a:lnTo>
                  <a:lnTo>
                    <a:pt x="1562128" y="8889"/>
                  </a:lnTo>
                  <a:close/>
                </a:path>
                <a:path w="1624330" h="1177289">
                  <a:moveTo>
                    <a:pt x="1523288" y="5080"/>
                  </a:moveTo>
                  <a:lnTo>
                    <a:pt x="1514628" y="5080"/>
                  </a:lnTo>
                  <a:lnTo>
                    <a:pt x="1500914" y="7619"/>
                  </a:lnTo>
                  <a:lnTo>
                    <a:pt x="1498247" y="7619"/>
                  </a:lnTo>
                  <a:lnTo>
                    <a:pt x="1462936" y="22859"/>
                  </a:lnTo>
                  <a:lnTo>
                    <a:pt x="1530985" y="22859"/>
                  </a:lnTo>
                  <a:lnTo>
                    <a:pt x="1526200" y="19050"/>
                  </a:lnTo>
                  <a:lnTo>
                    <a:pt x="1528194" y="10159"/>
                  </a:lnTo>
                  <a:lnTo>
                    <a:pt x="1527582" y="6350"/>
                  </a:lnTo>
                  <a:lnTo>
                    <a:pt x="1523288" y="5080"/>
                  </a:lnTo>
                  <a:close/>
                </a:path>
                <a:path w="1624330" h="1177289">
                  <a:moveTo>
                    <a:pt x="1599174" y="0"/>
                  </a:moveTo>
                  <a:lnTo>
                    <a:pt x="1596888" y="0"/>
                  </a:lnTo>
                  <a:lnTo>
                    <a:pt x="1594729" y="1269"/>
                  </a:lnTo>
                  <a:lnTo>
                    <a:pt x="1589416" y="5080"/>
                  </a:lnTo>
                  <a:lnTo>
                    <a:pt x="1588655" y="10159"/>
                  </a:lnTo>
                  <a:lnTo>
                    <a:pt x="1588271" y="13969"/>
                  </a:lnTo>
                  <a:lnTo>
                    <a:pt x="1622669" y="13969"/>
                  </a:lnTo>
                  <a:lnTo>
                    <a:pt x="1619342" y="11430"/>
                  </a:lnTo>
                  <a:lnTo>
                    <a:pt x="1608369" y="2539"/>
                  </a:lnTo>
                  <a:lnTo>
                    <a:pt x="1601473" y="1269"/>
                  </a:lnTo>
                  <a:lnTo>
                    <a:pt x="1599174" y="0"/>
                  </a:lnTo>
                  <a:close/>
                </a:path>
              </a:pathLst>
            </a:custGeom>
            <a:solidFill>
              <a:srgbClr val="ECF0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5088470" y="2650067"/>
            <a:ext cx="3776345" cy="3860800"/>
            <a:chOff x="5088470" y="2650067"/>
            <a:chExt cx="3776345" cy="3860800"/>
          </a:xfrm>
        </p:grpSpPr>
        <p:sp>
          <p:nvSpPr>
            <p:cNvPr id="26" name="object 26"/>
            <p:cNvSpPr/>
            <p:nvPr/>
          </p:nvSpPr>
          <p:spPr>
            <a:xfrm>
              <a:off x="5088470" y="2650067"/>
              <a:ext cx="3776129" cy="386080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122328" y="2682595"/>
              <a:ext cx="3658870" cy="3743325"/>
            </a:xfrm>
            <a:custGeom>
              <a:avLst/>
              <a:gdLst/>
              <a:ahLst/>
              <a:cxnLst/>
              <a:rect l="l" t="t" r="r" b="b"/>
              <a:pathLst>
                <a:path w="3658870" h="3743325">
                  <a:moveTo>
                    <a:pt x="3658552" y="0"/>
                  </a:moveTo>
                  <a:lnTo>
                    <a:pt x="0" y="0"/>
                  </a:lnTo>
                  <a:lnTo>
                    <a:pt x="0" y="3742992"/>
                  </a:lnTo>
                  <a:lnTo>
                    <a:pt x="3658552" y="3742992"/>
                  </a:lnTo>
                  <a:lnTo>
                    <a:pt x="3658552" y="3720658"/>
                  </a:lnTo>
                  <a:lnTo>
                    <a:pt x="205003" y="3720658"/>
                  </a:lnTo>
                  <a:lnTo>
                    <a:pt x="183995" y="3716416"/>
                  </a:lnTo>
                  <a:lnTo>
                    <a:pt x="166838" y="3704849"/>
                  </a:lnTo>
                  <a:lnTo>
                    <a:pt x="155270" y="3687693"/>
                  </a:lnTo>
                  <a:lnTo>
                    <a:pt x="151028" y="3666683"/>
                  </a:lnTo>
                  <a:lnTo>
                    <a:pt x="155270" y="3645673"/>
                  </a:lnTo>
                  <a:lnTo>
                    <a:pt x="166838" y="3628516"/>
                  </a:lnTo>
                  <a:lnTo>
                    <a:pt x="183995" y="3616949"/>
                  </a:lnTo>
                  <a:lnTo>
                    <a:pt x="205003" y="3612708"/>
                  </a:lnTo>
                  <a:lnTo>
                    <a:pt x="3658552" y="3612708"/>
                  </a:lnTo>
                  <a:lnTo>
                    <a:pt x="3658552" y="3454603"/>
                  </a:lnTo>
                  <a:lnTo>
                    <a:pt x="203796" y="3454603"/>
                  </a:lnTo>
                  <a:lnTo>
                    <a:pt x="164780" y="3438344"/>
                  </a:lnTo>
                  <a:lnTo>
                    <a:pt x="148615" y="3399091"/>
                  </a:lnTo>
                  <a:lnTo>
                    <a:pt x="152953" y="3377484"/>
                  </a:lnTo>
                  <a:lnTo>
                    <a:pt x="164780" y="3359839"/>
                  </a:lnTo>
                  <a:lnTo>
                    <a:pt x="182321" y="3347943"/>
                  </a:lnTo>
                  <a:lnTo>
                    <a:pt x="203796" y="3343581"/>
                  </a:lnTo>
                  <a:lnTo>
                    <a:pt x="3658552" y="3343581"/>
                  </a:lnTo>
                  <a:lnTo>
                    <a:pt x="3658552" y="3160734"/>
                  </a:lnTo>
                  <a:lnTo>
                    <a:pt x="203796" y="3160734"/>
                  </a:lnTo>
                  <a:lnTo>
                    <a:pt x="182321" y="3156371"/>
                  </a:lnTo>
                  <a:lnTo>
                    <a:pt x="164780" y="3144475"/>
                  </a:lnTo>
                  <a:lnTo>
                    <a:pt x="152953" y="3126830"/>
                  </a:lnTo>
                  <a:lnTo>
                    <a:pt x="148615" y="3105223"/>
                  </a:lnTo>
                  <a:lnTo>
                    <a:pt x="152953" y="3083616"/>
                  </a:lnTo>
                  <a:lnTo>
                    <a:pt x="164780" y="3065971"/>
                  </a:lnTo>
                  <a:lnTo>
                    <a:pt x="182321" y="3054074"/>
                  </a:lnTo>
                  <a:lnTo>
                    <a:pt x="203796" y="3049711"/>
                  </a:lnTo>
                  <a:lnTo>
                    <a:pt x="3658552" y="3049711"/>
                  </a:lnTo>
                  <a:lnTo>
                    <a:pt x="3658552" y="2866859"/>
                  </a:lnTo>
                  <a:lnTo>
                    <a:pt x="203796" y="2866859"/>
                  </a:lnTo>
                  <a:lnTo>
                    <a:pt x="164780" y="2850600"/>
                  </a:lnTo>
                  <a:lnTo>
                    <a:pt x="148615" y="2811348"/>
                  </a:lnTo>
                  <a:lnTo>
                    <a:pt x="152953" y="2789742"/>
                  </a:lnTo>
                  <a:lnTo>
                    <a:pt x="164780" y="2772102"/>
                  </a:lnTo>
                  <a:lnTo>
                    <a:pt x="182321" y="2760209"/>
                  </a:lnTo>
                  <a:lnTo>
                    <a:pt x="203796" y="2755849"/>
                  </a:lnTo>
                  <a:lnTo>
                    <a:pt x="3658552" y="2755849"/>
                  </a:lnTo>
                  <a:lnTo>
                    <a:pt x="3658552" y="2572994"/>
                  </a:lnTo>
                  <a:lnTo>
                    <a:pt x="203796" y="2572994"/>
                  </a:lnTo>
                  <a:lnTo>
                    <a:pt x="164780" y="2556735"/>
                  </a:lnTo>
                  <a:lnTo>
                    <a:pt x="148615" y="2517482"/>
                  </a:lnTo>
                  <a:lnTo>
                    <a:pt x="152953" y="2495875"/>
                  </a:lnTo>
                  <a:lnTo>
                    <a:pt x="164780" y="2478230"/>
                  </a:lnTo>
                  <a:lnTo>
                    <a:pt x="182321" y="2466333"/>
                  </a:lnTo>
                  <a:lnTo>
                    <a:pt x="203796" y="2461971"/>
                  </a:lnTo>
                  <a:lnTo>
                    <a:pt x="3658552" y="2461971"/>
                  </a:lnTo>
                  <a:lnTo>
                    <a:pt x="3658552" y="2279129"/>
                  </a:lnTo>
                  <a:lnTo>
                    <a:pt x="203796" y="2279129"/>
                  </a:lnTo>
                  <a:lnTo>
                    <a:pt x="164780" y="2262870"/>
                  </a:lnTo>
                  <a:lnTo>
                    <a:pt x="148615" y="2223617"/>
                  </a:lnTo>
                  <a:lnTo>
                    <a:pt x="152953" y="2202010"/>
                  </a:lnTo>
                  <a:lnTo>
                    <a:pt x="164780" y="2184365"/>
                  </a:lnTo>
                  <a:lnTo>
                    <a:pt x="182321" y="2172468"/>
                  </a:lnTo>
                  <a:lnTo>
                    <a:pt x="203796" y="2168105"/>
                  </a:lnTo>
                  <a:lnTo>
                    <a:pt x="3658552" y="2168105"/>
                  </a:lnTo>
                  <a:lnTo>
                    <a:pt x="3658552" y="1985251"/>
                  </a:lnTo>
                  <a:lnTo>
                    <a:pt x="203796" y="1985251"/>
                  </a:lnTo>
                  <a:lnTo>
                    <a:pt x="164780" y="1968996"/>
                  </a:lnTo>
                  <a:lnTo>
                    <a:pt x="148615" y="1929739"/>
                  </a:lnTo>
                  <a:lnTo>
                    <a:pt x="152953" y="1908139"/>
                  </a:lnTo>
                  <a:lnTo>
                    <a:pt x="164780" y="1890498"/>
                  </a:lnTo>
                  <a:lnTo>
                    <a:pt x="182321" y="1878602"/>
                  </a:lnTo>
                  <a:lnTo>
                    <a:pt x="203796" y="1874240"/>
                  </a:lnTo>
                  <a:lnTo>
                    <a:pt x="3658552" y="1874240"/>
                  </a:lnTo>
                  <a:lnTo>
                    <a:pt x="3658552" y="1691385"/>
                  </a:lnTo>
                  <a:lnTo>
                    <a:pt x="203796" y="1691385"/>
                  </a:lnTo>
                  <a:lnTo>
                    <a:pt x="182321" y="1687023"/>
                  </a:lnTo>
                  <a:lnTo>
                    <a:pt x="164780" y="1675126"/>
                  </a:lnTo>
                  <a:lnTo>
                    <a:pt x="152953" y="1657481"/>
                  </a:lnTo>
                  <a:lnTo>
                    <a:pt x="148615" y="1635874"/>
                  </a:lnTo>
                  <a:lnTo>
                    <a:pt x="152953" y="1614266"/>
                  </a:lnTo>
                  <a:lnTo>
                    <a:pt x="164780" y="1596621"/>
                  </a:lnTo>
                  <a:lnTo>
                    <a:pt x="182321" y="1584725"/>
                  </a:lnTo>
                  <a:lnTo>
                    <a:pt x="203796" y="1580362"/>
                  </a:lnTo>
                  <a:lnTo>
                    <a:pt x="3658552" y="1580362"/>
                  </a:lnTo>
                  <a:lnTo>
                    <a:pt x="3658552" y="1397520"/>
                  </a:lnTo>
                  <a:lnTo>
                    <a:pt x="203796" y="1397520"/>
                  </a:lnTo>
                  <a:lnTo>
                    <a:pt x="182321" y="1393158"/>
                  </a:lnTo>
                  <a:lnTo>
                    <a:pt x="164780" y="1381261"/>
                  </a:lnTo>
                  <a:lnTo>
                    <a:pt x="152953" y="1363616"/>
                  </a:lnTo>
                  <a:lnTo>
                    <a:pt x="148615" y="1342008"/>
                  </a:lnTo>
                  <a:lnTo>
                    <a:pt x="152953" y="1320401"/>
                  </a:lnTo>
                  <a:lnTo>
                    <a:pt x="164780" y="1302756"/>
                  </a:lnTo>
                  <a:lnTo>
                    <a:pt x="182321" y="1290859"/>
                  </a:lnTo>
                  <a:lnTo>
                    <a:pt x="203796" y="1286497"/>
                  </a:lnTo>
                  <a:lnTo>
                    <a:pt x="3658552" y="1286497"/>
                  </a:lnTo>
                  <a:lnTo>
                    <a:pt x="3658552" y="1103655"/>
                  </a:lnTo>
                  <a:lnTo>
                    <a:pt x="203796" y="1103655"/>
                  </a:lnTo>
                  <a:lnTo>
                    <a:pt x="182321" y="1099292"/>
                  </a:lnTo>
                  <a:lnTo>
                    <a:pt x="164780" y="1087394"/>
                  </a:lnTo>
                  <a:lnTo>
                    <a:pt x="152953" y="1069745"/>
                  </a:lnTo>
                  <a:lnTo>
                    <a:pt x="148615" y="1048131"/>
                  </a:lnTo>
                  <a:lnTo>
                    <a:pt x="152953" y="1026525"/>
                  </a:lnTo>
                  <a:lnTo>
                    <a:pt x="164780" y="1008884"/>
                  </a:lnTo>
                  <a:lnTo>
                    <a:pt x="182321" y="996992"/>
                  </a:lnTo>
                  <a:lnTo>
                    <a:pt x="203796" y="992632"/>
                  </a:lnTo>
                  <a:lnTo>
                    <a:pt x="3658552" y="992632"/>
                  </a:lnTo>
                  <a:lnTo>
                    <a:pt x="3658552" y="809777"/>
                  </a:lnTo>
                  <a:lnTo>
                    <a:pt x="203796" y="809777"/>
                  </a:lnTo>
                  <a:lnTo>
                    <a:pt x="182321" y="805414"/>
                  </a:lnTo>
                  <a:lnTo>
                    <a:pt x="164780" y="793518"/>
                  </a:lnTo>
                  <a:lnTo>
                    <a:pt x="152953" y="775873"/>
                  </a:lnTo>
                  <a:lnTo>
                    <a:pt x="148615" y="754265"/>
                  </a:lnTo>
                  <a:lnTo>
                    <a:pt x="152953" y="732658"/>
                  </a:lnTo>
                  <a:lnTo>
                    <a:pt x="164780" y="715013"/>
                  </a:lnTo>
                  <a:lnTo>
                    <a:pt x="182321" y="703116"/>
                  </a:lnTo>
                  <a:lnTo>
                    <a:pt x="203796" y="698753"/>
                  </a:lnTo>
                  <a:lnTo>
                    <a:pt x="3658552" y="698753"/>
                  </a:lnTo>
                  <a:lnTo>
                    <a:pt x="3658552" y="515912"/>
                  </a:lnTo>
                  <a:lnTo>
                    <a:pt x="203796" y="515912"/>
                  </a:lnTo>
                  <a:lnTo>
                    <a:pt x="182321" y="511549"/>
                  </a:lnTo>
                  <a:lnTo>
                    <a:pt x="164780" y="499652"/>
                  </a:lnTo>
                  <a:lnTo>
                    <a:pt x="152953" y="482007"/>
                  </a:lnTo>
                  <a:lnTo>
                    <a:pt x="148615" y="460400"/>
                  </a:lnTo>
                  <a:lnTo>
                    <a:pt x="152953" y="438792"/>
                  </a:lnTo>
                  <a:lnTo>
                    <a:pt x="164780" y="421147"/>
                  </a:lnTo>
                  <a:lnTo>
                    <a:pt x="182321" y="409251"/>
                  </a:lnTo>
                  <a:lnTo>
                    <a:pt x="203796" y="404888"/>
                  </a:lnTo>
                  <a:lnTo>
                    <a:pt x="3658552" y="404888"/>
                  </a:lnTo>
                  <a:lnTo>
                    <a:pt x="3658552" y="222034"/>
                  </a:lnTo>
                  <a:lnTo>
                    <a:pt x="203796" y="222034"/>
                  </a:lnTo>
                  <a:lnTo>
                    <a:pt x="182321" y="217673"/>
                  </a:lnTo>
                  <a:lnTo>
                    <a:pt x="164780" y="205779"/>
                  </a:lnTo>
                  <a:lnTo>
                    <a:pt x="152953" y="188135"/>
                  </a:lnTo>
                  <a:lnTo>
                    <a:pt x="148615" y="166522"/>
                  </a:lnTo>
                  <a:lnTo>
                    <a:pt x="152953" y="144922"/>
                  </a:lnTo>
                  <a:lnTo>
                    <a:pt x="164780" y="127280"/>
                  </a:lnTo>
                  <a:lnTo>
                    <a:pt x="182321" y="115385"/>
                  </a:lnTo>
                  <a:lnTo>
                    <a:pt x="203796" y="111023"/>
                  </a:lnTo>
                  <a:lnTo>
                    <a:pt x="3658552" y="111023"/>
                  </a:lnTo>
                  <a:lnTo>
                    <a:pt x="3658552" y="0"/>
                  </a:lnTo>
                  <a:close/>
                </a:path>
                <a:path w="3658870" h="3743325">
                  <a:moveTo>
                    <a:pt x="3658552" y="3612708"/>
                  </a:moveTo>
                  <a:lnTo>
                    <a:pt x="205003" y="3612708"/>
                  </a:lnTo>
                  <a:lnTo>
                    <a:pt x="226011" y="3616949"/>
                  </a:lnTo>
                  <a:lnTo>
                    <a:pt x="243168" y="3628516"/>
                  </a:lnTo>
                  <a:lnTo>
                    <a:pt x="254736" y="3645673"/>
                  </a:lnTo>
                  <a:lnTo>
                    <a:pt x="258978" y="3666683"/>
                  </a:lnTo>
                  <a:lnTo>
                    <a:pt x="254736" y="3687693"/>
                  </a:lnTo>
                  <a:lnTo>
                    <a:pt x="243168" y="3704849"/>
                  </a:lnTo>
                  <a:lnTo>
                    <a:pt x="226011" y="3716416"/>
                  </a:lnTo>
                  <a:lnTo>
                    <a:pt x="205003" y="3720658"/>
                  </a:lnTo>
                  <a:lnTo>
                    <a:pt x="3658552" y="3720658"/>
                  </a:lnTo>
                  <a:lnTo>
                    <a:pt x="3658552" y="3612708"/>
                  </a:lnTo>
                  <a:close/>
                </a:path>
                <a:path w="3658870" h="3743325">
                  <a:moveTo>
                    <a:pt x="3658552" y="3343581"/>
                  </a:moveTo>
                  <a:lnTo>
                    <a:pt x="203796" y="3343581"/>
                  </a:lnTo>
                  <a:lnTo>
                    <a:pt x="225277" y="3347943"/>
                  </a:lnTo>
                  <a:lnTo>
                    <a:pt x="242817" y="3359839"/>
                  </a:lnTo>
                  <a:lnTo>
                    <a:pt x="254642" y="3377484"/>
                  </a:lnTo>
                  <a:lnTo>
                    <a:pt x="258978" y="3399091"/>
                  </a:lnTo>
                  <a:lnTo>
                    <a:pt x="254642" y="3420698"/>
                  </a:lnTo>
                  <a:lnTo>
                    <a:pt x="242817" y="3438344"/>
                  </a:lnTo>
                  <a:lnTo>
                    <a:pt x="225277" y="3450240"/>
                  </a:lnTo>
                  <a:lnTo>
                    <a:pt x="203796" y="3454603"/>
                  </a:lnTo>
                  <a:lnTo>
                    <a:pt x="3658552" y="3454603"/>
                  </a:lnTo>
                  <a:lnTo>
                    <a:pt x="3658552" y="3343581"/>
                  </a:lnTo>
                  <a:close/>
                </a:path>
                <a:path w="3658870" h="3743325">
                  <a:moveTo>
                    <a:pt x="3658552" y="3049711"/>
                  </a:moveTo>
                  <a:lnTo>
                    <a:pt x="203796" y="3049711"/>
                  </a:lnTo>
                  <a:lnTo>
                    <a:pt x="225277" y="3054074"/>
                  </a:lnTo>
                  <a:lnTo>
                    <a:pt x="242817" y="3065971"/>
                  </a:lnTo>
                  <a:lnTo>
                    <a:pt x="254642" y="3083616"/>
                  </a:lnTo>
                  <a:lnTo>
                    <a:pt x="258978" y="3105223"/>
                  </a:lnTo>
                  <a:lnTo>
                    <a:pt x="254642" y="3126830"/>
                  </a:lnTo>
                  <a:lnTo>
                    <a:pt x="242817" y="3144475"/>
                  </a:lnTo>
                  <a:lnTo>
                    <a:pt x="225277" y="3156371"/>
                  </a:lnTo>
                  <a:lnTo>
                    <a:pt x="203796" y="3160734"/>
                  </a:lnTo>
                  <a:lnTo>
                    <a:pt x="3658552" y="3160734"/>
                  </a:lnTo>
                  <a:lnTo>
                    <a:pt x="3658552" y="3049711"/>
                  </a:lnTo>
                  <a:close/>
                </a:path>
                <a:path w="3658870" h="3743325">
                  <a:moveTo>
                    <a:pt x="3658552" y="2755849"/>
                  </a:moveTo>
                  <a:lnTo>
                    <a:pt x="203796" y="2755849"/>
                  </a:lnTo>
                  <a:lnTo>
                    <a:pt x="225277" y="2760209"/>
                  </a:lnTo>
                  <a:lnTo>
                    <a:pt x="242817" y="2772102"/>
                  </a:lnTo>
                  <a:lnTo>
                    <a:pt x="254642" y="2789742"/>
                  </a:lnTo>
                  <a:lnTo>
                    <a:pt x="258978" y="2811348"/>
                  </a:lnTo>
                  <a:lnTo>
                    <a:pt x="254642" y="2832955"/>
                  </a:lnTo>
                  <a:lnTo>
                    <a:pt x="242817" y="2850600"/>
                  </a:lnTo>
                  <a:lnTo>
                    <a:pt x="225277" y="2862497"/>
                  </a:lnTo>
                  <a:lnTo>
                    <a:pt x="203796" y="2866859"/>
                  </a:lnTo>
                  <a:lnTo>
                    <a:pt x="3658552" y="2866859"/>
                  </a:lnTo>
                  <a:lnTo>
                    <a:pt x="3658552" y="2755849"/>
                  </a:lnTo>
                  <a:close/>
                </a:path>
                <a:path w="3658870" h="3743325">
                  <a:moveTo>
                    <a:pt x="3658552" y="2461971"/>
                  </a:moveTo>
                  <a:lnTo>
                    <a:pt x="203796" y="2461971"/>
                  </a:lnTo>
                  <a:lnTo>
                    <a:pt x="225277" y="2466333"/>
                  </a:lnTo>
                  <a:lnTo>
                    <a:pt x="242817" y="2478230"/>
                  </a:lnTo>
                  <a:lnTo>
                    <a:pt x="254642" y="2495875"/>
                  </a:lnTo>
                  <a:lnTo>
                    <a:pt x="258978" y="2517482"/>
                  </a:lnTo>
                  <a:lnTo>
                    <a:pt x="254642" y="2539090"/>
                  </a:lnTo>
                  <a:lnTo>
                    <a:pt x="242817" y="2556735"/>
                  </a:lnTo>
                  <a:lnTo>
                    <a:pt x="225277" y="2568632"/>
                  </a:lnTo>
                  <a:lnTo>
                    <a:pt x="203796" y="2572994"/>
                  </a:lnTo>
                  <a:lnTo>
                    <a:pt x="3658552" y="2572994"/>
                  </a:lnTo>
                  <a:lnTo>
                    <a:pt x="3658552" y="2461971"/>
                  </a:lnTo>
                  <a:close/>
                </a:path>
                <a:path w="3658870" h="3743325">
                  <a:moveTo>
                    <a:pt x="3658552" y="2168105"/>
                  </a:moveTo>
                  <a:lnTo>
                    <a:pt x="203796" y="2168105"/>
                  </a:lnTo>
                  <a:lnTo>
                    <a:pt x="225277" y="2172468"/>
                  </a:lnTo>
                  <a:lnTo>
                    <a:pt x="242817" y="2184365"/>
                  </a:lnTo>
                  <a:lnTo>
                    <a:pt x="254642" y="2202010"/>
                  </a:lnTo>
                  <a:lnTo>
                    <a:pt x="258978" y="2223617"/>
                  </a:lnTo>
                  <a:lnTo>
                    <a:pt x="254642" y="2245225"/>
                  </a:lnTo>
                  <a:lnTo>
                    <a:pt x="242817" y="2262870"/>
                  </a:lnTo>
                  <a:lnTo>
                    <a:pt x="225277" y="2274766"/>
                  </a:lnTo>
                  <a:lnTo>
                    <a:pt x="203796" y="2279129"/>
                  </a:lnTo>
                  <a:lnTo>
                    <a:pt x="3658552" y="2279129"/>
                  </a:lnTo>
                  <a:lnTo>
                    <a:pt x="3658552" y="2168105"/>
                  </a:lnTo>
                  <a:close/>
                </a:path>
                <a:path w="3658870" h="3743325">
                  <a:moveTo>
                    <a:pt x="3658552" y="1874240"/>
                  </a:moveTo>
                  <a:lnTo>
                    <a:pt x="203796" y="1874240"/>
                  </a:lnTo>
                  <a:lnTo>
                    <a:pt x="225277" y="1878602"/>
                  </a:lnTo>
                  <a:lnTo>
                    <a:pt x="242817" y="1890498"/>
                  </a:lnTo>
                  <a:lnTo>
                    <a:pt x="254642" y="1908139"/>
                  </a:lnTo>
                  <a:lnTo>
                    <a:pt x="258978" y="1929739"/>
                  </a:lnTo>
                  <a:lnTo>
                    <a:pt x="254642" y="1951352"/>
                  </a:lnTo>
                  <a:lnTo>
                    <a:pt x="242817" y="1968996"/>
                  </a:lnTo>
                  <a:lnTo>
                    <a:pt x="225277" y="1980890"/>
                  </a:lnTo>
                  <a:lnTo>
                    <a:pt x="203796" y="1985251"/>
                  </a:lnTo>
                  <a:lnTo>
                    <a:pt x="3658552" y="1985251"/>
                  </a:lnTo>
                  <a:lnTo>
                    <a:pt x="3658552" y="1874240"/>
                  </a:lnTo>
                  <a:close/>
                </a:path>
                <a:path w="3658870" h="3743325">
                  <a:moveTo>
                    <a:pt x="3658552" y="1580362"/>
                  </a:moveTo>
                  <a:lnTo>
                    <a:pt x="203796" y="1580362"/>
                  </a:lnTo>
                  <a:lnTo>
                    <a:pt x="225277" y="1584725"/>
                  </a:lnTo>
                  <a:lnTo>
                    <a:pt x="242817" y="1596621"/>
                  </a:lnTo>
                  <a:lnTo>
                    <a:pt x="254642" y="1614266"/>
                  </a:lnTo>
                  <a:lnTo>
                    <a:pt x="258978" y="1635874"/>
                  </a:lnTo>
                  <a:lnTo>
                    <a:pt x="254642" y="1657481"/>
                  </a:lnTo>
                  <a:lnTo>
                    <a:pt x="242817" y="1675126"/>
                  </a:lnTo>
                  <a:lnTo>
                    <a:pt x="225277" y="1687023"/>
                  </a:lnTo>
                  <a:lnTo>
                    <a:pt x="203796" y="1691385"/>
                  </a:lnTo>
                  <a:lnTo>
                    <a:pt x="3658552" y="1691385"/>
                  </a:lnTo>
                  <a:lnTo>
                    <a:pt x="3658552" y="1580362"/>
                  </a:lnTo>
                  <a:close/>
                </a:path>
                <a:path w="3658870" h="3743325">
                  <a:moveTo>
                    <a:pt x="3658552" y="1286497"/>
                  </a:moveTo>
                  <a:lnTo>
                    <a:pt x="203796" y="1286497"/>
                  </a:lnTo>
                  <a:lnTo>
                    <a:pt x="225277" y="1290859"/>
                  </a:lnTo>
                  <a:lnTo>
                    <a:pt x="242817" y="1302756"/>
                  </a:lnTo>
                  <a:lnTo>
                    <a:pt x="254642" y="1320401"/>
                  </a:lnTo>
                  <a:lnTo>
                    <a:pt x="258978" y="1342008"/>
                  </a:lnTo>
                  <a:lnTo>
                    <a:pt x="254642" y="1363616"/>
                  </a:lnTo>
                  <a:lnTo>
                    <a:pt x="242817" y="1381261"/>
                  </a:lnTo>
                  <a:lnTo>
                    <a:pt x="225277" y="1393158"/>
                  </a:lnTo>
                  <a:lnTo>
                    <a:pt x="203796" y="1397520"/>
                  </a:lnTo>
                  <a:lnTo>
                    <a:pt x="3658552" y="1397520"/>
                  </a:lnTo>
                  <a:lnTo>
                    <a:pt x="3658552" y="1286497"/>
                  </a:lnTo>
                  <a:close/>
                </a:path>
                <a:path w="3658870" h="3743325">
                  <a:moveTo>
                    <a:pt x="3658552" y="992632"/>
                  </a:moveTo>
                  <a:lnTo>
                    <a:pt x="203796" y="992632"/>
                  </a:lnTo>
                  <a:lnTo>
                    <a:pt x="225277" y="996992"/>
                  </a:lnTo>
                  <a:lnTo>
                    <a:pt x="242817" y="1008884"/>
                  </a:lnTo>
                  <a:lnTo>
                    <a:pt x="254642" y="1026525"/>
                  </a:lnTo>
                  <a:lnTo>
                    <a:pt x="258978" y="1048131"/>
                  </a:lnTo>
                  <a:lnTo>
                    <a:pt x="254642" y="1069745"/>
                  </a:lnTo>
                  <a:lnTo>
                    <a:pt x="242817" y="1087394"/>
                  </a:lnTo>
                  <a:lnTo>
                    <a:pt x="225277" y="1099292"/>
                  </a:lnTo>
                  <a:lnTo>
                    <a:pt x="203796" y="1103655"/>
                  </a:lnTo>
                  <a:lnTo>
                    <a:pt x="3658552" y="1103655"/>
                  </a:lnTo>
                  <a:lnTo>
                    <a:pt x="3658552" y="992632"/>
                  </a:lnTo>
                  <a:close/>
                </a:path>
                <a:path w="3658870" h="3743325">
                  <a:moveTo>
                    <a:pt x="3658552" y="698753"/>
                  </a:moveTo>
                  <a:lnTo>
                    <a:pt x="203796" y="698753"/>
                  </a:lnTo>
                  <a:lnTo>
                    <a:pt x="225277" y="703116"/>
                  </a:lnTo>
                  <a:lnTo>
                    <a:pt x="242817" y="715013"/>
                  </a:lnTo>
                  <a:lnTo>
                    <a:pt x="254642" y="732658"/>
                  </a:lnTo>
                  <a:lnTo>
                    <a:pt x="258978" y="754265"/>
                  </a:lnTo>
                  <a:lnTo>
                    <a:pt x="254642" y="775873"/>
                  </a:lnTo>
                  <a:lnTo>
                    <a:pt x="242817" y="793518"/>
                  </a:lnTo>
                  <a:lnTo>
                    <a:pt x="225277" y="805414"/>
                  </a:lnTo>
                  <a:lnTo>
                    <a:pt x="203796" y="809777"/>
                  </a:lnTo>
                  <a:lnTo>
                    <a:pt x="3658552" y="809777"/>
                  </a:lnTo>
                  <a:lnTo>
                    <a:pt x="3658552" y="698753"/>
                  </a:lnTo>
                  <a:close/>
                </a:path>
                <a:path w="3658870" h="3743325">
                  <a:moveTo>
                    <a:pt x="3658552" y="404888"/>
                  </a:moveTo>
                  <a:lnTo>
                    <a:pt x="203796" y="404888"/>
                  </a:lnTo>
                  <a:lnTo>
                    <a:pt x="225277" y="409251"/>
                  </a:lnTo>
                  <a:lnTo>
                    <a:pt x="242817" y="421147"/>
                  </a:lnTo>
                  <a:lnTo>
                    <a:pt x="254642" y="438792"/>
                  </a:lnTo>
                  <a:lnTo>
                    <a:pt x="258978" y="460400"/>
                  </a:lnTo>
                  <a:lnTo>
                    <a:pt x="254642" y="482007"/>
                  </a:lnTo>
                  <a:lnTo>
                    <a:pt x="242817" y="499652"/>
                  </a:lnTo>
                  <a:lnTo>
                    <a:pt x="225277" y="511549"/>
                  </a:lnTo>
                  <a:lnTo>
                    <a:pt x="203796" y="515912"/>
                  </a:lnTo>
                  <a:lnTo>
                    <a:pt x="3658552" y="515912"/>
                  </a:lnTo>
                  <a:lnTo>
                    <a:pt x="3658552" y="404888"/>
                  </a:lnTo>
                  <a:close/>
                </a:path>
                <a:path w="3658870" h="3743325">
                  <a:moveTo>
                    <a:pt x="3658552" y="111023"/>
                  </a:moveTo>
                  <a:lnTo>
                    <a:pt x="203796" y="111023"/>
                  </a:lnTo>
                  <a:lnTo>
                    <a:pt x="225277" y="115385"/>
                  </a:lnTo>
                  <a:lnTo>
                    <a:pt x="242817" y="127280"/>
                  </a:lnTo>
                  <a:lnTo>
                    <a:pt x="254642" y="144922"/>
                  </a:lnTo>
                  <a:lnTo>
                    <a:pt x="258978" y="166522"/>
                  </a:lnTo>
                  <a:lnTo>
                    <a:pt x="254642" y="188135"/>
                  </a:lnTo>
                  <a:lnTo>
                    <a:pt x="242817" y="205779"/>
                  </a:lnTo>
                  <a:lnTo>
                    <a:pt x="225277" y="217673"/>
                  </a:lnTo>
                  <a:lnTo>
                    <a:pt x="203796" y="222034"/>
                  </a:lnTo>
                  <a:lnTo>
                    <a:pt x="3658552" y="222034"/>
                  </a:lnTo>
                  <a:lnTo>
                    <a:pt x="3658552" y="1110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271773" y="6293720"/>
              <a:ext cx="111125" cy="11112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269363" y="6024590"/>
              <a:ext cx="113535" cy="11420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269363" y="573072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269363" y="543685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269363" y="514298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269363" y="484911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269363" y="455524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269363" y="4261379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269363" y="3967508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269363" y="3673638"/>
              <a:ext cx="113535" cy="1141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269363" y="3379769"/>
              <a:ext cx="113535" cy="11419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269363" y="3085899"/>
              <a:ext cx="113535" cy="11419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269363" y="2792030"/>
              <a:ext cx="113535" cy="11419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122328" y="2682595"/>
              <a:ext cx="3658870" cy="3743325"/>
            </a:xfrm>
            <a:custGeom>
              <a:avLst/>
              <a:gdLst/>
              <a:ahLst/>
              <a:cxnLst/>
              <a:rect l="l" t="t" r="r" b="b"/>
              <a:pathLst>
                <a:path w="3658870" h="3743325">
                  <a:moveTo>
                    <a:pt x="0" y="0"/>
                  </a:moveTo>
                  <a:lnTo>
                    <a:pt x="3658552" y="0"/>
                  </a:lnTo>
                  <a:lnTo>
                    <a:pt x="3658552" y="3743002"/>
                  </a:lnTo>
                  <a:lnTo>
                    <a:pt x="0" y="374300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649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538965" y="2682595"/>
              <a:ext cx="0" cy="3743325"/>
            </a:xfrm>
            <a:custGeom>
              <a:avLst/>
              <a:gdLst/>
              <a:ahLst/>
              <a:cxnLst/>
              <a:rect l="l" t="t" r="r" b="b"/>
              <a:pathLst>
                <a:path h="3743325">
                  <a:moveTo>
                    <a:pt x="0" y="0"/>
                  </a:moveTo>
                  <a:lnTo>
                    <a:pt x="1" y="3743002"/>
                  </a:lnTo>
                </a:path>
              </a:pathLst>
            </a:custGeom>
            <a:ln w="12700">
              <a:solidFill>
                <a:srgbClr val="3649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777344" y="2993809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777344" y="3280498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777344" y="3567188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777344" y="3853891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777344" y="4140580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777344" y="4427270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777344" y="4713960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777344" y="5000663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777344" y="5287352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777344" y="5574042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777344" y="5860737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777344" y="6147435"/>
              <a:ext cx="2685415" cy="0"/>
            </a:xfrm>
            <a:custGeom>
              <a:avLst/>
              <a:gdLst/>
              <a:ahLst/>
              <a:cxnLst/>
              <a:rect l="l" t="t" r="r" b="b"/>
              <a:pathLst>
                <a:path w="2685415">
                  <a:moveTo>
                    <a:pt x="0" y="0"/>
                  </a:moveTo>
                  <a:lnTo>
                    <a:pt x="2685011" y="1"/>
                  </a:lnTo>
                </a:path>
              </a:pathLst>
            </a:custGeom>
            <a:ln w="3175">
              <a:solidFill>
                <a:srgbClr val="BFBF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1309687" y="1125219"/>
            <a:ext cx="7583805" cy="1389380"/>
          </a:xfrm>
          <a:prstGeom prst="rect">
            <a:avLst/>
          </a:prstGeom>
          <a:solidFill>
            <a:srgbClr val="D1DAE5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Times New Roman"/>
              <a:cs typeface="Times New Roman"/>
            </a:endParaRPr>
          </a:p>
          <a:p>
            <a:pPr marL="180975" marR="172085" indent="-1905" algn="ctr">
              <a:lnSpc>
                <a:spcPct val="98800"/>
              </a:lnSpc>
            </a:pP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Select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a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country </a:t>
            </a:r>
            <a:r>
              <a:rPr sz="1800" b="1" spc="90" dirty="0">
                <a:solidFill>
                  <a:srgbClr val="4A4A4A"/>
                </a:solidFill>
                <a:latin typeface="Arial"/>
                <a:cs typeface="Arial"/>
              </a:rPr>
              <a:t>where </a:t>
            </a:r>
            <a:r>
              <a:rPr sz="1800" b="1" spc="-20" dirty="0">
                <a:solidFill>
                  <a:srgbClr val="4A4A4A"/>
                </a:solidFill>
                <a:latin typeface="Arial"/>
                <a:cs typeface="Arial"/>
              </a:rPr>
              <a:t>English 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is </a:t>
            </a:r>
            <a:r>
              <a:rPr sz="1800" b="1" spc="25" dirty="0">
                <a:solidFill>
                  <a:srgbClr val="4A4A4A"/>
                </a:solidFill>
                <a:latin typeface="Arial"/>
                <a:cs typeface="Arial"/>
              </a:rPr>
              <a:t>spoken.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Write a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short </a:t>
            </a:r>
            <a:r>
              <a:rPr sz="1800" b="1" spc="114" dirty="0">
                <a:solidFill>
                  <a:srgbClr val="4A4A4A"/>
                </a:solidFill>
                <a:latin typeface="Arial"/>
                <a:cs typeface="Arial"/>
              </a:rPr>
              <a:t>text  </a:t>
            </a:r>
            <a:r>
              <a:rPr sz="1800" b="1" spc="80" dirty="0">
                <a:solidFill>
                  <a:srgbClr val="4A4A4A"/>
                </a:solidFill>
                <a:latin typeface="Arial"/>
                <a:cs typeface="Arial"/>
              </a:rPr>
              <a:t>about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country.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Use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key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words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below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0" dirty="0">
                <a:solidFill>
                  <a:srgbClr val="4A4A4A"/>
                </a:solidFill>
                <a:latin typeface="Arial"/>
                <a:cs typeface="Arial"/>
              </a:rPr>
              <a:t>for</a:t>
            </a:r>
            <a:r>
              <a:rPr sz="1800" b="1" spc="-5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inspiration.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20" dirty="0">
                <a:solidFill>
                  <a:srgbClr val="4A4A4A"/>
                </a:solidFill>
                <a:latin typeface="Arial"/>
                <a:cs typeface="Arial"/>
              </a:rPr>
              <a:t>Try  </a:t>
            </a:r>
            <a:r>
              <a:rPr sz="1800" b="1" spc="100" dirty="0">
                <a:solidFill>
                  <a:srgbClr val="4A4A4A"/>
                </a:solidFill>
                <a:latin typeface="Arial"/>
                <a:cs typeface="Arial"/>
              </a:rPr>
              <a:t>to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include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30" dirty="0">
                <a:solidFill>
                  <a:srgbClr val="4A4A4A"/>
                </a:solidFill>
                <a:latin typeface="Arial"/>
                <a:cs typeface="Arial"/>
              </a:rPr>
              <a:t>at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least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one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sentence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5" dirty="0">
                <a:solidFill>
                  <a:srgbClr val="4A4A4A"/>
                </a:solidFill>
                <a:latin typeface="Arial"/>
                <a:cs typeface="Arial"/>
              </a:rPr>
              <a:t>in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passive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voice.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title"/>
          </p:nvPr>
        </p:nvSpPr>
        <p:spPr>
          <a:xfrm>
            <a:off x="1496060" y="347133"/>
            <a:ext cx="66573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90" dirty="0"/>
              <a:t>Homework </a:t>
            </a:r>
            <a:r>
              <a:rPr spc="75" dirty="0"/>
              <a:t>writing</a:t>
            </a:r>
            <a:r>
              <a:rPr spc="-210" dirty="0"/>
              <a:t> </a:t>
            </a:r>
            <a:r>
              <a:rPr lang="en-US" spc="-210" dirty="0"/>
              <a:t> </a:t>
            </a:r>
            <a:r>
              <a:rPr spc="60" dirty="0"/>
              <a:t>activity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2180894" y="3043767"/>
            <a:ext cx="44259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Fo</a:t>
            </a:r>
            <a:r>
              <a:rPr sz="1400" spc="-90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400" spc="-80" dirty="0">
                <a:solidFill>
                  <a:srgbClr val="4A4A4A"/>
                </a:solidFill>
                <a:latin typeface="Arial Black"/>
                <a:cs typeface="Arial Black"/>
              </a:rPr>
              <a:t>d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52659" y="3043767"/>
            <a:ext cx="4762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95" dirty="0">
                <a:solidFill>
                  <a:srgbClr val="4A4A4A"/>
                </a:solidFill>
                <a:latin typeface="Arial Black"/>
                <a:cs typeface="Arial Black"/>
              </a:rPr>
              <a:t>Dr</a:t>
            </a:r>
            <a:r>
              <a:rPr sz="1400" spc="-55" dirty="0">
                <a:solidFill>
                  <a:srgbClr val="4A4A4A"/>
                </a:solidFill>
                <a:latin typeface="Arial Black"/>
                <a:cs typeface="Arial Black"/>
              </a:rPr>
              <a:t>i</a:t>
            </a:r>
            <a:r>
              <a:rPr sz="1400" spc="-75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1400" spc="-200" dirty="0">
                <a:solidFill>
                  <a:srgbClr val="4A4A4A"/>
                </a:solidFill>
                <a:latin typeface="Arial Black"/>
                <a:cs typeface="Arial Black"/>
              </a:rPr>
              <a:t>k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036622" y="4271425"/>
            <a:ext cx="7315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80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r>
              <a:rPr sz="1400" spc="-105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400" spc="-75" dirty="0">
                <a:solidFill>
                  <a:srgbClr val="4A4A4A"/>
                </a:solidFill>
                <a:latin typeface="Arial Black"/>
                <a:cs typeface="Arial Black"/>
              </a:rPr>
              <a:t>h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50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773474" y="4271425"/>
            <a:ext cx="6343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45" dirty="0">
                <a:solidFill>
                  <a:srgbClr val="4A4A4A"/>
                </a:solidFill>
                <a:latin typeface="Arial Black"/>
                <a:cs typeface="Arial Black"/>
              </a:rPr>
              <a:t>Cu</a:t>
            </a: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l</a:t>
            </a: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1400" spc="-75" dirty="0">
                <a:solidFill>
                  <a:srgbClr val="4A4A4A"/>
                </a:solidFill>
                <a:latin typeface="Arial Black"/>
                <a:cs typeface="Arial Black"/>
              </a:rPr>
              <a:t>ur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914194" y="5490625"/>
            <a:ext cx="9772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Major</a:t>
            </a:r>
            <a:r>
              <a:rPr sz="1400" spc="-14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cities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610432" y="5490625"/>
            <a:ext cx="9620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Technology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82777" y="203500"/>
            <a:ext cx="4551223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80" y="0"/>
            <a:ext cx="737235" cy="6434455"/>
          </a:xfrm>
          <a:custGeom>
            <a:avLst/>
            <a:gdLst/>
            <a:ahLst/>
            <a:cxnLst/>
            <a:rect l="l" t="t" r="r" b="b"/>
            <a:pathLst>
              <a:path w="737235" h="6434455">
                <a:moveTo>
                  <a:pt x="0" y="0"/>
                </a:moveTo>
                <a:lnTo>
                  <a:pt x="0" y="6434051"/>
                </a:lnTo>
                <a:lnTo>
                  <a:pt x="737151" y="6434051"/>
                </a:lnTo>
                <a:lnTo>
                  <a:pt x="412004" y="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3750729" y="4030138"/>
            <a:ext cx="2430145" cy="2480945"/>
            <a:chOff x="3750729" y="4030138"/>
            <a:chExt cx="2430145" cy="2480945"/>
          </a:xfrm>
        </p:grpSpPr>
        <p:sp>
          <p:nvSpPr>
            <p:cNvPr id="10" name="object 10"/>
            <p:cNvSpPr/>
            <p:nvPr/>
          </p:nvSpPr>
          <p:spPr>
            <a:xfrm>
              <a:off x="3750729" y="4030138"/>
              <a:ext cx="2429929" cy="24807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775722" y="4764849"/>
              <a:ext cx="2324735" cy="0"/>
            </a:xfrm>
            <a:custGeom>
              <a:avLst/>
              <a:gdLst/>
              <a:ahLst/>
              <a:cxnLst/>
              <a:rect l="l" t="t" r="r" b="b"/>
              <a:pathLst>
                <a:path w="2324735">
                  <a:moveTo>
                    <a:pt x="2324341" y="0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rgbClr val="3649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979049" y="5174373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981145" y="5843049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81678" y="6065939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975912" y="6288833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976433" y="5620159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76966" y="5397271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978529" y="4951488"/>
              <a:ext cx="1906270" cy="0"/>
            </a:xfrm>
            <a:custGeom>
              <a:avLst/>
              <a:gdLst/>
              <a:ahLst/>
              <a:cxnLst/>
              <a:rect l="l" t="t" r="r" b="b"/>
              <a:pathLst>
                <a:path w="1906270">
                  <a:moveTo>
                    <a:pt x="0" y="0"/>
                  </a:moveTo>
                  <a:lnTo>
                    <a:pt x="1905681" y="1"/>
                  </a:lnTo>
                </a:path>
              </a:pathLst>
            </a:custGeom>
            <a:ln w="19050">
              <a:solidFill>
                <a:srgbClr val="E4E4E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/>
          <p:nvPr/>
        </p:nvSpPr>
        <p:spPr>
          <a:xfrm>
            <a:off x="3775722" y="4056608"/>
            <a:ext cx="2324735" cy="2374900"/>
          </a:xfrm>
          <a:custGeom>
            <a:avLst/>
            <a:gdLst/>
            <a:ahLst/>
            <a:cxnLst/>
            <a:rect l="l" t="t" r="r" b="b"/>
            <a:pathLst>
              <a:path w="2324735" h="2374900">
                <a:moveTo>
                  <a:pt x="2324341" y="0"/>
                </a:moveTo>
                <a:lnTo>
                  <a:pt x="0" y="0"/>
                </a:lnTo>
                <a:lnTo>
                  <a:pt x="0" y="2374590"/>
                </a:lnTo>
                <a:lnTo>
                  <a:pt x="2324341" y="2374590"/>
                </a:lnTo>
                <a:lnTo>
                  <a:pt x="2324341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496060" y="269910"/>
            <a:ext cx="438612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0" dirty="0"/>
              <a:t>Find </a:t>
            </a:r>
            <a:r>
              <a:rPr spc="114" dirty="0"/>
              <a:t>the</a:t>
            </a:r>
            <a:r>
              <a:rPr spc="-175" dirty="0"/>
              <a:t> </a:t>
            </a:r>
            <a:r>
              <a:rPr spc="25" dirty="0"/>
              <a:t>verbs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675682" y="4279896"/>
            <a:ext cx="49593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45" dirty="0">
                <a:solidFill>
                  <a:srgbClr val="4A4A4A"/>
                </a:solidFill>
                <a:latin typeface="Arial Black"/>
                <a:cs typeface="Arial Black"/>
              </a:rPr>
              <a:t>V</a:t>
            </a:r>
            <a:r>
              <a:rPr sz="1400" spc="-19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50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1400" spc="-80" dirty="0">
                <a:solidFill>
                  <a:srgbClr val="4A4A4A"/>
                </a:solidFill>
                <a:latin typeface="Arial Black"/>
                <a:cs typeface="Arial Black"/>
              </a:rPr>
              <a:t>b</a:t>
            </a:r>
            <a:r>
              <a:rPr sz="1400" spc="-190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09687" y="1125219"/>
            <a:ext cx="7583805" cy="1499235"/>
          </a:xfrm>
          <a:prstGeom prst="rect">
            <a:avLst/>
          </a:prstGeom>
          <a:solidFill>
            <a:srgbClr val="D1DAE5"/>
          </a:solidFill>
        </p:spPr>
        <p:txBody>
          <a:bodyPr vert="horz" wrap="square" lIns="0" tIns="2717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140"/>
              </a:spcBef>
            </a:pP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Find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20" dirty="0">
                <a:solidFill>
                  <a:srgbClr val="4A4A4A"/>
                </a:solidFill>
                <a:latin typeface="Arial"/>
                <a:cs typeface="Arial"/>
              </a:rPr>
              <a:t>verbs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5" dirty="0">
                <a:solidFill>
                  <a:srgbClr val="4A4A4A"/>
                </a:solidFill>
                <a:latin typeface="Arial"/>
                <a:cs typeface="Arial"/>
              </a:rPr>
              <a:t>in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this</a:t>
            </a:r>
            <a:r>
              <a:rPr sz="1800" b="1" spc="-3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4A4A4A"/>
                </a:solidFill>
                <a:latin typeface="Arial"/>
                <a:cs typeface="Arial"/>
              </a:rPr>
              <a:t>lesson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5" dirty="0">
                <a:solidFill>
                  <a:srgbClr val="4A4A4A"/>
                </a:solidFill>
                <a:latin typeface="Arial"/>
                <a:cs typeface="Arial"/>
              </a:rPr>
              <a:t>and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5" dirty="0">
                <a:solidFill>
                  <a:srgbClr val="4A4A4A"/>
                </a:solidFill>
                <a:latin typeface="Arial"/>
                <a:cs typeface="Arial"/>
              </a:rPr>
              <a:t>write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20" dirty="0">
                <a:solidFill>
                  <a:srgbClr val="4A4A4A"/>
                </a:solidFill>
                <a:latin typeface="Arial"/>
                <a:cs typeface="Arial"/>
              </a:rPr>
              <a:t>them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down.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39"/>
              </a:spcBef>
            </a:pP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Which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are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4A4A4A"/>
                </a:solidFill>
                <a:latin typeface="Arial"/>
                <a:cs typeface="Arial"/>
              </a:rPr>
              <a:t>new?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25" dirty="0">
                <a:solidFill>
                  <a:srgbClr val="4A4A4A"/>
                </a:solidFill>
                <a:latin typeface="Arial"/>
                <a:cs typeface="Arial"/>
              </a:rPr>
              <a:t>Do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you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know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all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of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5" dirty="0">
                <a:solidFill>
                  <a:srgbClr val="4A4A4A"/>
                </a:solidFill>
                <a:latin typeface="Arial"/>
                <a:cs typeface="Arial"/>
              </a:rPr>
              <a:t>them?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39"/>
              </a:spcBef>
            </a:pP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Look </a:t>
            </a:r>
            <a:r>
              <a:rPr sz="1800" b="1" spc="55" dirty="0">
                <a:solidFill>
                  <a:srgbClr val="4A4A4A"/>
                </a:solidFill>
                <a:latin typeface="Arial"/>
                <a:cs typeface="Arial"/>
              </a:rPr>
              <a:t>these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words</a:t>
            </a:r>
            <a:r>
              <a:rPr sz="1800" b="1" spc="-19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up.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F2D2B-C5AA-61B6-C331-284E02D2B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Very well done for completing the lesson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3164-EC45-EB0D-659F-C98C94DD7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n-US" sz="3200" b="1" dirty="0"/>
              <a:t>Where we covered the following</a:t>
            </a:r>
            <a:r>
              <a:rPr lang="en-US" dirty="0"/>
              <a:t>:</a:t>
            </a:r>
          </a:p>
          <a:p>
            <a:pPr marL="179705" marR="221615" indent="0">
              <a:lnSpc>
                <a:spcPct val="100000"/>
              </a:lnSpc>
              <a:spcBef>
                <a:spcPts val="1985"/>
              </a:spcBef>
              <a:buClr>
                <a:srgbClr val="8BEFC9"/>
              </a:buClr>
              <a:buSzPct val="150000"/>
              <a:buNone/>
              <a:tabLst>
                <a:tab pos="539115" algn="l"/>
              </a:tabLst>
            </a:pP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Can </a:t>
            </a:r>
            <a:r>
              <a:rPr lang="en-US" sz="2000" spc="-190" dirty="0">
                <a:solidFill>
                  <a:srgbClr val="4A4A4A"/>
                </a:solidFill>
                <a:latin typeface="Arial Black"/>
                <a:cs typeface="Arial Black"/>
              </a:rPr>
              <a:t>explain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difference  </a:t>
            </a:r>
            <a:r>
              <a:rPr lang="en-US" sz="2000" spc="-200" dirty="0">
                <a:solidFill>
                  <a:srgbClr val="4A4A4A"/>
                </a:solidFill>
                <a:latin typeface="Arial Black"/>
                <a:cs typeface="Arial Black"/>
              </a:rPr>
              <a:t>between </a:t>
            </a:r>
            <a:r>
              <a:rPr lang="en-US" sz="2000" spc="-235" dirty="0">
                <a:solidFill>
                  <a:srgbClr val="4A4A4A"/>
                </a:solidFill>
                <a:latin typeface="Arial Black"/>
                <a:cs typeface="Arial Black"/>
              </a:rPr>
              <a:t>active </a:t>
            </a:r>
            <a:r>
              <a:rPr lang="en-US" sz="2000" spc="-150" dirty="0">
                <a:solidFill>
                  <a:srgbClr val="4A4A4A"/>
                </a:solidFill>
                <a:latin typeface="Arial Black"/>
                <a:cs typeface="Arial Black"/>
              </a:rPr>
              <a:t>and </a:t>
            </a:r>
            <a:r>
              <a:rPr lang="en-US" sz="2000" spc="-215" dirty="0">
                <a:solidFill>
                  <a:srgbClr val="4A4A4A"/>
                </a:solidFill>
                <a:latin typeface="Arial Black"/>
                <a:cs typeface="Arial Black"/>
              </a:rPr>
              <a:t>passive  </a:t>
            </a: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voice.</a:t>
            </a:r>
            <a:endParaRPr lang="en-US" sz="2000" dirty="0">
              <a:latin typeface="Arial Black"/>
              <a:cs typeface="Arial Black"/>
            </a:endParaRPr>
          </a:p>
          <a:p>
            <a:pPr marL="179705" marR="197485" indent="0">
              <a:lnSpc>
                <a:spcPct val="100000"/>
              </a:lnSpc>
              <a:spcBef>
                <a:spcPts val="1800"/>
              </a:spcBef>
              <a:buClr>
                <a:srgbClr val="8BEFC9"/>
              </a:buClr>
              <a:buSzPct val="150000"/>
              <a:buNone/>
              <a:tabLst>
                <a:tab pos="539115" algn="l"/>
              </a:tabLst>
            </a:pPr>
            <a:r>
              <a:rPr lang="en-US" sz="2000" spc="-210" dirty="0">
                <a:solidFill>
                  <a:srgbClr val="4A4A4A"/>
                </a:solidFill>
                <a:latin typeface="Arial Black"/>
                <a:cs typeface="Arial Black"/>
              </a:rPr>
              <a:t>Can </a:t>
            </a:r>
            <a:r>
              <a:rPr lang="en-US" sz="2000" spc="-225" dirty="0">
                <a:solidFill>
                  <a:srgbClr val="4A4A4A"/>
                </a:solidFill>
                <a:latin typeface="Arial Black"/>
                <a:cs typeface="Arial Black"/>
              </a:rPr>
              <a:t>accurately </a:t>
            </a:r>
            <a:r>
              <a:rPr lang="en-US" sz="2000" spc="-200" dirty="0">
                <a:solidFill>
                  <a:srgbClr val="4A4A4A"/>
                </a:solidFill>
                <a:latin typeface="Arial Black"/>
                <a:cs typeface="Arial Black"/>
              </a:rPr>
              <a:t>use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 </a:t>
            </a:r>
            <a:r>
              <a:rPr lang="en-US" sz="2000" spc="-215" dirty="0">
                <a:solidFill>
                  <a:srgbClr val="4A4A4A"/>
                </a:solidFill>
                <a:latin typeface="Arial Black"/>
                <a:cs typeface="Arial Black"/>
              </a:rPr>
              <a:t>passive </a:t>
            </a:r>
            <a:r>
              <a:rPr lang="en-US" sz="2000" spc="-225" dirty="0">
                <a:solidFill>
                  <a:srgbClr val="4A4A4A"/>
                </a:solidFill>
                <a:latin typeface="Arial Black"/>
                <a:cs typeface="Arial Black"/>
              </a:rPr>
              <a:t>voice </a:t>
            </a:r>
            <a:r>
              <a:rPr lang="en-US" sz="2000" spc="-140" dirty="0">
                <a:solidFill>
                  <a:srgbClr val="4A4A4A"/>
                </a:solidFill>
                <a:latin typeface="Arial Black"/>
                <a:cs typeface="Arial Black"/>
              </a:rPr>
              <a:t>in </a:t>
            </a:r>
            <a:r>
              <a:rPr lang="en-US" sz="2000" spc="-175" dirty="0">
                <a:solidFill>
                  <a:srgbClr val="4A4A4A"/>
                </a:solidFill>
                <a:latin typeface="Arial Black"/>
                <a:cs typeface="Arial Black"/>
              </a:rPr>
              <a:t>the present  </a:t>
            </a:r>
            <a:r>
              <a:rPr lang="en-US" sz="2000" spc="-150" dirty="0">
                <a:solidFill>
                  <a:srgbClr val="4A4A4A"/>
                </a:solidFill>
                <a:latin typeface="Arial Black"/>
                <a:cs typeface="Arial Black"/>
              </a:rPr>
              <a:t>and </a:t>
            </a:r>
            <a:r>
              <a:rPr lang="en-US" sz="2000" spc="-180" dirty="0">
                <a:solidFill>
                  <a:srgbClr val="4A4A4A"/>
                </a:solidFill>
                <a:latin typeface="Arial Black"/>
                <a:cs typeface="Arial Black"/>
              </a:rPr>
              <a:t>simple</a:t>
            </a:r>
            <a:r>
              <a:rPr lang="en-US" sz="2000" spc="-14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lang="en-US" sz="2000" spc="-190" dirty="0">
                <a:solidFill>
                  <a:srgbClr val="4A4A4A"/>
                </a:solidFill>
                <a:latin typeface="Arial Black"/>
                <a:cs typeface="Arial Black"/>
              </a:rPr>
              <a:t>past.</a:t>
            </a:r>
          </a:p>
          <a:p>
            <a:pPr marL="179705" marR="197485" indent="0">
              <a:lnSpc>
                <a:spcPct val="100000"/>
              </a:lnSpc>
              <a:spcBef>
                <a:spcPts val="1800"/>
              </a:spcBef>
              <a:buClr>
                <a:srgbClr val="8BEFC9"/>
              </a:buClr>
              <a:buSzPct val="150000"/>
              <a:buNone/>
              <a:tabLst>
                <a:tab pos="539115" algn="l"/>
              </a:tabLst>
            </a:pPr>
            <a:endParaRPr lang="en-US" sz="2000" dirty="0">
              <a:latin typeface="Arial Black"/>
              <a:cs typeface="Arial Black"/>
            </a:endParaRPr>
          </a:p>
          <a:p>
            <a:pPr algn="ctr"/>
            <a:r>
              <a:rPr lang="en-MY" sz="3200" b="1" dirty="0"/>
              <a:t>Remember: Practice makes perfect!</a:t>
            </a:r>
          </a:p>
        </p:txBody>
      </p:sp>
    </p:spTree>
    <p:extLst>
      <p:ext uri="{BB962C8B-B14F-4D97-AF65-F5344CB8AC3E}">
        <p14:creationId xmlns:p14="http://schemas.microsoft.com/office/powerpoint/2010/main" val="143579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55641" y="5078691"/>
            <a:ext cx="492125" cy="198120"/>
          </a:xfrm>
          <a:custGeom>
            <a:avLst/>
            <a:gdLst/>
            <a:ahLst/>
            <a:cxnLst/>
            <a:rect l="l" t="t" r="r" b="b"/>
            <a:pathLst>
              <a:path w="492125" h="198120">
                <a:moveTo>
                  <a:pt x="245783" y="0"/>
                </a:moveTo>
                <a:lnTo>
                  <a:pt x="0" y="197980"/>
                </a:lnTo>
                <a:lnTo>
                  <a:pt x="491578" y="197980"/>
                </a:lnTo>
                <a:lnTo>
                  <a:pt x="245783" y="0"/>
                </a:lnTo>
                <a:close/>
              </a:path>
            </a:pathLst>
          </a:custGeom>
          <a:solidFill>
            <a:srgbClr val="B3DFF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30276" y="340265"/>
            <a:ext cx="4994121" cy="728980"/>
            <a:chOff x="1354137" y="241300"/>
            <a:chExt cx="7781925" cy="728980"/>
          </a:xfrm>
        </p:grpSpPr>
        <p:sp>
          <p:nvSpPr>
            <p:cNvPr id="4" name="object 4"/>
            <p:cNvSpPr/>
            <p:nvPr/>
          </p:nvSpPr>
          <p:spPr>
            <a:xfrm>
              <a:off x="1354137" y="241300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 flipH="1">
              <a:off x="1360803" y="241300"/>
              <a:ext cx="3738545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BEFC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" name="object 7"/>
          <p:cNvSpPr/>
          <p:nvPr/>
        </p:nvSpPr>
        <p:spPr>
          <a:xfrm>
            <a:off x="3143059" y="2394585"/>
            <a:ext cx="3916743" cy="25534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96060" y="457200"/>
            <a:ext cx="551421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0" dirty="0"/>
              <a:t>Preview </a:t>
            </a:r>
            <a:r>
              <a:rPr spc="70" dirty="0"/>
              <a:t>and</a:t>
            </a:r>
            <a:r>
              <a:rPr spc="-185" dirty="0"/>
              <a:t> </a:t>
            </a:r>
            <a:r>
              <a:rPr spc="90" dirty="0"/>
              <a:t>warm-up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52525" y="1202842"/>
            <a:ext cx="7583805" cy="5791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68275" rIns="0" bIns="0" rtlCol="0">
            <a:spAutoFit/>
          </a:bodyPr>
          <a:lstStyle/>
          <a:p>
            <a:pPr marL="359410">
              <a:lnSpc>
                <a:spcPct val="100000"/>
              </a:lnSpc>
              <a:spcBef>
                <a:spcPts val="1325"/>
              </a:spcBef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passive 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voice </a:t>
            </a:r>
            <a:r>
              <a:rPr sz="1400" spc="-130" dirty="0">
                <a:solidFill>
                  <a:srgbClr val="FFFFFF"/>
                </a:solidFill>
                <a:latin typeface="Arial Black"/>
                <a:cs typeface="Arial Black"/>
              </a:rPr>
              <a:t>shifts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focus 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from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subject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object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</a:t>
            </a:r>
            <a:r>
              <a:rPr sz="1400" spc="-18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sentence.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20823" y="5276672"/>
            <a:ext cx="5561330" cy="939165"/>
          </a:xfrm>
          <a:prstGeom prst="rect">
            <a:avLst/>
          </a:prstGeom>
          <a:solidFill>
            <a:srgbClr val="B3DFF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10"/>
              </a:spcBef>
            </a:pPr>
            <a:r>
              <a:rPr sz="1200" spc="-90" dirty="0">
                <a:solidFill>
                  <a:srgbClr val="4A4A4A"/>
                </a:solidFill>
                <a:latin typeface="Arial Black"/>
                <a:cs typeface="Arial Black"/>
              </a:rPr>
              <a:t>My </a:t>
            </a:r>
            <a:r>
              <a:rPr sz="1200" spc="-95" dirty="0">
                <a:solidFill>
                  <a:srgbClr val="4A4A4A"/>
                </a:solidFill>
                <a:latin typeface="Arial Black"/>
                <a:cs typeface="Arial Black"/>
              </a:rPr>
              <a:t>smartphone </a:t>
            </a:r>
            <a:r>
              <a:rPr sz="1200" b="1" spc="25" dirty="0">
                <a:solidFill>
                  <a:srgbClr val="39A9DF"/>
                </a:solidFill>
                <a:latin typeface="Arial"/>
                <a:cs typeface="Arial"/>
              </a:rPr>
              <a:t>was </a:t>
            </a:r>
            <a:r>
              <a:rPr sz="1200" b="1" spc="55" dirty="0">
                <a:solidFill>
                  <a:srgbClr val="39A9DF"/>
                </a:solidFill>
                <a:latin typeface="Arial"/>
                <a:cs typeface="Arial"/>
              </a:rPr>
              <a:t>made </a:t>
            </a:r>
            <a:r>
              <a:rPr sz="1200" spc="-85" dirty="0">
                <a:solidFill>
                  <a:srgbClr val="4A4A4A"/>
                </a:solidFill>
                <a:latin typeface="Arial Black"/>
                <a:cs typeface="Arial Black"/>
              </a:rPr>
              <a:t>in</a:t>
            </a:r>
            <a:r>
              <a:rPr sz="1200" spc="-220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200" spc="-105" dirty="0">
                <a:solidFill>
                  <a:srgbClr val="4A4A4A"/>
                </a:solidFill>
                <a:latin typeface="Arial Black"/>
                <a:cs typeface="Arial Black"/>
              </a:rPr>
              <a:t>China.</a:t>
            </a:r>
            <a:endParaRPr sz="1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22151" y="316309"/>
            <a:ext cx="6336665" cy="728980"/>
            <a:chOff x="1311275" y="241300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137" y="241300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00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B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5002619" y="4494822"/>
            <a:ext cx="154940" cy="212725"/>
          </a:xfrm>
          <a:custGeom>
            <a:avLst/>
            <a:gdLst/>
            <a:ahLst/>
            <a:cxnLst/>
            <a:rect l="l" t="t" r="r" b="b"/>
            <a:pathLst>
              <a:path w="154939" h="212725">
                <a:moveTo>
                  <a:pt x="0" y="0"/>
                </a:moveTo>
                <a:lnTo>
                  <a:pt x="0" y="212458"/>
                </a:lnTo>
                <a:lnTo>
                  <a:pt x="154940" y="106235"/>
                </a:lnTo>
                <a:lnTo>
                  <a:pt x="0" y="0"/>
                </a:lnTo>
                <a:close/>
              </a:path>
            </a:pathLst>
          </a:custGeom>
          <a:solidFill>
            <a:srgbClr val="77C6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96060" y="431796"/>
            <a:ext cx="58953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5" dirty="0"/>
              <a:t>Understanding </a:t>
            </a:r>
            <a:r>
              <a:rPr spc="114" dirty="0"/>
              <a:t>the</a:t>
            </a:r>
            <a:r>
              <a:rPr spc="-200" dirty="0"/>
              <a:t> </a:t>
            </a:r>
            <a:r>
              <a:rPr dirty="0"/>
              <a:t>passive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09687" y="1351508"/>
            <a:ext cx="7583805" cy="10871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63830" rIns="0" bIns="0" rtlCol="0">
            <a:spAutoFit/>
          </a:bodyPr>
          <a:lstStyle/>
          <a:p>
            <a:pPr marL="718185" indent="-359410">
              <a:lnSpc>
                <a:spcPct val="100000"/>
              </a:lnSpc>
              <a:spcBef>
                <a:spcPts val="1290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Passive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sentences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focus 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on </a:t>
            </a:r>
            <a:r>
              <a:rPr sz="1400" b="1" spc="95" dirty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happens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someone </a:t>
            </a:r>
            <a:r>
              <a:rPr sz="1400" spc="-70" dirty="0">
                <a:solidFill>
                  <a:srgbClr val="FFFFFF"/>
                </a:solidFill>
                <a:latin typeface="Arial Black"/>
                <a:cs typeface="Arial Black"/>
              </a:rPr>
              <a:t>or</a:t>
            </a:r>
            <a:r>
              <a:rPr sz="1400" spc="-22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20" dirty="0">
                <a:solidFill>
                  <a:srgbClr val="FFFFFF"/>
                </a:solidFill>
                <a:latin typeface="Arial Black"/>
                <a:cs typeface="Arial Black"/>
              </a:rPr>
              <a:t>something.</a:t>
            </a:r>
            <a:endParaRPr sz="1400">
              <a:latin typeface="Arial Black"/>
              <a:cs typeface="Arial Black"/>
            </a:endParaRPr>
          </a:p>
          <a:p>
            <a:pPr marL="718185" indent="-359410">
              <a:lnSpc>
                <a:spcPts val="1675"/>
              </a:lnSpc>
              <a:spcBef>
                <a:spcPts val="655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passive 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voice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 </a:t>
            </a:r>
            <a:r>
              <a:rPr sz="1400" spc="-105" dirty="0">
                <a:solidFill>
                  <a:srgbClr val="FFFFFF"/>
                </a:solidFill>
                <a:latin typeface="Arial Black"/>
                <a:cs typeface="Arial Black"/>
              </a:rPr>
              <a:t>often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used 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when </a:t>
            </a:r>
            <a:r>
              <a:rPr sz="1400" b="1" spc="8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person </a:t>
            </a:r>
            <a:r>
              <a:rPr sz="1400" spc="-105" dirty="0">
                <a:solidFill>
                  <a:srgbClr val="FFFFFF"/>
                </a:solidFill>
                <a:latin typeface="Arial Black"/>
                <a:cs typeface="Arial Black"/>
              </a:rPr>
              <a:t>doing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action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either</a:t>
            </a:r>
            <a:endParaRPr sz="1400">
              <a:latin typeface="Arial Black"/>
              <a:cs typeface="Arial Black"/>
            </a:endParaRPr>
          </a:p>
          <a:p>
            <a:pPr marL="718185">
              <a:lnSpc>
                <a:spcPts val="1675"/>
              </a:lnSpc>
            </a:pP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obvious </a:t>
            </a:r>
            <a:r>
              <a:rPr sz="1400" spc="-70" dirty="0">
                <a:solidFill>
                  <a:srgbClr val="FFFFFF"/>
                </a:solidFill>
                <a:latin typeface="Arial Black"/>
                <a:cs typeface="Arial Black"/>
              </a:rPr>
              <a:t>or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Arial"/>
                <a:cs typeface="Arial"/>
              </a:rPr>
              <a:t>unimportant.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09687" y="3192005"/>
            <a:ext cx="3693160" cy="2818130"/>
          </a:xfrm>
          <a:prstGeom prst="rect">
            <a:avLst/>
          </a:prstGeom>
          <a:solidFill>
            <a:srgbClr val="77C6E8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650">
              <a:latin typeface="Times New Roman"/>
              <a:cs typeface="Times New Roman"/>
            </a:endParaRPr>
          </a:p>
          <a:p>
            <a:pPr marL="179705" marR="487680">
              <a:lnSpc>
                <a:spcPct val="210300"/>
              </a:lnSpc>
            </a:pP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My laptop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was 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designed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in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</a:t>
            </a:r>
            <a:r>
              <a:rPr sz="1400" spc="-22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75" dirty="0">
                <a:solidFill>
                  <a:srgbClr val="FFFFFF"/>
                </a:solidFill>
                <a:latin typeface="Arial Black"/>
                <a:cs typeface="Arial Black"/>
              </a:rPr>
              <a:t>USA. 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It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was </a:t>
            </a:r>
            <a:r>
              <a:rPr sz="1400" b="1" spc="65" dirty="0">
                <a:solidFill>
                  <a:srgbClr val="FFFFFF"/>
                </a:solidFill>
                <a:latin typeface="Arial"/>
                <a:cs typeface="Arial"/>
              </a:rPr>
              <a:t>made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in</a:t>
            </a:r>
            <a:r>
              <a:rPr sz="1400" spc="-22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Asia.</a:t>
            </a:r>
            <a:endParaRPr sz="1400">
              <a:latin typeface="Arial Black"/>
              <a:cs typeface="Arial Black"/>
            </a:endParaRPr>
          </a:p>
          <a:p>
            <a:pPr marL="179705" marR="935355">
              <a:lnSpc>
                <a:spcPts val="3529"/>
              </a:lnSpc>
              <a:spcBef>
                <a:spcPts val="365"/>
              </a:spcBef>
            </a:pP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It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connected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internet. 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It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used </a:t>
            </a:r>
            <a:r>
              <a:rPr sz="1400" spc="-70" dirty="0">
                <a:solidFill>
                  <a:srgbClr val="FFFFFF"/>
                </a:solidFill>
                <a:latin typeface="Arial Black"/>
                <a:cs typeface="Arial Black"/>
              </a:rPr>
              <a:t>for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work.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57558" y="3192005"/>
            <a:ext cx="3732212" cy="28180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04740" y="241300"/>
            <a:ext cx="8631288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84614" y="1302042"/>
            <a:ext cx="7583805" cy="10871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70815" rIns="0" bIns="0" rtlCol="0">
            <a:spAutoFit/>
          </a:bodyPr>
          <a:lstStyle/>
          <a:p>
            <a:pPr marL="718185" indent="-359410">
              <a:lnSpc>
                <a:spcPts val="1675"/>
              </a:lnSpc>
              <a:spcBef>
                <a:spcPts val="1345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b="1" spc="20" dirty="0">
                <a:solidFill>
                  <a:srgbClr val="FFFFFF"/>
                </a:solidFill>
                <a:latin typeface="Arial"/>
                <a:cs typeface="Arial"/>
              </a:rPr>
              <a:t>Active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sentences </a:t>
            </a:r>
            <a:r>
              <a:rPr sz="1400" spc="-175" dirty="0">
                <a:solidFill>
                  <a:srgbClr val="FFFFFF"/>
                </a:solidFill>
                <a:latin typeface="Arial Black"/>
                <a:cs typeface="Arial Black"/>
              </a:rPr>
              <a:t>always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tell 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us </a:t>
            </a:r>
            <a:r>
              <a:rPr sz="1400" b="1" spc="60" dirty="0">
                <a:solidFill>
                  <a:srgbClr val="FFFFFF"/>
                </a:solidFill>
                <a:latin typeface="Arial"/>
                <a:cs typeface="Arial"/>
              </a:rPr>
              <a:t>who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400" b="1" spc="95" dirty="0">
                <a:solidFill>
                  <a:srgbClr val="FFFFFF"/>
                </a:solidFill>
                <a:latin typeface="Arial"/>
                <a:cs typeface="Arial"/>
              </a:rPr>
              <a:t>what </a:t>
            </a:r>
            <a:r>
              <a:rPr sz="1400" spc="-100" dirty="0">
                <a:solidFill>
                  <a:srgbClr val="FFFFFF"/>
                </a:solidFill>
                <a:latin typeface="Arial Black"/>
                <a:cs typeface="Arial Black"/>
              </a:rPr>
              <a:t>performs </a:t>
            </a:r>
            <a:r>
              <a:rPr sz="1400" spc="-120" dirty="0">
                <a:solidFill>
                  <a:srgbClr val="FFFFFF"/>
                </a:solidFill>
                <a:latin typeface="Arial Black"/>
                <a:cs typeface="Arial Black"/>
              </a:rPr>
              <a:t>an </a:t>
            </a:r>
            <a:r>
              <a:rPr sz="1400" spc="-135" dirty="0">
                <a:solidFill>
                  <a:srgbClr val="FFFFFF"/>
                </a:solidFill>
                <a:latin typeface="Arial Black"/>
                <a:cs typeface="Arial Black"/>
              </a:rPr>
              <a:t>action.</a:t>
            </a:r>
            <a:r>
              <a:rPr sz="1400" spc="-26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Passive</a:t>
            </a:r>
            <a:endParaRPr sz="1400">
              <a:latin typeface="Arial"/>
              <a:cs typeface="Arial"/>
            </a:endParaRPr>
          </a:p>
          <a:p>
            <a:pPr marL="718185">
              <a:lnSpc>
                <a:spcPts val="1675"/>
              </a:lnSpc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sentences 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do</a:t>
            </a:r>
            <a:r>
              <a:rPr sz="1400" spc="-6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95" dirty="0">
                <a:solidFill>
                  <a:srgbClr val="FFFFFF"/>
                </a:solidFill>
                <a:latin typeface="Arial Black"/>
                <a:cs typeface="Arial Black"/>
              </a:rPr>
              <a:t>not.</a:t>
            </a:r>
            <a:endParaRPr sz="1400">
              <a:latin typeface="Arial Black"/>
              <a:cs typeface="Arial Black"/>
            </a:endParaRPr>
          </a:p>
          <a:p>
            <a:pPr marL="718185" indent="-359410">
              <a:lnSpc>
                <a:spcPct val="100000"/>
              </a:lnSpc>
              <a:spcBef>
                <a:spcPts val="655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object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40" dirty="0">
                <a:solidFill>
                  <a:srgbClr val="FFFFFF"/>
                </a:solidFill>
                <a:latin typeface="Arial"/>
                <a:cs typeface="Arial"/>
              </a:rPr>
              <a:t>active </a:t>
            </a:r>
            <a:r>
              <a:rPr sz="1400" spc="-150" dirty="0">
                <a:solidFill>
                  <a:srgbClr val="FFFFFF"/>
                </a:solidFill>
                <a:latin typeface="Arial Black"/>
                <a:cs typeface="Arial Black"/>
              </a:rPr>
              <a:t>sentence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subject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</a:t>
            </a:r>
            <a:r>
              <a:rPr sz="1400" spc="-15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145" dirty="0">
                <a:solidFill>
                  <a:srgbClr val="FFFFFF"/>
                </a:solidFill>
                <a:latin typeface="Arial Black"/>
                <a:cs typeface="Arial Black"/>
              </a:rPr>
              <a:t>sentence.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27691" y="164006"/>
            <a:ext cx="8400732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35" dirty="0"/>
              <a:t>Comparing</a:t>
            </a:r>
            <a:r>
              <a:rPr spc="-55" dirty="0"/>
              <a:t> </a:t>
            </a:r>
            <a:r>
              <a:rPr spc="114" dirty="0"/>
              <a:t>the</a:t>
            </a:r>
            <a:r>
              <a:rPr spc="-50" dirty="0"/>
              <a:t> </a:t>
            </a:r>
            <a:r>
              <a:rPr spc="50" dirty="0"/>
              <a:t>active</a:t>
            </a:r>
            <a:r>
              <a:rPr spc="-50" dirty="0"/>
              <a:t> </a:t>
            </a:r>
            <a:r>
              <a:rPr spc="70" dirty="0"/>
              <a:t>and</a:t>
            </a:r>
            <a:r>
              <a:rPr spc="-55" dirty="0"/>
              <a:t> </a:t>
            </a:r>
            <a:r>
              <a:rPr spc="114" dirty="0"/>
              <a:t>the</a:t>
            </a:r>
            <a:r>
              <a:rPr spc="-50" dirty="0"/>
              <a:t> </a:t>
            </a:r>
            <a:r>
              <a:rPr lang="en-US" spc="-50" dirty="0"/>
              <a:t>         </a:t>
            </a:r>
            <a:r>
              <a:rPr spc="5" dirty="0"/>
              <a:t>passive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1156038" y="2910472"/>
            <a:ext cx="7640955" cy="1794510"/>
            <a:chOff x="1156038" y="2910472"/>
            <a:chExt cx="7640955" cy="1794510"/>
          </a:xfrm>
        </p:grpSpPr>
        <p:sp>
          <p:nvSpPr>
            <p:cNvPr id="9" name="object 9"/>
            <p:cNvSpPr/>
            <p:nvPr/>
          </p:nvSpPr>
          <p:spPr>
            <a:xfrm>
              <a:off x="4732642" y="3457206"/>
              <a:ext cx="4036060" cy="1219200"/>
            </a:xfrm>
            <a:custGeom>
              <a:avLst/>
              <a:gdLst/>
              <a:ahLst/>
              <a:cxnLst/>
              <a:rect l="l" t="t" r="r" b="b"/>
              <a:pathLst>
                <a:path w="4036059" h="1219200">
                  <a:moveTo>
                    <a:pt x="4035450" y="0"/>
                  </a:moveTo>
                  <a:lnTo>
                    <a:pt x="0" y="0"/>
                  </a:lnTo>
                  <a:lnTo>
                    <a:pt x="0" y="406311"/>
                  </a:lnTo>
                  <a:lnTo>
                    <a:pt x="0" y="812609"/>
                  </a:lnTo>
                  <a:lnTo>
                    <a:pt x="0" y="1218907"/>
                  </a:lnTo>
                  <a:lnTo>
                    <a:pt x="4035450" y="1218907"/>
                  </a:lnTo>
                  <a:lnTo>
                    <a:pt x="4035450" y="812609"/>
                  </a:lnTo>
                  <a:lnTo>
                    <a:pt x="4035450" y="406311"/>
                  </a:lnTo>
                  <a:lnTo>
                    <a:pt x="4035450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70325" y="2924759"/>
              <a:ext cx="7612380" cy="1765935"/>
            </a:xfrm>
            <a:custGeom>
              <a:avLst/>
              <a:gdLst/>
              <a:ahLst/>
              <a:cxnLst/>
              <a:rect l="l" t="t" r="r" b="b"/>
              <a:pathLst>
                <a:path w="7612380" h="1765935">
                  <a:moveTo>
                    <a:pt x="0" y="938752"/>
                  </a:moveTo>
                  <a:lnTo>
                    <a:pt x="7612061" y="938752"/>
                  </a:lnTo>
                </a:path>
                <a:path w="7612380" h="1765935">
                  <a:moveTo>
                    <a:pt x="0" y="1345057"/>
                  </a:moveTo>
                  <a:lnTo>
                    <a:pt x="7612061" y="1345057"/>
                  </a:lnTo>
                </a:path>
                <a:path w="7612380" h="1765935">
                  <a:moveTo>
                    <a:pt x="14287" y="0"/>
                  </a:moveTo>
                  <a:lnTo>
                    <a:pt x="14287" y="1765648"/>
                  </a:lnTo>
                </a:path>
                <a:path w="7612380" h="1765935">
                  <a:moveTo>
                    <a:pt x="7597771" y="0"/>
                  </a:moveTo>
                  <a:lnTo>
                    <a:pt x="7597771" y="1765648"/>
                  </a:lnTo>
                </a:path>
                <a:path w="7612380" h="1765935">
                  <a:moveTo>
                    <a:pt x="0" y="1751357"/>
                  </a:moveTo>
                  <a:lnTo>
                    <a:pt x="7612061" y="1751357"/>
                  </a:lnTo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184612" y="2939046"/>
            <a:ext cx="3548379" cy="518159"/>
          </a:xfrm>
          <a:prstGeom prst="rect">
            <a:avLst/>
          </a:prstGeom>
          <a:solidFill>
            <a:srgbClr val="39A9DF"/>
          </a:solidFill>
          <a:ln w="28575">
            <a:solidFill>
              <a:srgbClr val="39A9DF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1138555" marR="1078230" indent="384810">
              <a:lnSpc>
                <a:spcPct val="103200"/>
              </a:lnSpc>
              <a:spcBef>
                <a:spcPts val="204"/>
              </a:spcBef>
            </a:pPr>
            <a:r>
              <a:rPr sz="1400" b="1" spc="20" dirty="0">
                <a:solidFill>
                  <a:srgbClr val="F9F9F9"/>
                </a:solidFill>
                <a:latin typeface="Arial"/>
                <a:cs typeface="Arial"/>
              </a:rPr>
              <a:t>Active  </a:t>
            </a:r>
            <a:r>
              <a:rPr sz="1400" b="1" spc="45" dirty="0">
                <a:solidFill>
                  <a:srgbClr val="F9F9F9"/>
                </a:solidFill>
                <a:latin typeface="Arial"/>
                <a:cs typeface="Arial"/>
              </a:rPr>
              <a:t>present</a:t>
            </a:r>
            <a:r>
              <a:rPr sz="1400" b="1" spc="-85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400" b="1" spc="30" dirty="0">
                <a:solidFill>
                  <a:srgbClr val="F9F9F9"/>
                </a:solidFill>
                <a:latin typeface="Arial"/>
                <a:cs typeface="Arial"/>
              </a:rPr>
              <a:t>simple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32644" y="2939046"/>
            <a:ext cx="4036060" cy="518159"/>
          </a:xfrm>
          <a:prstGeom prst="rect">
            <a:avLst/>
          </a:prstGeom>
          <a:solidFill>
            <a:srgbClr val="39A9DF"/>
          </a:solidFill>
          <a:ln w="28575">
            <a:solidFill>
              <a:srgbClr val="39A9DF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1382395" marR="1322070" indent="332105">
              <a:lnSpc>
                <a:spcPct val="103200"/>
              </a:lnSpc>
              <a:spcBef>
                <a:spcPts val="204"/>
              </a:spcBef>
            </a:pPr>
            <a:r>
              <a:rPr sz="1400" b="1" spc="-10" dirty="0">
                <a:solidFill>
                  <a:srgbClr val="F9F9F9"/>
                </a:solidFill>
                <a:latin typeface="Arial"/>
                <a:cs typeface="Arial"/>
              </a:rPr>
              <a:t>Passive  </a:t>
            </a:r>
            <a:r>
              <a:rPr sz="1400" b="1" spc="45" dirty="0">
                <a:solidFill>
                  <a:srgbClr val="F9F9F9"/>
                </a:solidFill>
                <a:latin typeface="Arial"/>
                <a:cs typeface="Arial"/>
              </a:rPr>
              <a:t>present</a:t>
            </a:r>
            <a:r>
              <a:rPr sz="1400" b="1" spc="-9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400" b="1" spc="30" dirty="0">
                <a:solidFill>
                  <a:srgbClr val="F9F9F9"/>
                </a:solidFill>
                <a:latin typeface="Arial"/>
                <a:cs typeface="Arial"/>
              </a:rPr>
              <a:t>simple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98900" y="3526367"/>
            <a:ext cx="35337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465" algn="ctr">
              <a:lnSpc>
                <a:spcPct val="100000"/>
              </a:lnSpc>
              <a:spcBef>
                <a:spcPts val="100"/>
              </a:spcBef>
            </a:pP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I </a:t>
            </a:r>
            <a:r>
              <a:rPr sz="1400" b="1" spc="60" dirty="0">
                <a:solidFill>
                  <a:srgbClr val="39A9DF"/>
                </a:solidFill>
                <a:latin typeface="Arial"/>
                <a:cs typeface="Arial"/>
              </a:rPr>
              <a:t>update </a:t>
            </a:r>
            <a:r>
              <a:rPr sz="1400" b="1" spc="70" dirty="0">
                <a:solidFill>
                  <a:srgbClr val="4A4A4A"/>
                </a:solidFill>
                <a:latin typeface="Arial"/>
                <a:cs typeface="Arial"/>
              </a:rPr>
              <a:t>my </a:t>
            </a:r>
            <a:r>
              <a:rPr sz="1400" b="1" spc="50" dirty="0">
                <a:solidFill>
                  <a:srgbClr val="4A4A4A"/>
                </a:solidFill>
                <a:latin typeface="Arial"/>
                <a:cs typeface="Arial"/>
              </a:rPr>
              <a:t>laptop 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every</a:t>
            </a:r>
            <a:r>
              <a:rPr sz="1400" spc="-33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70" dirty="0">
                <a:solidFill>
                  <a:srgbClr val="4A4A4A"/>
                </a:solidFill>
                <a:latin typeface="Arial Black"/>
                <a:cs typeface="Arial Black"/>
              </a:rPr>
              <a:t>week.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32644" y="3526367"/>
            <a:ext cx="402145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040" algn="ctr">
              <a:lnSpc>
                <a:spcPct val="100000"/>
              </a:lnSpc>
              <a:spcBef>
                <a:spcPts val="100"/>
              </a:spcBef>
            </a:pPr>
            <a:r>
              <a:rPr sz="1400" b="1" spc="85" dirty="0">
                <a:solidFill>
                  <a:srgbClr val="4A4A4A"/>
                </a:solidFill>
                <a:latin typeface="Arial"/>
                <a:cs typeface="Arial"/>
              </a:rPr>
              <a:t>My </a:t>
            </a:r>
            <a:r>
              <a:rPr sz="1400" b="1" spc="50" dirty="0">
                <a:solidFill>
                  <a:srgbClr val="4A4A4A"/>
                </a:solidFill>
                <a:latin typeface="Arial"/>
                <a:cs typeface="Arial"/>
              </a:rPr>
              <a:t>laptop </a:t>
            </a:r>
            <a:r>
              <a:rPr sz="1400" b="1" spc="-25" dirty="0">
                <a:solidFill>
                  <a:srgbClr val="39A9DF"/>
                </a:solidFill>
                <a:latin typeface="Arial"/>
                <a:cs typeface="Arial"/>
              </a:rPr>
              <a:t>is </a:t>
            </a:r>
            <a:r>
              <a:rPr sz="1400" b="1" spc="55" dirty="0">
                <a:solidFill>
                  <a:srgbClr val="39A9DF"/>
                </a:solidFill>
                <a:latin typeface="Arial"/>
                <a:cs typeface="Arial"/>
              </a:rPr>
              <a:t>updated</a:t>
            </a:r>
            <a:r>
              <a:rPr sz="1400" b="1" spc="-190" dirty="0">
                <a:solidFill>
                  <a:srgbClr val="39A9DF"/>
                </a:solidFill>
                <a:latin typeface="Arial"/>
                <a:cs typeface="Arial"/>
              </a:rPr>
              <a:t> </a:t>
            </a: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every </a:t>
            </a:r>
            <a:r>
              <a:rPr sz="1400" spc="-170" dirty="0">
                <a:solidFill>
                  <a:srgbClr val="4A4A4A"/>
                </a:solidFill>
                <a:latin typeface="Arial Black"/>
                <a:cs typeface="Arial Black"/>
              </a:rPr>
              <a:t>week.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98900" y="3932767"/>
            <a:ext cx="35337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100"/>
              </a:spcBef>
            </a:pP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People </a:t>
            </a:r>
            <a:r>
              <a:rPr sz="1400" b="1" spc="10" dirty="0">
                <a:solidFill>
                  <a:srgbClr val="39A9DF"/>
                </a:solidFill>
                <a:latin typeface="Arial"/>
                <a:cs typeface="Arial"/>
              </a:rPr>
              <a:t>use </a:t>
            </a:r>
            <a:r>
              <a:rPr sz="1400" b="1" spc="25" dirty="0">
                <a:solidFill>
                  <a:srgbClr val="4A4A4A"/>
                </a:solidFill>
                <a:latin typeface="Arial"/>
                <a:cs typeface="Arial"/>
              </a:rPr>
              <a:t>e-mails </a:t>
            </a:r>
            <a:r>
              <a:rPr sz="1400" spc="-70" dirty="0">
                <a:solidFill>
                  <a:srgbClr val="4A4A4A"/>
                </a:solidFill>
                <a:latin typeface="Arial Black"/>
                <a:cs typeface="Arial Black"/>
              </a:rPr>
              <a:t>for</a:t>
            </a: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communication.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32644" y="3932767"/>
            <a:ext cx="402145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115" algn="ctr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4A4A4A"/>
                </a:solidFill>
                <a:latin typeface="Arial"/>
                <a:cs typeface="Arial"/>
              </a:rPr>
              <a:t>E-mails </a:t>
            </a:r>
            <a:r>
              <a:rPr sz="1400" b="1" spc="65" dirty="0">
                <a:solidFill>
                  <a:srgbClr val="39A9DF"/>
                </a:solidFill>
                <a:latin typeface="Arial"/>
                <a:cs typeface="Arial"/>
              </a:rPr>
              <a:t>are </a:t>
            </a:r>
            <a:r>
              <a:rPr sz="1400" b="1" spc="15" dirty="0">
                <a:solidFill>
                  <a:srgbClr val="39A9DF"/>
                </a:solidFill>
                <a:latin typeface="Arial"/>
                <a:cs typeface="Arial"/>
              </a:rPr>
              <a:t>used </a:t>
            </a:r>
            <a:r>
              <a:rPr sz="1400" spc="-70" dirty="0">
                <a:solidFill>
                  <a:srgbClr val="4A4A4A"/>
                </a:solidFill>
                <a:latin typeface="Arial Black"/>
                <a:cs typeface="Arial Black"/>
              </a:rPr>
              <a:t>for</a:t>
            </a:r>
            <a:r>
              <a:rPr sz="1400" spc="-285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communication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98900" y="4339167"/>
            <a:ext cx="353377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50">
              <a:lnSpc>
                <a:spcPct val="100000"/>
              </a:lnSpc>
              <a:spcBef>
                <a:spcPts val="100"/>
              </a:spcBef>
            </a:pP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Workers </a:t>
            </a:r>
            <a:r>
              <a:rPr sz="1400" b="1" spc="80" dirty="0">
                <a:solidFill>
                  <a:srgbClr val="39A9DF"/>
                </a:solidFill>
                <a:latin typeface="Arial"/>
                <a:cs typeface="Arial"/>
              </a:rPr>
              <a:t>make</a:t>
            </a:r>
            <a:r>
              <a:rPr sz="1400" b="1" spc="-20" dirty="0">
                <a:solidFill>
                  <a:srgbClr val="39A9DF"/>
                </a:solidFill>
                <a:latin typeface="Arial"/>
                <a:cs typeface="Arial"/>
              </a:rPr>
              <a:t> </a:t>
            </a:r>
            <a:r>
              <a:rPr sz="1400" b="1" spc="35" dirty="0">
                <a:solidFill>
                  <a:srgbClr val="4A4A4A"/>
                </a:solidFill>
                <a:latin typeface="Arial"/>
                <a:cs typeface="Arial"/>
              </a:rPr>
              <a:t>computers.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32644" y="4339167"/>
            <a:ext cx="402145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87120">
              <a:lnSpc>
                <a:spcPct val="100000"/>
              </a:lnSpc>
              <a:spcBef>
                <a:spcPts val="100"/>
              </a:spcBef>
            </a:pPr>
            <a:r>
              <a:rPr sz="1400" b="1" spc="30" dirty="0">
                <a:solidFill>
                  <a:srgbClr val="4A4A4A"/>
                </a:solidFill>
                <a:latin typeface="Arial"/>
                <a:cs typeface="Arial"/>
              </a:rPr>
              <a:t>Computers </a:t>
            </a:r>
            <a:r>
              <a:rPr sz="1400" b="1" spc="65" dirty="0">
                <a:solidFill>
                  <a:srgbClr val="39A9DF"/>
                </a:solidFill>
                <a:latin typeface="Arial"/>
                <a:cs typeface="Arial"/>
              </a:rPr>
              <a:t>are</a:t>
            </a:r>
            <a:r>
              <a:rPr sz="1400" b="1" spc="-90" dirty="0">
                <a:solidFill>
                  <a:srgbClr val="39A9DF"/>
                </a:solidFill>
                <a:latin typeface="Arial"/>
                <a:cs typeface="Arial"/>
              </a:rPr>
              <a:t> </a:t>
            </a:r>
            <a:r>
              <a:rPr sz="1400" b="1" spc="35" dirty="0">
                <a:solidFill>
                  <a:srgbClr val="39A9DF"/>
                </a:solidFill>
                <a:latin typeface="Arial"/>
                <a:cs typeface="Arial"/>
              </a:rPr>
              <a:t>made</a:t>
            </a:r>
            <a:r>
              <a:rPr sz="1400" spc="35" dirty="0">
                <a:solidFill>
                  <a:srgbClr val="4A4A4A"/>
                </a:solidFill>
                <a:latin typeface="Arial Black"/>
                <a:cs typeface="Arial Black"/>
              </a:rPr>
              <a:t>.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679150" y="3623436"/>
            <a:ext cx="297815" cy="960755"/>
          </a:xfrm>
          <a:custGeom>
            <a:avLst/>
            <a:gdLst/>
            <a:ahLst/>
            <a:cxnLst/>
            <a:rect l="l" t="t" r="r" b="b"/>
            <a:pathLst>
              <a:path w="297814" h="960754">
                <a:moveTo>
                  <a:pt x="297205" y="866952"/>
                </a:moveTo>
                <a:lnTo>
                  <a:pt x="204876" y="776452"/>
                </a:lnTo>
                <a:lnTo>
                  <a:pt x="144475" y="776452"/>
                </a:lnTo>
                <a:lnTo>
                  <a:pt x="214388" y="846302"/>
                </a:lnTo>
                <a:lnTo>
                  <a:pt x="342" y="845515"/>
                </a:lnTo>
                <a:lnTo>
                  <a:pt x="609" y="857427"/>
                </a:lnTo>
                <a:lnTo>
                  <a:pt x="0" y="878865"/>
                </a:lnTo>
                <a:lnTo>
                  <a:pt x="279" y="890765"/>
                </a:lnTo>
                <a:lnTo>
                  <a:pt x="214388" y="890765"/>
                </a:lnTo>
                <a:lnTo>
                  <a:pt x="144475" y="960602"/>
                </a:lnTo>
                <a:lnTo>
                  <a:pt x="204876" y="960602"/>
                </a:lnTo>
                <a:lnTo>
                  <a:pt x="297205" y="866952"/>
                </a:lnTo>
                <a:close/>
              </a:path>
              <a:path w="297814" h="960754">
                <a:moveTo>
                  <a:pt x="297205" y="463270"/>
                </a:moveTo>
                <a:lnTo>
                  <a:pt x="204876" y="372770"/>
                </a:lnTo>
                <a:lnTo>
                  <a:pt x="144475" y="372770"/>
                </a:lnTo>
                <a:lnTo>
                  <a:pt x="214388" y="442620"/>
                </a:lnTo>
                <a:lnTo>
                  <a:pt x="342" y="441833"/>
                </a:lnTo>
                <a:lnTo>
                  <a:pt x="609" y="453745"/>
                </a:lnTo>
                <a:lnTo>
                  <a:pt x="0" y="475170"/>
                </a:lnTo>
                <a:lnTo>
                  <a:pt x="279" y="487070"/>
                </a:lnTo>
                <a:lnTo>
                  <a:pt x="214388" y="487070"/>
                </a:lnTo>
                <a:lnTo>
                  <a:pt x="144475" y="556920"/>
                </a:lnTo>
                <a:lnTo>
                  <a:pt x="204876" y="556920"/>
                </a:lnTo>
                <a:lnTo>
                  <a:pt x="297205" y="463270"/>
                </a:lnTo>
                <a:close/>
              </a:path>
              <a:path w="297814" h="960754">
                <a:moveTo>
                  <a:pt x="297205" y="90487"/>
                </a:moveTo>
                <a:lnTo>
                  <a:pt x="204876" y="0"/>
                </a:lnTo>
                <a:lnTo>
                  <a:pt x="144475" y="0"/>
                </a:lnTo>
                <a:lnTo>
                  <a:pt x="214388" y="69850"/>
                </a:lnTo>
                <a:lnTo>
                  <a:pt x="342" y="69049"/>
                </a:lnTo>
                <a:lnTo>
                  <a:pt x="609" y="80962"/>
                </a:lnTo>
                <a:lnTo>
                  <a:pt x="0" y="102400"/>
                </a:lnTo>
                <a:lnTo>
                  <a:pt x="279" y="114300"/>
                </a:lnTo>
                <a:lnTo>
                  <a:pt x="214388" y="114300"/>
                </a:lnTo>
                <a:lnTo>
                  <a:pt x="144475" y="184150"/>
                </a:lnTo>
                <a:lnTo>
                  <a:pt x="204876" y="184150"/>
                </a:lnTo>
                <a:lnTo>
                  <a:pt x="297205" y="90487"/>
                </a:lnTo>
                <a:close/>
              </a:path>
            </a:pathLst>
          </a:custGeom>
          <a:solidFill>
            <a:srgbClr val="8CEFC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04801" y="241300"/>
            <a:ext cx="8831262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002619" y="3192005"/>
            <a:ext cx="3887470" cy="2818130"/>
            <a:chOff x="5002619" y="3192005"/>
            <a:chExt cx="3887470" cy="2818130"/>
          </a:xfrm>
        </p:grpSpPr>
        <p:sp>
          <p:nvSpPr>
            <p:cNvPr id="7" name="object 7"/>
            <p:cNvSpPr/>
            <p:nvPr/>
          </p:nvSpPr>
          <p:spPr>
            <a:xfrm>
              <a:off x="5002619" y="4494822"/>
              <a:ext cx="154940" cy="212725"/>
            </a:xfrm>
            <a:custGeom>
              <a:avLst/>
              <a:gdLst/>
              <a:ahLst/>
              <a:cxnLst/>
              <a:rect l="l" t="t" r="r" b="b"/>
              <a:pathLst>
                <a:path w="154939" h="212725">
                  <a:moveTo>
                    <a:pt x="0" y="0"/>
                  </a:moveTo>
                  <a:lnTo>
                    <a:pt x="0" y="212458"/>
                  </a:lnTo>
                  <a:lnTo>
                    <a:pt x="154940" y="106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C6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157559" y="3192005"/>
              <a:ext cx="3732212" cy="28180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09601" y="139590"/>
            <a:ext cx="828017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Forming</a:t>
            </a:r>
            <a:r>
              <a:rPr spc="-50" dirty="0"/>
              <a:t> </a:t>
            </a:r>
            <a:r>
              <a:rPr spc="114" dirty="0"/>
              <a:t>the</a:t>
            </a:r>
            <a:r>
              <a:rPr spc="-50" dirty="0"/>
              <a:t> </a:t>
            </a:r>
            <a:r>
              <a:rPr spc="5" dirty="0"/>
              <a:t>passive</a:t>
            </a:r>
            <a:r>
              <a:rPr spc="-50" dirty="0"/>
              <a:t> </a:t>
            </a:r>
            <a:r>
              <a:rPr spc="65" dirty="0"/>
              <a:t>in</a:t>
            </a:r>
            <a:r>
              <a:rPr spc="-50" dirty="0"/>
              <a:t> </a:t>
            </a:r>
            <a:r>
              <a:rPr spc="114" dirty="0"/>
              <a:t>the</a:t>
            </a:r>
            <a:r>
              <a:rPr spc="-50" dirty="0"/>
              <a:t> </a:t>
            </a:r>
            <a:r>
              <a:rPr spc="65" dirty="0"/>
              <a:t>present</a:t>
            </a:r>
            <a:r>
              <a:rPr spc="-50" dirty="0"/>
              <a:t> </a:t>
            </a:r>
            <a:r>
              <a:rPr spc="60" dirty="0"/>
              <a:t>tense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09687" y="1351508"/>
            <a:ext cx="7583805" cy="7950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56845" rIns="0" bIns="0" rtlCol="0">
            <a:spAutoFit/>
          </a:bodyPr>
          <a:lstStyle/>
          <a:p>
            <a:pPr marL="718185" marR="214629" indent="-358775">
              <a:lnSpc>
                <a:spcPct val="103200"/>
              </a:lnSpc>
              <a:spcBef>
                <a:spcPts val="1235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0" dirty="0">
                <a:solidFill>
                  <a:srgbClr val="FFFFFF"/>
                </a:solidFill>
                <a:latin typeface="Arial"/>
                <a:cs typeface="Arial"/>
              </a:rPr>
              <a:t>simple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present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form 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 is </a:t>
            </a:r>
            <a:r>
              <a:rPr sz="1400" spc="-90" dirty="0">
                <a:solidFill>
                  <a:srgbClr val="FFFFFF"/>
                </a:solidFill>
                <a:latin typeface="Arial Black"/>
                <a:cs typeface="Arial Black"/>
              </a:rPr>
              <a:t>formed </a:t>
            </a:r>
            <a:r>
              <a:rPr sz="1400" spc="-85" dirty="0">
                <a:solidFill>
                  <a:srgbClr val="FFFFFF"/>
                </a:solidFill>
                <a:latin typeface="Arial Black"/>
                <a:cs typeface="Arial Black"/>
              </a:rPr>
              <a:t>from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present </a:t>
            </a:r>
            <a:r>
              <a:rPr sz="1400" spc="-140" dirty="0">
                <a:solidFill>
                  <a:srgbClr val="FFFFFF"/>
                </a:solidFill>
                <a:latin typeface="Arial Black"/>
                <a:cs typeface="Arial Black"/>
              </a:rPr>
              <a:t>tense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verb </a:t>
            </a:r>
            <a:r>
              <a:rPr sz="1400" b="1" spc="7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</a:t>
            </a:r>
            <a:r>
              <a:rPr sz="1400" b="1" spc="-1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40" dirty="0">
                <a:solidFill>
                  <a:srgbClr val="FFFFFF"/>
                </a:solidFill>
                <a:latin typeface="Arial"/>
                <a:cs typeface="Arial"/>
              </a:rPr>
              <a:t>participle.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295400" y="3849713"/>
          <a:ext cx="3676014" cy="1502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3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9A9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 gridSpan="2">
                  <a:txBody>
                    <a:bodyPr/>
                    <a:lstStyle/>
                    <a:p>
                      <a:pPr marL="143510">
                        <a:lnSpc>
                          <a:spcPts val="1675"/>
                        </a:lnSpc>
                        <a:spcBef>
                          <a:spcPts val="280"/>
                        </a:spcBef>
                        <a:tabLst>
                          <a:tab pos="1685925" algn="l"/>
                        </a:tabLst>
                      </a:pPr>
                      <a:r>
                        <a:rPr sz="1400" b="1" spc="2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The	</a:t>
                      </a:r>
                      <a:r>
                        <a:rPr sz="2100" b="1" spc="-44" baseline="-31746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is</a:t>
                      </a:r>
                      <a:endParaRPr sz="2100" baseline="-31746">
                        <a:latin typeface="Arial"/>
                        <a:cs typeface="Arial"/>
                      </a:endParaRPr>
                    </a:p>
                    <a:p>
                      <a:pPr marL="143510">
                        <a:lnSpc>
                          <a:spcPts val="1675"/>
                        </a:lnSpc>
                      </a:pPr>
                      <a:r>
                        <a:rPr sz="1400" b="1" spc="3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question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38100">
                      <a:solidFill>
                        <a:srgbClr val="39A9DF"/>
                      </a:solidFill>
                      <a:prstDash val="solid"/>
                    </a:lnL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00685" algn="r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400" b="1" spc="-1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d.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7160" marB="0">
                    <a:lnR w="38100">
                      <a:solidFill>
                        <a:srgbClr val="39A9DF"/>
                      </a:solidFill>
                      <a:prstDash val="solid"/>
                    </a:lnR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D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2">
                <a:tc gridSpan="2">
                  <a:txBody>
                    <a:bodyPr/>
                    <a:lstStyle/>
                    <a:p>
                      <a:pPr marL="143510">
                        <a:lnSpc>
                          <a:spcPts val="1675"/>
                        </a:lnSpc>
                        <a:spcBef>
                          <a:spcPts val="265"/>
                        </a:spcBef>
                        <a:tabLst>
                          <a:tab pos="1610360" algn="l"/>
                        </a:tabLst>
                      </a:pPr>
                      <a:r>
                        <a:rPr sz="1400" b="1" spc="20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The	</a:t>
                      </a:r>
                      <a:r>
                        <a:rPr sz="2100" b="1" spc="97" baseline="-31746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are</a:t>
                      </a:r>
                      <a:endParaRPr sz="2100" baseline="-31746">
                        <a:latin typeface="Arial"/>
                        <a:cs typeface="Arial"/>
                      </a:endParaRPr>
                    </a:p>
                    <a:p>
                      <a:pPr marL="143510">
                        <a:lnSpc>
                          <a:spcPts val="1675"/>
                        </a:lnSpc>
                      </a:pPr>
                      <a:r>
                        <a:rPr sz="1400" b="1" spc="25" dirty="0">
                          <a:solidFill>
                            <a:srgbClr val="39A9DF"/>
                          </a:solidFill>
                          <a:latin typeface="Arial"/>
                          <a:cs typeface="Arial"/>
                        </a:rPr>
                        <a:t>questions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3655" marB="0">
                    <a:lnL w="38100">
                      <a:solidFill>
                        <a:srgbClr val="39A9DF"/>
                      </a:solidFill>
                      <a:prstDash val="solid"/>
                    </a:lnL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00685" algn="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400" b="1" spc="-10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400" b="1" spc="-5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dirty="0">
                          <a:solidFill>
                            <a:srgbClr val="4A4A4A"/>
                          </a:solidFill>
                          <a:latin typeface="Arial"/>
                          <a:cs typeface="Arial"/>
                        </a:rPr>
                        <a:t>d.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35255" marB="0">
                    <a:lnR w="38100">
                      <a:solidFill>
                        <a:srgbClr val="39A9DF"/>
                      </a:solidFill>
                      <a:prstDash val="solid"/>
                    </a:lnR>
                    <a:lnT w="38100">
                      <a:solidFill>
                        <a:srgbClr val="39A9DF"/>
                      </a:solidFill>
                      <a:prstDash val="solid"/>
                    </a:lnT>
                    <a:lnB w="38100">
                      <a:solidFill>
                        <a:srgbClr val="39A9DF"/>
                      </a:solidFill>
                      <a:prstDash val="solid"/>
                    </a:lnB>
                    <a:solidFill>
                      <a:srgbClr val="D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81037" y="256417"/>
            <a:ext cx="7781925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309687" y="1351508"/>
            <a:ext cx="7583805" cy="131191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56845" rIns="0" bIns="0" rtlCol="0">
            <a:spAutoFit/>
          </a:bodyPr>
          <a:lstStyle/>
          <a:p>
            <a:pPr marL="901065" marR="510540" indent="-358775">
              <a:lnSpc>
                <a:spcPct val="103200"/>
              </a:lnSpc>
              <a:spcBef>
                <a:spcPts val="1235"/>
              </a:spcBef>
              <a:buSzPct val="150000"/>
              <a:buFont typeface="Arial"/>
              <a:buChar char="■"/>
              <a:tabLst>
                <a:tab pos="901065" algn="l"/>
                <a:tab pos="901700" algn="l"/>
              </a:tabLst>
            </a:pP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Remember: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to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form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passive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you </a:t>
            </a:r>
            <a:r>
              <a:rPr sz="1400" spc="-175" dirty="0">
                <a:solidFill>
                  <a:srgbClr val="FFFFFF"/>
                </a:solidFill>
                <a:latin typeface="Arial Black"/>
                <a:cs typeface="Arial Black"/>
              </a:rPr>
              <a:t>always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need the </a:t>
            </a:r>
            <a:r>
              <a:rPr sz="1400" spc="-110" dirty="0">
                <a:solidFill>
                  <a:srgbClr val="FFFFFF"/>
                </a:solidFill>
                <a:latin typeface="Arial Black"/>
                <a:cs typeface="Arial Black"/>
              </a:rPr>
              <a:t>verb </a:t>
            </a:r>
            <a:r>
              <a:rPr sz="1400" b="1" spc="7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  </a:t>
            </a:r>
            <a:r>
              <a:rPr sz="1400" b="1" spc="40" dirty="0">
                <a:solidFill>
                  <a:srgbClr val="FFFFFF"/>
                </a:solidFill>
                <a:latin typeface="Arial"/>
                <a:cs typeface="Arial"/>
              </a:rPr>
              <a:t>participle.</a:t>
            </a:r>
            <a:endParaRPr sz="1400">
              <a:latin typeface="Arial"/>
              <a:cs typeface="Arial"/>
            </a:endParaRPr>
          </a:p>
          <a:p>
            <a:pPr marL="901065" indent="-359410">
              <a:lnSpc>
                <a:spcPct val="100000"/>
              </a:lnSpc>
              <a:spcBef>
                <a:spcPts val="320"/>
              </a:spcBef>
              <a:buSzPct val="150000"/>
              <a:buFont typeface="Arial"/>
              <a:buChar char="■"/>
              <a:tabLst>
                <a:tab pos="901065" algn="l"/>
                <a:tab pos="901700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participle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regular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verbs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 </a:t>
            </a:r>
            <a:r>
              <a:rPr sz="1400" spc="-90" dirty="0">
                <a:solidFill>
                  <a:srgbClr val="FFFFFF"/>
                </a:solidFill>
                <a:latin typeface="Arial Black"/>
                <a:cs typeface="Arial Black"/>
              </a:rPr>
              <a:t>formed </a:t>
            </a:r>
            <a:r>
              <a:rPr sz="1400" spc="-130" dirty="0">
                <a:solidFill>
                  <a:srgbClr val="FFFFFF"/>
                </a:solidFill>
                <a:latin typeface="Arial Black"/>
                <a:cs typeface="Arial Black"/>
              </a:rPr>
              <a:t>by </a:t>
            </a:r>
            <a:r>
              <a:rPr sz="1400" spc="-114" dirty="0">
                <a:solidFill>
                  <a:srgbClr val="FFFFFF"/>
                </a:solidFill>
                <a:latin typeface="Arial Black"/>
                <a:cs typeface="Arial Black"/>
              </a:rPr>
              <a:t>adding</a:t>
            </a:r>
            <a:r>
              <a:rPr sz="1400" spc="-23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15" dirty="0">
                <a:solidFill>
                  <a:srgbClr val="FFFFFF"/>
                </a:solidFill>
                <a:latin typeface="Arial Black"/>
                <a:cs typeface="Arial Black"/>
              </a:rPr>
              <a:t>-</a:t>
            </a:r>
            <a:r>
              <a:rPr sz="1400" b="1" spc="15" dirty="0">
                <a:solidFill>
                  <a:srgbClr val="FFFFFF"/>
                </a:solidFill>
                <a:latin typeface="Arial"/>
                <a:cs typeface="Arial"/>
              </a:rPr>
              <a:t>ed.</a:t>
            </a:r>
            <a:endParaRPr sz="1400">
              <a:latin typeface="Arial"/>
              <a:cs typeface="Arial"/>
            </a:endParaRPr>
          </a:p>
          <a:p>
            <a:pPr marL="1075690" lvl="1" indent="-358140">
              <a:lnSpc>
                <a:spcPct val="100000"/>
              </a:lnSpc>
              <a:spcBef>
                <a:spcPts val="320"/>
              </a:spcBef>
              <a:buSzPct val="150000"/>
              <a:buFont typeface="Arial"/>
              <a:buChar char="■"/>
              <a:tabLst>
                <a:tab pos="1075690" algn="l"/>
                <a:tab pos="1076325" algn="l"/>
              </a:tabLst>
            </a:pP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The </a:t>
            </a:r>
            <a:r>
              <a:rPr sz="1400" b="1" spc="35" dirty="0">
                <a:solidFill>
                  <a:srgbClr val="FFFFFF"/>
                </a:solidFill>
                <a:latin typeface="Arial"/>
                <a:cs typeface="Arial"/>
              </a:rPr>
              <a:t>past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participle </a:t>
            </a:r>
            <a:r>
              <a:rPr sz="1400" spc="-80" dirty="0">
                <a:solidFill>
                  <a:srgbClr val="FFFFFF"/>
                </a:solidFill>
                <a:latin typeface="Arial Black"/>
                <a:cs typeface="Arial Black"/>
              </a:rPr>
              <a:t>of </a:t>
            </a:r>
            <a:r>
              <a:rPr sz="1400" spc="-125" dirty="0">
                <a:solidFill>
                  <a:srgbClr val="FFFFFF"/>
                </a:solidFill>
                <a:latin typeface="Arial Black"/>
                <a:cs typeface="Arial Black"/>
              </a:rPr>
              <a:t>many common verbs </a:t>
            </a:r>
            <a:r>
              <a:rPr sz="1400" spc="-155" dirty="0">
                <a:solidFill>
                  <a:srgbClr val="FFFFFF"/>
                </a:solidFill>
                <a:latin typeface="Arial Black"/>
                <a:cs typeface="Arial Black"/>
              </a:rPr>
              <a:t>is</a:t>
            </a:r>
            <a:r>
              <a:rPr sz="1400" spc="-18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Arial"/>
                <a:cs typeface="Arial"/>
              </a:rPr>
              <a:t>irregular.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96060" y="381000"/>
            <a:ext cx="650494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" dirty="0"/>
              <a:t>Reviewing </a:t>
            </a:r>
            <a:r>
              <a:rPr spc="110" dirty="0"/>
              <a:t>the </a:t>
            </a:r>
            <a:r>
              <a:rPr spc="50" dirty="0"/>
              <a:t>past</a:t>
            </a:r>
            <a:r>
              <a:rPr spc="-265" dirty="0"/>
              <a:t> </a:t>
            </a:r>
            <a:r>
              <a:rPr spc="55" dirty="0"/>
              <a:t>participle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1281112" y="2861628"/>
            <a:ext cx="7640955" cy="2522220"/>
            <a:chOff x="1281112" y="2861628"/>
            <a:chExt cx="7640955" cy="2522220"/>
          </a:xfrm>
        </p:grpSpPr>
        <p:sp>
          <p:nvSpPr>
            <p:cNvPr id="9" name="object 9"/>
            <p:cNvSpPr/>
            <p:nvPr/>
          </p:nvSpPr>
          <p:spPr>
            <a:xfrm>
              <a:off x="1309687" y="2890202"/>
              <a:ext cx="7583805" cy="433705"/>
            </a:xfrm>
            <a:custGeom>
              <a:avLst/>
              <a:gdLst/>
              <a:ahLst/>
              <a:cxnLst/>
              <a:rect l="l" t="t" r="r" b="b"/>
              <a:pathLst>
                <a:path w="7583805" h="433704">
                  <a:moveTo>
                    <a:pt x="7583487" y="0"/>
                  </a:moveTo>
                  <a:lnTo>
                    <a:pt x="3548037" y="0"/>
                  </a:lnTo>
                  <a:lnTo>
                    <a:pt x="0" y="0"/>
                  </a:lnTo>
                  <a:lnTo>
                    <a:pt x="0" y="433451"/>
                  </a:lnTo>
                  <a:lnTo>
                    <a:pt x="3548037" y="433451"/>
                  </a:lnTo>
                  <a:lnTo>
                    <a:pt x="7583487" y="433451"/>
                  </a:lnTo>
                  <a:lnTo>
                    <a:pt x="7583487" y="0"/>
                  </a:lnTo>
                  <a:close/>
                </a:path>
              </a:pathLst>
            </a:custGeom>
            <a:solidFill>
              <a:srgbClr val="39A9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857724" y="3323653"/>
              <a:ext cx="4036060" cy="2032000"/>
            </a:xfrm>
            <a:custGeom>
              <a:avLst/>
              <a:gdLst/>
              <a:ahLst/>
              <a:cxnLst/>
              <a:rect l="l" t="t" r="r" b="b"/>
              <a:pathLst>
                <a:path w="4036059" h="2032000">
                  <a:moveTo>
                    <a:pt x="4035450" y="0"/>
                  </a:moveTo>
                  <a:lnTo>
                    <a:pt x="0" y="0"/>
                  </a:lnTo>
                  <a:lnTo>
                    <a:pt x="0" y="406298"/>
                  </a:lnTo>
                  <a:lnTo>
                    <a:pt x="0" y="812609"/>
                  </a:lnTo>
                  <a:lnTo>
                    <a:pt x="0" y="1218907"/>
                  </a:lnTo>
                  <a:lnTo>
                    <a:pt x="0" y="1625219"/>
                  </a:lnTo>
                  <a:lnTo>
                    <a:pt x="0" y="2031517"/>
                  </a:lnTo>
                  <a:lnTo>
                    <a:pt x="4035450" y="2031517"/>
                  </a:lnTo>
                  <a:lnTo>
                    <a:pt x="4035450" y="1625219"/>
                  </a:lnTo>
                  <a:lnTo>
                    <a:pt x="4035450" y="1218907"/>
                  </a:lnTo>
                  <a:lnTo>
                    <a:pt x="4035450" y="812609"/>
                  </a:lnTo>
                  <a:lnTo>
                    <a:pt x="4035450" y="406298"/>
                  </a:lnTo>
                  <a:lnTo>
                    <a:pt x="4035450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295400" y="2875915"/>
              <a:ext cx="7612380" cy="2493645"/>
            </a:xfrm>
            <a:custGeom>
              <a:avLst/>
              <a:gdLst/>
              <a:ahLst/>
              <a:cxnLst/>
              <a:rect l="l" t="t" r="r" b="b"/>
              <a:pathLst>
                <a:path w="7612380" h="2493645">
                  <a:moveTo>
                    <a:pt x="3562319" y="0"/>
                  </a:moveTo>
                  <a:lnTo>
                    <a:pt x="3562319" y="462020"/>
                  </a:lnTo>
                </a:path>
                <a:path w="7612380" h="2493645">
                  <a:moveTo>
                    <a:pt x="0" y="447733"/>
                  </a:moveTo>
                  <a:lnTo>
                    <a:pt x="7612061" y="447733"/>
                  </a:lnTo>
                </a:path>
                <a:path w="7612380" h="2493645">
                  <a:moveTo>
                    <a:pt x="0" y="854038"/>
                  </a:moveTo>
                  <a:lnTo>
                    <a:pt x="7612061" y="854038"/>
                  </a:lnTo>
                </a:path>
                <a:path w="7612380" h="2493645">
                  <a:moveTo>
                    <a:pt x="0" y="1260347"/>
                  </a:moveTo>
                  <a:lnTo>
                    <a:pt x="7612061" y="1260347"/>
                  </a:lnTo>
                </a:path>
                <a:path w="7612380" h="2493645">
                  <a:moveTo>
                    <a:pt x="0" y="1666647"/>
                  </a:moveTo>
                  <a:lnTo>
                    <a:pt x="7612061" y="1666647"/>
                  </a:lnTo>
                </a:path>
                <a:path w="7612380" h="2493645">
                  <a:moveTo>
                    <a:pt x="0" y="2072958"/>
                  </a:moveTo>
                  <a:lnTo>
                    <a:pt x="7612061" y="2072958"/>
                  </a:lnTo>
                </a:path>
                <a:path w="7612380" h="2493645">
                  <a:moveTo>
                    <a:pt x="14287" y="0"/>
                  </a:moveTo>
                  <a:lnTo>
                    <a:pt x="14287" y="2493548"/>
                  </a:lnTo>
                </a:path>
                <a:path w="7612380" h="2493645">
                  <a:moveTo>
                    <a:pt x="7597781" y="0"/>
                  </a:moveTo>
                  <a:lnTo>
                    <a:pt x="7597781" y="2493548"/>
                  </a:lnTo>
                </a:path>
                <a:path w="7612380" h="2493645">
                  <a:moveTo>
                    <a:pt x="0" y="14287"/>
                  </a:moveTo>
                  <a:lnTo>
                    <a:pt x="7612061" y="14287"/>
                  </a:lnTo>
                </a:path>
                <a:path w="7612380" h="2493645">
                  <a:moveTo>
                    <a:pt x="0" y="2479258"/>
                  </a:moveTo>
                  <a:lnTo>
                    <a:pt x="7612061" y="2479258"/>
                  </a:lnTo>
                </a:path>
              </a:pathLst>
            </a:custGeom>
            <a:ln w="28575">
              <a:solidFill>
                <a:srgbClr val="39A9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323975" y="2976025"/>
            <a:ext cx="7555230" cy="2279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" algn="ctr">
              <a:lnSpc>
                <a:spcPct val="100000"/>
              </a:lnSpc>
              <a:spcBef>
                <a:spcPts val="100"/>
              </a:spcBef>
              <a:tabLst>
                <a:tab pos="3601085" algn="l"/>
              </a:tabLst>
            </a:pPr>
            <a:r>
              <a:rPr sz="1400" b="1" spc="55" dirty="0">
                <a:solidFill>
                  <a:srgbClr val="F9F9F9"/>
                </a:solidFill>
                <a:latin typeface="Arial"/>
                <a:cs typeface="Arial"/>
              </a:rPr>
              <a:t>Infinitive	</a:t>
            </a:r>
            <a:r>
              <a:rPr sz="1400" b="1" spc="15" dirty="0">
                <a:solidFill>
                  <a:srgbClr val="F9F9F9"/>
                </a:solidFill>
                <a:latin typeface="Arial"/>
                <a:cs typeface="Arial"/>
              </a:rPr>
              <a:t>Past</a:t>
            </a:r>
            <a:r>
              <a:rPr sz="1400" b="1" spc="-3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400" b="1" spc="45" dirty="0">
                <a:solidFill>
                  <a:srgbClr val="F9F9F9"/>
                </a:solidFill>
                <a:latin typeface="Arial"/>
                <a:cs typeface="Arial"/>
              </a:rPr>
              <a:t>participle</a:t>
            </a:r>
            <a:endParaRPr sz="1400">
              <a:latin typeface="Arial"/>
              <a:cs typeface="Arial"/>
            </a:endParaRPr>
          </a:p>
          <a:p>
            <a:pPr marR="74930" algn="ctr">
              <a:lnSpc>
                <a:spcPct val="100000"/>
              </a:lnSpc>
              <a:spcBef>
                <a:spcPts val="1585"/>
              </a:spcBef>
              <a:tabLst>
                <a:tab pos="3682365" algn="l"/>
              </a:tabLst>
            </a:pP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start	</a:t>
            </a:r>
            <a:r>
              <a:rPr sz="1400" spc="-85" dirty="0">
                <a:solidFill>
                  <a:srgbClr val="4A4A4A"/>
                </a:solidFill>
                <a:latin typeface="Arial Black"/>
                <a:cs typeface="Arial Black"/>
              </a:rPr>
              <a:t>start</a:t>
            </a:r>
            <a:r>
              <a:rPr sz="1400" b="1" spc="-85" dirty="0">
                <a:solidFill>
                  <a:srgbClr val="4A4A4A"/>
                </a:solidFill>
                <a:latin typeface="Arial"/>
                <a:cs typeface="Arial"/>
              </a:rPr>
              <a:t>ed</a:t>
            </a:r>
            <a:endParaRPr sz="1400">
              <a:latin typeface="Arial"/>
              <a:cs typeface="Arial"/>
            </a:endParaRPr>
          </a:p>
          <a:p>
            <a:pPr marL="17780" algn="ctr">
              <a:lnSpc>
                <a:spcPct val="100000"/>
              </a:lnSpc>
              <a:spcBef>
                <a:spcPts val="1520"/>
              </a:spcBef>
              <a:tabLst>
                <a:tab pos="3691890" algn="l"/>
              </a:tabLst>
            </a:pP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buy	</a:t>
            </a:r>
            <a:r>
              <a:rPr sz="1400" b="1" spc="40" dirty="0">
                <a:solidFill>
                  <a:srgbClr val="4A4A4A"/>
                </a:solidFill>
                <a:latin typeface="Arial"/>
                <a:cs typeface="Arial"/>
              </a:rPr>
              <a:t>bought</a:t>
            </a:r>
            <a:endParaRPr sz="1400">
              <a:latin typeface="Arial"/>
              <a:cs typeface="Arial"/>
            </a:endParaRPr>
          </a:p>
          <a:p>
            <a:pPr marR="82550" algn="ctr">
              <a:lnSpc>
                <a:spcPct val="100000"/>
              </a:lnSpc>
              <a:spcBef>
                <a:spcPts val="1520"/>
              </a:spcBef>
              <a:tabLst>
                <a:tab pos="3690620" algn="l"/>
              </a:tabLst>
            </a:pPr>
            <a:r>
              <a:rPr sz="1400" spc="-85" dirty="0">
                <a:solidFill>
                  <a:srgbClr val="4A4A4A"/>
                </a:solidFill>
                <a:latin typeface="Arial Black"/>
                <a:cs typeface="Arial Black"/>
              </a:rPr>
              <a:t>find	</a:t>
            </a:r>
            <a:r>
              <a:rPr sz="1400" b="1" spc="45" dirty="0">
                <a:solidFill>
                  <a:srgbClr val="4A4A4A"/>
                </a:solidFill>
                <a:latin typeface="Arial"/>
                <a:cs typeface="Arial"/>
              </a:rPr>
              <a:t>found</a:t>
            </a:r>
            <a:endParaRPr sz="1400">
              <a:latin typeface="Arial"/>
              <a:cs typeface="Arial"/>
            </a:endParaRPr>
          </a:p>
          <a:p>
            <a:pPr marR="100965" algn="ctr">
              <a:lnSpc>
                <a:spcPct val="100000"/>
              </a:lnSpc>
              <a:spcBef>
                <a:spcPts val="1520"/>
              </a:spcBef>
              <a:tabLst>
                <a:tab pos="3708400" algn="l"/>
              </a:tabLst>
            </a:pP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take	</a:t>
            </a:r>
            <a:r>
              <a:rPr sz="1400" b="1" spc="80" dirty="0">
                <a:solidFill>
                  <a:srgbClr val="4A4A4A"/>
                </a:solidFill>
                <a:latin typeface="Arial"/>
                <a:cs typeface="Arial"/>
              </a:rPr>
              <a:t>taken</a:t>
            </a:r>
            <a:endParaRPr sz="1400">
              <a:latin typeface="Arial"/>
              <a:cs typeface="Arial"/>
            </a:endParaRPr>
          </a:p>
          <a:p>
            <a:pPr marR="128270" algn="ctr">
              <a:lnSpc>
                <a:spcPct val="100000"/>
              </a:lnSpc>
              <a:spcBef>
                <a:spcPts val="1520"/>
              </a:spcBef>
              <a:tabLst>
                <a:tab pos="3737610" algn="l"/>
              </a:tabLst>
            </a:pPr>
            <a:r>
              <a:rPr sz="1400" spc="-105" dirty="0">
                <a:solidFill>
                  <a:srgbClr val="4A4A4A"/>
                </a:solidFill>
                <a:latin typeface="Arial Black"/>
                <a:cs typeface="Arial Black"/>
              </a:rPr>
              <a:t>drink	</a:t>
            </a:r>
            <a:r>
              <a:rPr sz="1400" b="1" spc="70" dirty="0">
                <a:solidFill>
                  <a:srgbClr val="4A4A4A"/>
                </a:solidFill>
                <a:latin typeface="Arial"/>
                <a:cs typeface="Arial"/>
              </a:rPr>
              <a:t>drunk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128579" y="3450107"/>
            <a:ext cx="1072515" cy="1802130"/>
          </a:xfrm>
          <a:custGeom>
            <a:avLst/>
            <a:gdLst/>
            <a:ahLst/>
            <a:cxnLst/>
            <a:rect l="l" t="t" r="r" b="b"/>
            <a:pathLst>
              <a:path w="1072514" h="1802129">
                <a:moveTo>
                  <a:pt x="1072388" y="1709864"/>
                </a:moveTo>
                <a:lnTo>
                  <a:pt x="980109" y="1617789"/>
                </a:lnTo>
                <a:lnTo>
                  <a:pt x="919645" y="1617789"/>
                </a:lnTo>
                <a:lnTo>
                  <a:pt x="989647" y="1687639"/>
                </a:lnTo>
                <a:lnTo>
                  <a:pt x="0" y="1687639"/>
                </a:lnTo>
                <a:lnTo>
                  <a:pt x="0" y="1732089"/>
                </a:lnTo>
                <a:lnTo>
                  <a:pt x="989647" y="1732089"/>
                </a:lnTo>
                <a:lnTo>
                  <a:pt x="919645" y="1801939"/>
                </a:lnTo>
                <a:lnTo>
                  <a:pt x="980109" y="1801939"/>
                </a:lnTo>
                <a:lnTo>
                  <a:pt x="1072388" y="1709864"/>
                </a:lnTo>
                <a:close/>
              </a:path>
              <a:path w="1072514" h="1802129">
                <a:moveTo>
                  <a:pt x="1072388" y="1303159"/>
                </a:moveTo>
                <a:lnTo>
                  <a:pt x="980109" y="1211084"/>
                </a:lnTo>
                <a:lnTo>
                  <a:pt x="919645" y="1211084"/>
                </a:lnTo>
                <a:lnTo>
                  <a:pt x="989647" y="1280934"/>
                </a:lnTo>
                <a:lnTo>
                  <a:pt x="0" y="1280934"/>
                </a:lnTo>
                <a:lnTo>
                  <a:pt x="0" y="1325384"/>
                </a:lnTo>
                <a:lnTo>
                  <a:pt x="989647" y="1325384"/>
                </a:lnTo>
                <a:lnTo>
                  <a:pt x="919645" y="1395234"/>
                </a:lnTo>
                <a:lnTo>
                  <a:pt x="980109" y="1395234"/>
                </a:lnTo>
                <a:lnTo>
                  <a:pt x="1072388" y="1303159"/>
                </a:lnTo>
                <a:close/>
              </a:path>
              <a:path w="1072514" h="1802129">
                <a:moveTo>
                  <a:pt x="1072388" y="900963"/>
                </a:moveTo>
                <a:lnTo>
                  <a:pt x="980109" y="808888"/>
                </a:lnTo>
                <a:lnTo>
                  <a:pt x="919645" y="808888"/>
                </a:lnTo>
                <a:lnTo>
                  <a:pt x="989647" y="878738"/>
                </a:lnTo>
                <a:lnTo>
                  <a:pt x="0" y="878738"/>
                </a:lnTo>
                <a:lnTo>
                  <a:pt x="0" y="923188"/>
                </a:lnTo>
                <a:lnTo>
                  <a:pt x="989647" y="923188"/>
                </a:lnTo>
                <a:lnTo>
                  <a:pt x="919645" y="993038"/>
                </a:lnTo>
                <a:lnTo>
                  <a:pt x="980109" y="993038"/>
                </a:lnTo>
                <a:lnTo>
                  <a:pt x="1072388" y="900963"/>
                </a:lnTo>
                <a:close/>
              </a:path>
              <a:path w="1072514" h="1802129">
                <a:moveTo>
                  <a:pt x="1072388" y="534466"/>
                </a:moveTo>
                <a:lnTo>
                  <a:pt x="980109" y="442391"/>
                </a:lnTo>
                <a:lnTo>
                  <a:pt x="919645" y="442391"/>
                </a:lnTo>
                <a:lnTo>
                  <a:pt x="989647" y="512241"/>
                </a:lnTo>
                <a:lnTo>
                  <a:pt x="0" y="512241"/>
                </a:lnTo>
                <a:lnTo>
                  <a:pt x="0" y="556691"/>
                </a:lnTo>
                <a:lnTo>
                  <a:pt x="989647" y="556691"/>
                </a:lnTo>
                <a:lnTo>
                  <a:pt x="919645" y="626541"/>
                </a:lnTo>
                <a:lnTo>
                  <a:pt x="980109" y="626541"/>
                </a:lnTo>
                <a:lnTo>
                  <a:pt x="1072388" y="534466"/>
                </a:lnTo>
                <a:close/>
              </a:path>
              <a:path w="1072514" h="1802129">
                <a:moveTo>
                  <a:pt x="1072388" y="90487"/>
                </a:moveTo>
                <a:lnTo>
                  <a:pt x="980109" y="0"/>
                </a:lnTo>
                <a:lnTo>
                  <a:pt x="919645" y="0"/>
                </a:lnTo>
                <a:lnTo>
                  <a:pt x="989647" y="69850"/>
                </a:lnTo>
                <a:lnTo>
                  <a:pt x="0" y="69850"/>
                </a:lnTo>
                <a:lnTo>
                  <a:pt x="0" y="114300"/>
                </a:lnTo>
                <a:lnTo>
                  <a:pt x="989647" y="114300"/>
                </a:lnTo>
                <a:lnTo>
                  <a:pt x="919645" y="184150"/>
                </a:lnTo>
                <a:lnTo>
                  <a:pt x="980109" y="184150"/>
                </a:lnTo>
                <a:lnTo>
                  <a:pt x="1072388" y="90487"/>
                </a:lnTo>
                <a:close/>
              </a:path>
            </a:pathLst>
          </a:custGeom>
          <a:solidFill>
            <a:srgbClr val="8CEFC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63129" y="1139315"/>
            <a:ext cx="7476490" cy="5151755"/>
            <a:chOff x="1363129" y="1139315"/>
            <a:chExt cx="7476490" cy="5151755"/>
          </a:xfrm>
        </p:grpSpPr>
        <p:sp>
          <p:nvSpPr>
            <p:cNvPr id="3" name="object 3"/>
            <p:cNvSpPr/>
            <p:nvPr/>
          </p:nvSpPr>
          <p:spPr>
            <a:xfrm>
              <a:off x="7035799" y="3877729"/>
              <a:ext cx="1803400" cy="138007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047268" y="3857674"/>
              <a:ext cx="1779905" cy="1358900"/>
            </a:xfrm>
            <a:custGeom>
              <a:avLst/>
              <a:gdLst/>
              <a:ahLst/>
              <a:cxnLst/>
              <a:rect l="l" t="t" r="r" b="b"/>
              <a:pathLst>
                <a:path w="1779904" h="1358900">
                  <a:moveTo>
                    <a:pt x="1611490" y="1320800"/>
                  </a:moveTo>
                  <a:lnTo>
                    <a:pt x="1518199" y="1320800"/>
                  </a:lnTo>
                  <a:lnTo>
                    <a:pt x="1527122" y="1333500"/>
                  </a:lnTo>
                  <a:lnTo>
                    <a:pt x="1534757" y="1333500"/>
                  </a:lnTo>
                  <a:lnTo>
                    <a:pt x="1542529" y="1346200"/>
                  </a:lnTo>
                  <a:lnTo>
                    <a:pt x="1578965" y="1346200"/>
                  </a:lnTo>
                  <a:lnTo>
                    <a:pt x="1584095" y="1358900"/>
                  </a:lnTo>
                  <a:lnTo>
                    <a:pt x="1589193" y="1358900"/>
                  </a:lnTo>
                  <a:lnTo>
                    <a:pt x="1597308" y="1346200"/>
                  </a:lnTo>
                  <a:lnTo>
                    <a:pt x="1611490" y="1320800"/>
                  </a:lnTo>
                  <a:close/>
                </a:path>
                <a:path w="1779904" h="1358900">
                  <a:moveTo>
                    <a:pt x="1615447" y="1295400"/>
                  </a:moveTo>
                  <a:lnTo>
                    <a:pt x="1354653" y="1295400"/>
                  </a:lnTo>
                  <a:lnTo>
                    <a:pt x="1362226" y="1308100"/>
                  </a:lnTo>
                  <a:lnTo>
                    <a:pt x="1466057" y="1308100"/>
                  </a:lnTo>
                  <a:lnTo>
                    <a:pt x="1470786" y="1333500"/>
                  </a:lnTo>
                  <a:lnTo>
                    <a:pt x="1478432" y="1346200"/>
                  </a:lnTo>
                  <a:lnTo>
                    <a:pt x="1506562" y="1346200"/>
                  </a:lnTo>
                  <a:lnTo>
                    <a:pt x="1518199" y="1320800"/>
                  </a:lnTo>
                  <a:lnTo>
                    <a:pt x="1611490" y="1320800"/>
                  </a:lnTo>
                  <a:lnTo>
                    <a:pt x="1615447" y="1295400"/>
                  </a:lnTo>
                  <a:close/>
                </a:path>
                <a:path w="1779904" h="1358900">
                  <a:moveTo>
                    <a:pt x="1456832" y="1308100"/>
                  </a:moveTo>
                  <a:lnTo>
                    <a:pt x="1369618" y="1308100"/>
                  </a:lnTo>
                  <a:lnTo>
                    <a:pt x="1382191" y="1320800"/>
                  </a:lnTo>
                  <a:lnTo>
                    <a:pt x="1401681" y="1320800"/>
                  </a:lnTo>
                  <a:lnTo>
                    <a:pt x="1421487" y="1333500"/>
                  </a:lnTo>
                  <a:lnTo>
                    <a:pt x="1435011" y="1333500"/>
                  </a:lnTo>
                  <a:lnTo>
                    <a:pt x="1445641" y="1320800"/>
                  </a:lnTo>
                  <a:lnTo>
                    <a:pt x="1456832" y="1308100"/>
                  </a:lnTo>
                  <a:close/>
                </a:path>
                <a:path w="1779904" h="1358900">
                  <a:moveTo>
                    <a:pt x="1621383" y="1257300"/>
                  </a:moveTo>
                  <a:lnTo>
                    <a:pt x="1019827" y="1257300"/>
                  </a:lnTo>
                  <a:lnTo>
                    <a:pt x="1039936" y="1270000"/>
                  </a:lnTo>
                  <a:lnTo>
                    <a:pt x="1122636" y="1270000"/>
                  </a:lnTo>
                  <a:lnTo>
                    <a:pt x="1142304" y="1282700"/>
                  </a:lnTo>
                  <a:lnTo>
                    <a:pt x="1211084" y="1282700"/>
                  </a:lnTo>
                  <a:lnTo>
                    <a:pt x="1236524" y="1295400"/>
                  </a:lnTo>
                  <a:lnTo>
                    <a:pt x="1272300" y="1308100"/>
                  </a:lnTo>
                  <a:lnTo>
                    <a:pt x="1309116" y="1320800"/>
                  </a:lnTo>
                  <a:lnTo>
                    <a:pt x="1337678" y="1308100"/>
                  </a:lnTo>
                  <a:lnTo>
                    <a:pt x="1346578" y="1295400"/>
                  </a:lnTo>
                  <a:lnTo>
                    <a:pt x="1615447" y="1295400"/>
                  </a:lnTo>
                  <a:lnTo>
                    <a:pt x="1621383" y="1257300"/>
                  </a:lnTo>
                  <a:close/>
                </a:path>
                <a:path w="1779904" h="1358900">
                  <a:moveTo>
                    <a:pt x="1122636" y="1270000"/>
                  </a:moveTo>
                  <a:lnTo>
                    <a:pt x="1099707" y="1270000"/>
                  </a:lnTo>
                  <a:lnTo>
                    <a:pt x="1106677" y="1282700"/>
                  </a:lnTo>
                  <a:lnTo>
                    <a:pt x="1122636" y="1270000"/>
                  </a:lnTo>
                  <a:close/>
                </a:path>
                <a:path w="1779904" h="1358900">
                  <a:moveTo>
                    <a:pt x="1623362" y="1244600"/>
                  </a:moveTo>
                  <a:lnTo>
                    <a:pt x="972931" y="1244600"/>
                  </a:lnTo>
                  <a:lnTo>
                    <a:pt x="989376" y="1257300"/>
                  </a:lnTo>
                  <a:lnTo>
                    <a:pt x="1004684" y="1270000"/>
                  </a:lnTo>
                  <a:lnTo>
                    <a:pt x="1019827" y="1257300"/>
                  </a:lnTo>
                  <a:lnTo>
                    <a:pt x="1621383" y="1257300"/>
                  </a:lnTo>
                  <a:lnTo>
                    <a:pt x="1623362" y="1244600"/>
                  </a:lnTo>
                  <a:close/>
                </a:path>
                <a:path w="1779904" h="1358900">
                  <a:moveTo>
                    <a:pt x="1639191" y="1143000"/>
                  </a:moveTo>
                  <a:lnTo>
                    <a:pt x="410876" y="1143000"/>
                  </a:lnTo>
                  <a:lnTo>
                    <a:pt x="420314" y="1155700"/>
                  </a:lnTo>
                  <a:lnTo>
                    <a:pt x="428663" y="1155700"/>
                  </a:lnTo>
                  <a:lnTo>
                    <a:pt x="444280" y="1168400"/>
                  </a:lnTo>
                  <a:lnTo>
                    <a:pt x="566791" y="1168400"/>
                  </a:lnTo>
                  <a:lnTo>
                    <a:pt x="575545" y="1181100"/>
                  </a:lnTo>
                  <a:lnTo>
                    <a:pt x="583082" y="1193800"/>
                  </a:lnTo>
                  <a:lnTo>
                    <a:pt x="608359" y="1206500"/>
                  </a:lnTo>
                  <a:lnTo>
                    <a:pt x="641399" y="1219200"/>
                  </a:lnTo>
                  <a:lnTo>
                    <a:pt x="740028" y="1219200"/>
                  </a:lnTo>
                  <a:lnTo>
                    <a:pt x="745845" y="1231900"/>
                  </a:lnTo>
                  <a:lnTo>
                    <a:pt x="827646" y="1231900"/>
                  </a:lnTo>
                  <a:lnTo>
                    <a:pt x="837914" y="1244600"/>
                  </a:lnTo>
                  <a:lnTo>
                    <a:pt x="848961" y="1257300"/>
                  </a:lnTo>
                  <a:lnTo>
                    <a:pt x="859730" y="1257300"/>
                  </a:lnTo>
                  <a:lnTo>
                    <a:pt x="869162" y="1244600"/>
                  </a:lnTo>
                  <a:lnTo>
                    <a:pt x="1623362" y="1244600"/>
                  </a:lnTo>
                  <a:lnTo>
                    <a:pt x="1639191" y="1143000"/>
                  </a:lnTo>
                  <a:close/>
                </a:path>
                <a:path w="1779904" h="1358900">
                  <a:moveTo>
                    <a:pt x="972931" y="1244600"/>
                  </a:moveTo>
                  <a:lnTo>
                    <a:pt x="921619" y="1244600"/>
                  </a:lnTo>
                  <a:lnTo>
                    <a:pt x="937348" y="1257300"/>
                  </a:lnTo>
                  <a:lnTo>
                    <a:pt x="955528" y="1257300"/>
                  </a:lnTo>
                  <a:lnTo>
                    <a:pt x="972931" y="1244600"/>
                  </a:lnTo>
                  <a:close/>
                </a:path>
                <a:path w="1779904" h="1358900">
                  <a:moveTo>
                    <a:pt x="723063" y="1219200"/>
                  </a:moveTo>
                  <a:lnTo>
                    <a:pt x="689686" y="1219200"/>
                  </a:lnTo>
                  <a:lnTo>
                    <a:pt x="698381" y="1231900"/>
                  </a:lnTo>
                  <a:lnTo>
                    <a:pt x="710176" y="1231900"/>
                  </a:lnTo>
                  <a:lnTo>
                    <a:pt x="723063" y="1219200"/>
                  </a:lnTo>
                  <a:close/>
                </a:path>
                <a:path w="1779904" h="1358900">
                  <a:moveTo>
                    <a:pt x="547166" y="1168400"/>
                  </a:moveTo>
                  <a:lnTo>
                    <a:pt x="491449" y="1168400"/>
                  </a:lnTo>
                  <a:lnTo>
                    <a:pt x="505866" y="1181100"/>
                  </a:lnTo>
                  <a:lnTo>
                    <a:pt x="514753" y="1181100"/>
                  </a:lnTo>
                  <a:lnTo>
                    <a:pt x="523911" y="1193800"/>
                  </a:lnTo>
                  <a:lnTo>
                    <a:pt x="534371" y="1193800"/>
                  </a:lnTo>
                  <a:lnTo>
                    <a:pt x="547166" y="1168400"/>
                  </a:lnTo>
                  <a:close/>
                </a:path>
                <a:path w="1779904" h="1358900">
                  <a:moveTo>
                    <a:pt x="160301" y="1143000"/>
                  </a:moveTo>
                  <a:lnTo>
                    <a:pt x="79540" y="1143000"/>
                  </a:lnTo>
                  <a:lnTo>
                    <a:pt x="98865" y="1155700"/>
                  </a:lnTo>
                  <a:lnTo>
                    <a:pt x="122008" y="1155700"/>
                  </a:lnTo>
                  <a:lnTo>
                    <a:pt x="160301" y="1143000"/>
                  </a:lnTo>
                  <a:close/>
                </a:path>
                <a:path w="1779904" h="1358900">
                  <a:moveTo>
                    <a:pt x="192652" y="1143000"/>
                  </a:moveTo>
                  <a:lnTo>
                    <a:pt x="165398" y="1143000"/>
                  </a:lnTo>
                  <a:lnTo>
                    <a:pt x="167551" y="1155700"/>
                  </a:lnTo>
                  <a:lnTo>
                    <a:pt x="184123" y="1155700"/>
                  </a:lnTo>
                  <a:lnTo>
                    <a:pt x="192652" y="1143000"/>
                  </a:lnTo>
                  <a:close/>
                </a:path>
                <a:path w="1779904" h="1358900">
                  <a:moveTo>
                    <a:pt x="278616" y="1130300"/>
                  </a:moveTo>
                  <a:lnTo>
                    <a:pt x="58697" y="1130300"/>
                  </a:lnTo>
                  <a:lnTo>
                    <a:pt x="60578" y="1143000"/>
                  </a:lnTo>
                  <a:lnTo>
                    <a:pt x="213712" y="1143000"/>
                  </a:lnTo>
                  <a:lnTo>
                    <a:pt x="232236" y="1155700"/>
                  </a:lnTo>
                  <a:lnTo>
                    <a:pt x="266217" y="1155700"/>
                  </a:lnTo>
                  <a:lnTo>
                    <a:pt x="278616" y="1130300"/>
                  </a:lnTo>
                  <a:close/>
                </a:path>
                <a:path w="1779904" h="1358900">
                  <a:moveTo>
                    <a:pt x="248813" y="25400"/>
                  </a:moveTo>
                  <a:lnTo>
                    <a:pt x="171941" y="25400"/>
                  </a:lnTo>
                  <a:lnTo>
                    <a:pt x="168605" y="38100"/>
                  </a:lnTo>
                  <a:lnTo>
                    <a:pt x="166598" y="50800"/>
                  </a:lnTo>
                  <a:lnTo>
                    <a:pt x="162125" y="76200"/>
                  </a:lnTo>
                  <a:lnTo>
                    <a:pt x="155578" y="114300"/>
                  </a:lnTo>
                  <a:lnTo>
                    <a:pt x="147349" y="165100"/>
                  </a:lnTo>
                  <a:lnTo>
                    <a:pt x="137833" y="228600"/>
                  </a:lnTo>
                  <a:lnTo>
                    <a:pt x="127420" y="292100"/>
                  </a:lnTo>
                  <a:lnTo>
                    <a:pt x="116505" y="368300"/>
                  </a:lnTo>
                  <a:lnTo>
                    <a:pt x="105479" y="431800"/>
                  </a:lnTo>
                  <a:lnTo>
                    <a:pt x="94736" y="508000"/>
                  </a:lnTo>
                  <a:lnTo>
                    <a:pt x="84668" y="571500"/>
                  </a:lnTo>
                  <a:lnTo>
                    <a:pt x="75668" y="635000"/>
                  </a:lnTo>
                  <a:lnTo>
                    <a:pt x="68129" y="685800"/>
                  </a:lnTo>
                  <a:lnTo>
                    <a:pt x="62443" y="723900"/>
                  </a:lnTo>
                  <a:lnTo>
                    <a:pt x="59004" y="749300"/>
                  </a:lnTo>
                  <a:lnTo>
                    <a:pt x="0" y="1130300"/>
                  </a:lnTo>
                  <a:lnTo>
                    <a:pt x="278616" y="1130300"/>
                  </a:lnTo>
                  <a:lnTo>
                    <a:pt x="288029" y="1143000"/>
                  </a:lnTo>
                  <a:lnTo>
                    <a:pt x="296956" y="1155700"/>
                  </a:lnTo>
                  <a:lnTo>
                    <a:pt x="307898" y="1155700"/>
                  </a:lnTo>
                  <a:lnTo>
                    <a:pt x="325332" y="1143000"/>
                  </a:lnTo>
                  <a:lnTo>
                    <a:pt x="1639191" y="1143000"/>
                  </a:lnTo>
                  <a:lnTo>
                    <a:pt x="1779676" y="241300"/>
                  </a:lnTo>
                  <a:lnTo>
                    <a:pt x="1778825" y="241300"/>
                  </a:lnTo>
                  <a:lnTo>
                    <a:pt x="1775917" y="228600"/>
                  </a:lnTo>
                  <a:lnTo>
                    <a:pt x="1501617" y="228600"/>
                  </a:lnTo>
                  <a:lnTo>
                    <a:pt x="1492240" y="215900"/>
                  </a:lnTo>
                  <a:lnTo>
                    <a:pt x="1371690" y="215900"/>
                  </a:lnTo>
                  <a:lnTo>
                    <a:pt x="1352369" y="203200"/>
                  </a:lnTo>
                  <a:lnTo>
                    <a:pt x="1289689" y="203200"/>
                  </a:lnTo>
                  <a:lnTo>
                    <a:pt x="1282094" y="190500"/>
                  </a:lnTo>
                  <a:lnTo>
                    <a:pt x="1211621" y="190500"/>
                  </a:lnTo>
                  <a:lnTo>
                    <a:pt x="1204617" y="177800"/>
                  </a:lnTo>
                  <a:lnTo>
                    <a:pt x="1198422" y="165100"/>
                  </a:lnTo>
                  <a:lnTo>
                    <a:pt x="1109850" y="165100"/>
                  </a:lnTo>
                  <a:lnTo>
                    <a:pt x="1104234" y="152400"/>
                  </a:lnTo>
                  <a:lnTo>
                    <a:pt x="1099193" y="152400"/>
                  </a:lnTo>
                  <a:lnTo>
                    <a:pt x="1093774" y="139700"/>
                  </a:lnTo>
                  <a:lnTo>
                    <a:pt x="958367" y="139700"/>
                  </a:lnTo>
                  <a:lnTo>
                    <a:pt x="953846" y="127000"/>
                  </a:lnTo>
                  <a:lnTo>
                    <a:pt x="890052" y="127000"/>
                  </a:lnTo>
                  <a:lnTo>
                    <a:pt x="866902" y="114300"/>
                  </a:lnTo>
                  <a:lnTo>
                    <a:pt x="799506" y="114300"/>
                  </a:lnTo>
                  <a:lnTo>
                    <a:pt x="788543" y="101600"/>
                  </a:lnTo>
                  <a:lnTo>
                    <a:pt x="703527" y="101600"/>
                  </a:lnTo>
                  <a:lnTo>
                    <a:pt x="687019" y="88900"/>
                  </a:lnTo>
                  <a:lnTo>
                    <a:pt x="646830" y="88900"/>
                  </a:lnTo>
                  <a:lnTo>
                    <a:pt x="640702" y="76200"/>
                  </a:lnTo>
                  <a:lnTo>
                    <a:pt x="567448" y="76200"/>
                  </a:lnTo>
                  <a:lnTo>
                    <a:pt x="561935" y="63500"/>
                  </a:lnTo>
                  <a:lnTo>
                    <a:pt x="424603" y="63500"/>
                  </a:lnTo>
                  <a:lnTo>
                    <a:pt x="417468" y="50800"/>
                  </a:lnTo>
                  <a:lnTo>
                    <a:pt x="312523" y="50800"/>
                  </a:lnTo>
                  <a:lnTo>
                    <a:pt x="310789" y="38100"/>
                  </a:lnTo>
                  <a:lnTo>
                    <a:pt x="254506" y="38100"/>
                  </a:lnTo>
                  <a:lnTo>
                    <a:pt x="248813" y="25400"/>
                  </a:lnTo>
                  <a:close/>
                </a:path>
                <a:path w="1779904" h="1358900">
                  <a:moveTo>
                    <a:pt x="400448" y="1143000"/>
                  </a:moveTo>
                  <a:lnTo>
                    <a:pt x="349556" y="1143000"/>
                  </a:lnTo>
                  <a:lnTo>
                    <a:pt x="373258" y="1155700"/>
                  </a:lnTo>
                  <a:lnTo>
                    <a:pt x="389127" y="1155700"/>
                  </a:lnTo>
                  <a:lnTo>
                    <a:pt x="400448" y="1143000"/>
                  </a:lnTo>
                  <a:close/>
                </a:path>
                <a:path w="1779904" h="1358900">
                  <a:moveTo>
                    <a:pt x="27636" y="1130300"/>
                  </a:moveTo>
                  <a:lnTo>
                    <a:pt x="1800" y="1130300"/>
                  </a:lnTo>
                  <a:lnTo>
                    <a:pt x="5522" y="1143000"/>
                  </a:lnTo>
                  <a:lnTo>
                    <a:pt x="21312" y="1143000"/>
                  </a:lnTo>
                  <a:lnTo>
                    <a:pt x="27636" y="1130300"/>
                  </a:lnTo>
                  <a:close/>
                </a:path>
                <a:path w="1779904" h="1358900">
                  <a:moveTo>
                    <a:pt x="1547979" y="203200"/>
                  </a:moveTo>
                  <a:lnTo>
                    <a:pt x="1528827" y="203200"/>
                  </a:lnTo>
                  <a:lnTo>
                    <a:pt x="1513992" y="215900"/>
                  </a:lnTo>
                  <a:lnTo>
                    <a:pt x="1501617" y="228600"/>
                  </a:lnTo>
                  <a:lnTo>
                    <a:pt x="1682750" y="228600"/>
                  </a:lnTo>
                  <a:lnTo>
                    <a:pt x="1685937" y="215900"/>
                  </a:lnTo>
                  <a:lnTo>
                    <a:pt x="1566504" y="215900"/>
                  </a:lnTo>
                  <a:lnTo>
                    <a:pt x="1547979" y="203200"/>
                  </a:lnTo>
                  <a:close/>
                </a:path>
                <a:path w="1779904" h="1358900">
                  <a:moveTo>
                    <a:pt x="1719643" y="215900"/>
                  </a:moveTo>
                  <a:lnTo>
                    <a:pt x="1718391" y="215900"/>
                  </a:lnTo>
                  <a:lnTo>
                    <a:pt x="1715092" y="228600"/>
                  </a:lnTo>
                  <a:lnTo>
                    <a:pt x="1721526" y="228600"/>
                  </a:lnTo>
                  <a:lnTo>
                    <a:pt x="1719643" y="215900"/>
                  </a:lnTo>
                  <a:close/>
                </a:path>
                <a:path w="1779904" h="1358900">
                  <a:moveTo>
                    <a:pt x="1759838" y="215900"/>
                  </a:moveTo>
                  <a:lnTo>
                    <a:pt x="1747268" y="215900"/>
                  </a:lnTo>
                  <a:lnTo>
                    <a:pt x="1745692" y="228600"/>
                  </a:lnTo>
                  <a:lnTo>
                    <a:pt x="1766404" y="228600"/>
                  </a:lnTo>
                  <a:lnTo>
                    <a:pt x="1759838" y="215900"/>
                  </a:lnTo>
                  <a:close/>
                </a:path>
                <a:path w="1779904" h="1358900">
                  <a:moveTo>
                    <a:pt x="1397457" y="203200"/>
                  </a:moveTo>
                  <a:lnTo>
                    <a:pt x="1387322" y="203200"/>
                  </a:lnTo>
                  <a:lnTo>
                    <a:pt x="1371690" y="215900"/>
                  </a:lnTo>
                  <a:lnTo>
                    <a:pt x="1414617" y="215900"/>
                  </a:lnTo>
                  <a:lnTo>
                    <a:pt x="1397457" y="203200"/>
                  </a:lnTo>
                  <a:close/>
                </a:path>
                <a:path w="1779904" h="1358900">
                  <a:moveTo>
                    <a:pt x="1483506" y="203200"/>
                  </a:moveTo>
                  <a:lnTo>
                    <a:pt x="1473060" y="215900"/>
                  </a:lnTo>
                  <a:lnTo>
                    <a:pt x="1492240" y="215900"/>
                  </a:lnTo>
                  <a:lnTo>
                    <a:pt x="1483506" y="203200"/>
                  </a:lnTo>
                  <a:close/>
                </a:path>
                <a:path w="1779904" h="1358900">
                  <a:moveTo>
                    <a:pt x="1612671" y="203200"/>
                  </a:moveTo>
                  <a:lnTo>
                    <a:pt x="1604610" y="203200"/>
                  </a:lnTo>
                  <a:lnTo>
                    <a:pt x="1596094" y="215900"/>
                  </a:lnTo>
                  <a:lnTo>
                    <a:pt x="1614906" y="215900"/>
                  </a:lnTo>
                  <a:lnTo>
                    <a:pt x="1612671" y="203200"/>
                  </a:lnTo>
                  <a:close/>
                </a:path>
                <a:path w="1779904" h="1358900">
                  <a:moveTo>
                    <a:pt x="1317815" y="190500"/>
                  </a:moveTo>
                  <a:lnTo>
                    <a:pt x="1310017" y="190500"/>
                  </a:lnTo>
                  <a:lnTo>
                    <a:pt x="1297892" y="203200"/>
                  </a:lnTo>
                  <a:lnTo>
                    <a:pt x="1333147" y="203200"/>
                  </a:lnTo>
                  <a:lnTo>
                    <a:pt x="1317815" y="190500"/>
                  </a:lnTo>
                  <a:close/>
                </a:path>
                <a:path w="1779904" h="1358900">
                  <a:moveTo>
                    <a:pt x="1255953" y="165100"/>
                  </a:moveTo>
                  <a:lnTo>
                    <a:pt x="1246787" y="177800"/>
                  </a:lnTo>
                  <a:lnTo>
                    <a:pt x="1235646" y="190500"/>
                  </a:lnTo>
                  <a:lnTo>
                    <a:pt x="1275359" y="190500"/>
                  </a:lnTo>
                  <a:lnTo>
                    <a:pt x="1273098" y="177800"/>
                  </a:lnTo>
                  <a:lnTo>
                    <a:pt x="1264025" y="177800"/>
                  </a:lnTo>
                  <a:lnTo>
                    <a:pt x="1255953" y="165100"/>
                  </a:lnTo>
                  <a:close/>
                </a:path>
                <a:path w="1779904" h="1358900">
                  <a:moveTo>
                    <a:pt x="1177862" y="152400"/>
                  </a:moveTo>
                  <a:lnTo>
                    <a:pt x="1116990" y="152400"/>
                  </a:lnTo>
                  <a:lnTo>
                    <a:pt x="1109850" y="165100"/>
                  </a:lnTo>
                  <a:lnTo>
                    <a:pt x="1193444" y="165100"/>
                  </a:lnTo>
                  <a:lnTo>
                    <a:pt x="1177862" y="152400"/>
                  </a:lnTo>
                  <a:close/>
                </a:path>
                <a:path w="1779904" h="1358900">
                  <a:moveTo>
                    <a:pt x="977163" y="127000"/>
                  </a:moveTo>
                  <a:lnTo>
                    <a:pt x="963333" y="127000"/>
                  </a:lnTo>
                  <a:lnTo>
                    <a:pt x="958367" y="139700"/>
                  </a:lnTo>
                  <a:lnTo>
                    <a:pt x="982194" y="139700"/>
                  </a:lnTo>
                  <a:lnTo>
                    <a:pt x="977163" y="127000"/>
                  </a:lnTo>
                  <a:close/>
                </a:path>
                <a:path w="1779904" h="1358900">
                  <a:moveTo>
                    <a:pt x="1072222" y="114300"/>
                  </a:moveTo>
                  <a:lnTo>
                    <a:pt x="1018680" y="114300"/>
                  </a:lnTo>
                  <a:lnTo>
                    <a:pt x="996657" y="127000"/>
                  </a:lnTo>
                  <a:lnTo>
                    <a:pt x="988491" y="127000"/>
                  </a:lnTo>
                  <a:lnTo>
                    <a:pt x="982194" y="139700"/>
                  </a:lnTo>
                  <a:lnTo>
                    <a:pt x="1088694" y="139700"/>
                  </a:lnTo>
                  <a:lnTo>
                    <a:pt x="1072222" y="114300"/>
                  </a:lnTo>
                  <a:close/>
                </a:path>
                <a:path w="1779904" h="1358900">
                  <a:moveTo>
                    <a:pt x="847991" y="101600"/>
                  </a:moveTo>
                  <a:lnTo>
                    <a:pt x="834834" y="101600"/>
                  </a:lnTo>
                  <a:lnTo>
                    <a:pt x="822720" y="114300"/>
                  </a:lnTo>
                  <a:lnTo>
                    <a:pt x="866902" y="114300"/>
                  </a:lnTo>
                  <a:lnTo>
                    <a:pt x="847991" y="101600"/>
                  </a:lnTo>
                  <a:close/>
                </a:path>
                <a:path w="1779904" h="1358900">
                  <a:moveTo>
                    <a:pt x="538516" y="50800"/>
                  </a:moveTo>
                  <a:lnTo>
                    <a:pt x="442544" y="50800"/>
                  </a:lnTo>
                  <a:lnTo>
                    <a:pt x="440855" y="63500"/>
                  </a:lnTo>
                  <a:lnTo>
                    <a:pt x="552488" y="63500"/>
                  </a:lnTo>
                  <a:lnTo>
                    <a:pt x="538516" y="50800"/>
                  </a:lnTo>
                  <a:close/>
                </a:path>
                <a:path w="1779904" h="1358900">
                  <a:moveTo>
                    <a:pt x="351967" y="25400"/>
                  </a:moveTo>
                  <a:lnTo>
                    <a:pt x="336676" y="25400"/>
                  </a:lnTo>
                  <a:lnTo>
                    <a:pt x="327721" y="38100"/>
                  </a:lnTo>
                  <a:lnTo>
                    <a:pt x="319208" y="50800"/>
                  </a:lnTo>
                  <a:lnTo>
                    <a:pt x="410514" y="50800"/>
                  </a:lnTo>
                  <a:lnTo>
                    <a:pt x="400539" y="38100"/>
                  </a:lnTo>
                  <a:lnTo>
                    <a:pt x="367007" y="38100"/>
                  </a:lnTo>
                  <a:lnTo>
                    <a:pt x="351967" y="25400"/>
                  </a:lnTo>
                  <a:close/>
                </a:path>
                <a:path w="1779904" h="1358900">
                  <a:moveTo>
                    <a:pt x="470601" y="25400"/>
                  </a:moveTo>
                  <a:lnTo>
                    <a:pt x="458915" y="38100"/>
                  </a:lnTo>
                  <a:lnTo>
                    <a:pt x="443293" y="50800"/>
                  </a:lnTo>
                  <a:lnTo>
                    <a:pt x="518769" y="50800"/>
                  </a:lnTo>
                  <a:lnTo>
                    <a:pt x="487502" y="38100"/>
                  </a:lnTo>
                  <a:lnTo>
                    <a:pt x="470601" y="25400"/>
                  </a:lnTo>
                  <a:close/>
                </a:path>
                <a:path w="1779904" h="1358900">
                  <a:moveTo>
                    <a:pt x="309054" y="25400"/>
                  </a:moveTo>
                  <a:lnTo>
                    <a:pt x="268871" y="25400"/>
                  </a:lnTo>
                  <a:lnTo>
                    <a:pt x="261015" y="38100"/>
                  </a:lnTo>
                  <a:lnTo>
                    <a:pt x="310789" y="38100"/>
                  </a:lnTo>
                  <a:lnTo>
                    <a:pt x="309054" y="25400"/>
                  </a:lnTo>
                  <a:close/>
                </a:path>
                <a:path w="1779904" h="1358900">
                  <a:moveTo>
                    <a:pt x="240029" y="12700"/>
                  </a:moveTo>
                  <a:lnTo>
                    <a:pt x="179119" y="12700"/>
                  </a:lnTo>
                  <a:lnTo>
                    <a:pt x="175607" y="25400"/>
                  </a:lnTo>
                  <a:lnTo>
                    <a:pt x="243408" y="25400"/>
                  </a:lnTo>
                  <a:lnTo>
                    <a:pt x="240029" y="12700"/>
                  </a:lnTo>
                  <a:close/>
                </a:path>
                <a:path w="1779904" h="1358900">
                  <a:moveTo>
                    <a:pt x="302254" y="12700"/>
                  </a:moveTo>
                  <a:lnTo>
                    <a:pt x="286793" y="12700"/>
                  </a:lnTo>
                  <a:lnTo>
                    <a:pt x="279184" y="25400"/>
                  </a:lnTo>
                  <a:lnTo>
                    <a:pt x="308292" y="25400"/>
                  </a:lnTo>
                  <a:lnTo>
                    <a:pt x="302254" y="12700"/>
                  </a:lnTo>
                  <a:close/>
                </a:path>
                <a:path w="1779904" h="1358900">
                  <a:moveTo>
                    <a:pt x="197069" y="0"/>
                  </a:moveTo>
                  <a:lnTo>
                    <a:pt x="192830" y="0"/>
                  </a:lnTo>
                  <a:lnTo>
                    <a:pt x="189306" y="12700"/>
                  </a:lnTo>
                  <a:lnTo>
                    <a:pt x="200672" y="12700"/>
                  </a:lnTo>
                  <a:lnTo>
                    <a:pt x="197069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047266" y="3852569"/>
              <a:ext cx="1779905" cy="1364615"/>
            </a:xfrm>
            <a:custGeom>
              <a:avLst/>
              <a:gdLst/>
              <a:ahLst/>
              <a:cxnLst/>
              <a:rect l="l" t="t" r="r" b="b"/>
              <a:pathLst>
                <a:path w="1779904" h="1364614">
                  <a:moveTo>
                    <a:pt x="1759836" y="218610"/>
                  </a:moveTo>
                  <a:lnTo>
                    <a:pt x="1766405" y="221208"/>
                  </a:lnTo>
                  <a:lnTo>
                    <a:pt x="1772460" y="227774"/>
                  </a:lnTo>
                  <a:lnTo>
                    <a:pt x="1775916" y="231525"/>
                  </a:lnTo>
                  <a:lnTo>
                    <a:pt x="1778835" y="234428"/>
                  </a:lnTo>
                  <a:lnTo>
                    <a:pt x="1779685" y="237621"/>
                  </a:lnTo>
                  <a:lnTo>
                    <a:pt x="1779128" y="241209"/>
                  </a:lnTo>
                  <a:lnTo>
                    <a:pt x="1766838" y="320395"/>
                  </a:lnTo>
                  <a:lnTo>
                    <a:pt x="1755443" y="393809"/>
                  </a:lnTo>
                  <a:lnTo>
                    <a:pt x="1744910" y="461670"/>
                  </a:lnTo>
                  <a:lnTo>
                    <a:pt x="1735205" y="524197"/>
                  </a:lnTo>
                  <a:lnTo>
                    <a:pt x="1726294" y="581608"/>
                  </a:lnTo>
                  <a:lnTo>
                    <a:pt x="1718144" y="634121"/>
                  </a:lnTo>
                  <a:lnTo>
                    <a:pt x="1710719" y="681954"/>
                  </a:lnTo>
                  <a:lnTo>
                    <a:pt x="1703988" y="725327"/>
                  </a:lnTo>
                  <a:lnTo>
                    <a:pt x="1697914" y="764456"/>
                  </a:lnTo>
                  <a:lnTo>
                    <a:pt x="1692465" y="799562"/>
                  </a:lnTo>
                  <a:lnTo>
                    <a:pt x="1687607" y="830861"/>
                  </a:lnTo>
                  <a:lnTo>
                    <a:pt x="1683306" y="858573"/>
                  </a:lnTo>
                  <a:lnTo>
                    <a:pt x="1611498" y="1321217"/>
                  </a:lnTo>
                  <a:lnTo>
                    <a:pt x="1597317" y="1351172"/>
                  </a:lnTo>
                  <a:lnTo>
                    <a:pt x="1589202" y="1364007"/>
                  </a:lnTo>
                  <a:lnTo>
                    <a:pt x="1584104" y="1362289"/>
                  </a:lnTo>
                  <a:lnTo>
                    <a:pt x="1578976" y="1348582"/>
                  </a:lnTo>
                  <a:lnTo>
                    <a:pt x="1570564" y="1341713"/>
                  </a:lnTo>
                  <a:lnTo>
                    <a:pt x="1561345" y="1341255"/>
                  </a:lnTo>
                  <a:lnTo>
                    <a:pt x="1551833" y="1343506"/>
                  </a:lnTo>
                  <a:lnTo>
                    <a:pt x="1542542" y="1344759"/>
                  </a:lnTo>
                  <a:lnTo>
                    <a:pt x="1534765" y="1336291"/>
                  </a:lnTo>
                  <a:lnTo>
                    <a:pt x="1527130" y="1326924"/>
                  </a:lnTo>
                  <a:lnTo>
                    <a:pt x="1518208" y="1325843"/>
                  </a:lnTo>
                  <a:lnTo>
                    <a:pt x="1506574" y="1342233"/>
                  </a:lnTo>
                  <a:lnTo>
                    <a:pt x="1497788" y="1340296"/>
                  </a:lnTo>
                  <a:lnTo>
                    <a:pt x="1487922" y="1345302"/>
                  </a:lnTo>
                  <a:lnTo>
                    <a:pt x="1478439" y="1347846"/>
                  </a:lnTo>
                  <a:lnTo>
                    <a:pt x="1470799" y="1338522"/>
                  </a:lnTo>
                  <a:lnTo>
                    <a:pt x="1466064" y="1310462"/>
                  </a:lnTo>
                  <a:lnTo>
                    <a:pt x="1456837" y="1311351"/>
                  </a:lnTo>
                  <a:lnTo>
                    <a:pt x="1445645" y="1324895"/>
                  </a:lnTo>
                  <a:lnTo>
                    <a:pt x="1435017" y="1334800"/>
                  </a:lnTo>
                  <a:lnTo>
                    <a:pt x="1421496" y="1328937"/>
                  </a:lnTo>
                  <a:lnTo>
                    <a:pt x="1401688" y="1322899"/>
                  </a:lnTo>
                  <a:lnTo>
                    <a:pt x="1382194" y="1316451"/>
                  </a:lnTo>
                  <a:lnTo>
                    <a:pt x="1369615" y="1309358"/>
                  </a:lnTo>
                  <a:lnTo>
                    <a:pt x="1362229" y="1302420"/>
                  </a:lnTo>
                  <a:lnTo>
                    <a:pt x="1354659" y="1297863"/>
                  </a:lnTo>
                  <a:lnTo>
                    <a:pt x="1346586" y="1297356"/>
                  </a:lnTo>
                  <a:lnTo>
                    <a:pt x="1337689" y="1302570"/>
                  </a:lnTo>
                  <a:lnTo>
                    <a:pt x="1309123" y="1317374"/>
                  </a:lnTo>
                  <a:lnTo>
                    <a:pt x="1272303" y="1306870"/>
                  </a:lnTo>
                  <a:lnTo>
                    <a:pt x="1236526" y="1288844"/>
                  </a:lnTo>
                  <a:lnTo>
                    <a:pt x="1211087" y="1281079"/>
                  </a:lnTo>
                  <a:lnTo>
                    <a:pt x="1201906" y="1284244"/>
                  </a:lnTo>
                  <a:lnTo>
                    <a:pt x="1192739" y="1286492"/>
                  </a:lnTo>
                  <a:lnTo>
                    <a:pt x="1183921" y="1286501"/>
                  </a:lnTo>
                  <a:lnTo>
                    <a:pt x="1175783" y="1282946"/>
                  </a:lnTo>
                  <a:lnTo>
                    <a:pt x="1161439" y="1284816"/>
                  </a:lnTo>
                  <a:lnTo>
                    <a:pt x="1142311" y="1275223"/>
                  </a:lnTo>
                  <a:lnTo>
                    <a:pt x="1122644" y="1269103"/>
                  </a:lnTo>
                  <a:lnTo>
                    <a:pt x="1106684" y="1281389"/>
                  </a:lnTo>
                  <a:lnTo>
                    <a:pt x="1099712" y="1268478"/>
                  </a:lnTo>
                  <a:lnTo>
                    <a:pt x="1091588" y="1264217"/>
                  </a:lnTo>
                  <a:lnTo>
                    <a:pt x="1082580" y="1266470"/>
                  </a:lnTo>
                  <a:lnTo>
                    <a:pt x="1072957" y="1273098"/>
                  </a:lnTo>
                  <a:lnTo>
                    <a:pt x="1059486" y="1269945"/>
                  </a:lnTo>
                  <a:lnTo>
                    <a:pt x="1039938" y="1264072"/>
                  </a:lnTo>
                  <a:lnTo>
                    <a:pt x="1019832" y="1260982"/>
                  </a:lnTo>
                  <a:lnTo>
                    <a:pt x="1004690" y="1266176"/>
                  </a:lnTo>
                  <a:lnTo>
                    <a:pt x="989381" y="1254196"/>
                  </a:lnTo>
                  <a:lnTo>
                    <a:pt x="972933" y="1249549"/>
                  </a:lnTo>
                  <a:lnTo>
                    <a:pt x="955531" y="1251061"/>
                  </a:lnTo>
                  <a:lnTo>
                    <a:pt x="937355" y="1257557"/>
                  </a:lnTo>
                  <a:lnTo>
                    <a:pt x="921624" y="1245722"/>
                  </a:lnTo>
                  <a:lnTo>
                    <a:pt x="904548" y="1243367"/>
                  </a:lnTo>
                  <a:lnTo>
                    <a:pt x="886829" y="1245155"/>
                  </a:lnTo>
                  <a:lnTo>
                    <a:pt x="869169" y="1245749"/>
                  </a:lnTo>
                  <a:lnTo>
                    <a:pt x="859735" y="1256442"/>
                  </a:lnTo>
                  <a:lnTo>
                    <a:pt x="848966" y="1255001"/>
                  </a:lnTo>
                  <a:lnTo>
                    <a:pt x="837918" y="1246407"/>
                  </a:lnTo>
                  <a:lnTo>
                    <a:pt x="827650" y="1235641"/>
                  </a:lnTo>
                  <a:lnTo>
                    <a:pt x="822947" y="1231238"/>
                  </a:lnTo>
                  <a:lnTo>
                    <a:pt x="815809" y="1229513"/>
                  </a:lnTo>
                  <a:lnTo>
                    <a:pt x="809993" y="1232283"/>
                  </a:lnTo>
                  <a:lnTo>
                    <a:pt x="797578" y="1234264"/>
                  </a:lnTo>
                  <a:lnTo>
                    <a:pt x="782320" y="1232192"/>
                  </a:lnTo>
                  <a:lnTo>
                    <a:pt x="766178" y="1228493"/>
                  </a:lnTo>
                  <a:lnTo>
                    <a:pt x="751112" y="1225593"/>
                  </a:lnTo>
                  <a:lnTo>
                    <a:pt x="745853" y="1224777"/>
                  </a:lnTo>
                  <a:lnTo>
                    <a:pt x="740029" y="1223256"/>
                  </a:lnTo>
                  <a:lnTo>
                    <a:pt x="735048" y="1220651"/>
                  </a:lnTo>
                  <a:lnTo>
                    <a:pt x="723070" y="1223676"/>
                  </a:lnTo>
                  <a:lnTo>
                    <a:pt x="710181" y="1233383"/>
                  </a:lnTo>
                  <a:lnTo>
                    <a:pt x="698387" y="1236034"/>
                  </a:lnTo>
                  <a:lnTo>
                    <a:pt x="689695" y="1217892"/>
                  </a:lnTo>
                  <a:lnTo>
                    <a:pt x="671934" y="1217507"/>
                  </a:lnTo>
                  <a:lnTo>
                    <a:pt x="641402" y="1212385"/>
                  </a:lnTo>
                  <a:lnTo>
                    <a:pt x="608364" y="1203891"/>
                  </a:lnTo>
                  <a:lnTo>
                    <a:pt x="583085" y="1193391"/>
                  </a:lnTo>
                  <a:lnTo>
                    <a:pt x="575546" y="1176961"/>
                  </a:lnTo>
                  <a:lnTo>
                    <a:pt x="566792" y="1168771"/>
                  </a:lnTo>
                  <a:lnTo>
                    <a:pt x="557206" y="1166759"/>
                  </a:lnTo>
                  <a:lnTo>
                    <a:pt x="547170" y="1168862"/>
                  </a:lnTo>
                  <a:lnTo>
                    <a:pt x="534373" y="1186246"/>
                  </a:lnTo>
                  <a:lnTo>
                    <a:pt x="523914" y="1188569"/>
                  </a:lnTo>
                  <a:lnTo>
                    <a:pt x="514758" y="1182494"/>
                  </a:lnTo>
                  <a:lnTo>
                    <a:pt x="505871" y="1174687"/>
                  </a:lnTo>
                  <a:lnTo>
                    <a:pt x="491456" y="1165011"/>
                  </a:lnTo>
                  <a:lnTo>
                    <a:pt x="468072" y="1163922"/>
                  </a:lnTo>
                  <a:lnTo>
                    <a:pt x="444286" y="1164607"/>
                  </a:lnTo>
                  <a:lnTo>
                    <a:pt x="428667" y="1160255"/>
                  </a:lnTo>
                  <a:lnTo>
                    <a:pt x="420316" y="1148991"/>
                  </a:lnTo>
                  <a:lnTo>
                    <a:pt x="410880" y="1144724"/>
                  </a:lnTo>
                  <a:lnTo>
                    <a:pt x="400453" y="1146841"/>
                  </a:lnTo>
                  <a:lnTo>
                    <a:pt x="389130" y="1154726"/>
                  </a:lnTo>
                  <a:lnTo>
                    <a:pt x="373262" y="1149875"/>
                  </a:lnTo>
                  <a:lnTo>
                    <a:pt x="349560" y="1145069"/>
                  </a:lnTo>
                  <a:lnTo>
                    <a:pt x="325338" y="1143622"/>
                  </a:lnTo>
                  <a:lnTo>
                    <a:pt x="307905" y="1148848"/>
                  </a:lnTo>
                  <a:lnTo>
                    <a:pt x="296960" y="1151114"/>
                  </a:lnTo>
                  <a:lnTo>
                    <a:pt x="288032" y="1140795"/>
                  </a:lnTo>
                  <a:lnTo>
                    <a:pt x="278618" y="1134415"/>
                  </a:lnTo>
                  <a:lnTo>
                    <a:pt x="266217" y="1148500"/>
                  </a:lnTo>
                  <a:lnTo>
                    <a:pt x="251392" y="1158016"/>
                  </a:lnTo>
                  <a:lnTo>
                    <a:pt x="232243" y="1154306"/>
                  </a:lnTo>
                  <a:lnTo>
                    <a:pt x="213719" y="1145762"/>
                  </a:lnTo>
                  <a:lnTo>
                    <a:pt x="200764" y="1140780"/>
                  </a:lnTo>
                  <a:lnTo>
                    <a:pt x="192657" y="1142924"/>
                  </a:lnTo>
                  <a:lnTo>
                    <a:pt x="184129" y="1149820"/>
                  </a:lnTo>
                  <a:lnTo>
                    <a:pt x="175616" y="1155801"/>
                  </a:lnTo>
                  <a:lnTo>
                    <a:pt x="167557" y="1155197"/>
                  </a:lnTo>
                  <a:lnTo>
                    <a:pt x="165402" y="1146712"/>
                  </a:lnTo>
                  <a:lnTo>
                    <a:pt x="168876" y="1140190"/>
                  </a:lnTo>
                  <a:lnTo>
                    <a:pt x="160304" y="1139710"/>
                  </a:lnTo>
                  <a:lnTo>
                    <a:pt x="122010" y="1149352"/>
                  </a:lnTo>
                  <a:lnTo>
                    <a:pt x="98868" y="1148735"/>
                  </a:lnTo>
                  <a:lnTo>
                    <a:pt x="79542" y="1145897"/>
                  </a:lnTo>
                  <a:lnTo>
                    <a:pt x="66094" y="1141791"/>
                  </a:lnTo>
                  <a:lnTo>
                    <a:pt x="60584" y="1137369"/>
                  </a:lnTo>
                  <a:lnTo>
                    <a:pt x="58703" y="1133220"/>
                  </a:lnTo>
                  <a:lnTo>
                    <a:pt x="54260" y="1132570"/>
                  </a:lnTo>
                  <a:lnTo>
                    <a:pt x="47740" y="1132285"/>
                  </a:lnTo>
                  <a:lnTo>
                    <a:pt x="39630" y="1129229"/>
                  </a:lnTo>
                  <a:lnTo>
                    <a:pt x="33366" y="1128038"/>
                  </a:lnTo>
                  <a:lnTo>
                    <a:pt x="27640" y="1131115"/>
                  </a:lnTo>
                  <a:lnTo>
                    <a:pt x="21317" y="1135591"/>
                  </a:lnTo>
                  <a:lnTo>
                    <a:pt x="13266" y="1138597"/>
                  </a:lnTo>
                  <a:lnTo>
                    <a:pt x="5529" y="1136255"/>
                  </a:lnTo>
                  <a:lnTo>
                    <a:pt x="1807" y="1130010"/>
                  </a:lnTo>
                  <a:lnTo>
                    <a:pt x="497" y="1124484"/>
                  </a:lnTo>
                  <a:lnTo>
                    <a:pt x="0" y="1124303"/>
                  </a:lnTo>
                  <a:lnTo>
                    <a:pt x="10053" y="1059531"/>
                  </a:lnTo>
                  <a:lnTo>
                    <a:pt x="19209" y="1000540"/>
                  </a:lnTo>
                  <a:lnTo>
                    <a:pt x="27510" y="947058"/>
                  </a:lnTo>
                  <a:lnTo>
                    <a:pt x="34998" y="898815"/>
                  </a:lnTo>
                  <a:lnTo>
                    <a:pt x="41714" y="855541"/>
                  </a:lnTo>
                  <a:lnTo>
                    <a:pt x="47702" y="816967"/>
                  </a:lnTo>
                  <a:lnTo>
                    <a:pt x="53002" y="782820"/>
                  </a:lnTo>
                  <a:lnTo>
                    <a:pt x="59083" y="743639"/>
                  </a:lnTo>
                  <a:lnTo>
                    <a:pt x="59005" y="743350"/>
                  </a:lnTo>
                  <a:lnTo>
                    <a:pt x="62445" y="720139"/>
                  </a:lnTo>
                  <a:lnTo>
                    <a:pt x="68131" y="682275"/>
                  </a:lnTo>
                  <a:lnTo>
                    <a:pt x="75670" y="632376"/>
                  </a:lnTo>
                  <a:lnTo>
                    <a:pt x="84671" y="573055"/>
                  </a:lnTo>
                  <a:lnTo>
                    <a:pt x="94739" y="506930"/>
                  </a:lnTo>
                  <a:lnTo>
                    <a:pt x="105483" y="436616"/>
                  </a:lnTo>
                  <a:lnTo>
                    <a:pt x="116509" y="364728"/>
                  </a:lnTo>
                  <a:lnTo>
                    <a:pt x="127425" y="293882"/>
                  </a:lnTo>
                  <a:lnTo>
                    <a:pt x="137838" y="226693"/>
                  </a:lnTo>
                  <a:lnTo>
                    <a:pt x="147355" y="165778"/>
                  </a:lnTo>
                  <a:lnTo>
                    <a:pt x="155584" y="113752"/>
                  </a:lnTo>
                  <a:lnTo>
                    <a:pt x="162132" y="73231"/>
                  </a:lnTo>
                  <a:lnTo>
                    <a:pt x="171946" y="26401"/>
                  </a:lnTo>
                  <a:lnTo>
                    <a:pt x="181994" y="11685"/>
                  </a:lnTo>
                  <a:lnTo>
                    <a:pt x="183680" y="9498"/>
                  </a:lnTo>
                  <a:lnTo>
                    <a:pt x="186495" y="8710"/>
                  </a:lnTo>
                  <a:lnTo>
                    <a:pt x="189311" y="7922"/>
                  </a:lnTo>
                  <a:lnTo>
                    <a:pt x="192836" y="4662"/>
                  </a:lnTo>
                  <a:lnTo>
                    <a:pt x="194943" y="377"/>
                  </a:lnTo>
                  <a:lnTo>
                    <a:pt x="197074" y="0"/>
                  </a:lnTo>
                  <a:lnTo>
                    <a:pt x="200673" y="8461"/>
                  </a:lnTo>
                  <a:lnTo>
                    <a:pt x="201238" y="9161"/>
                  </a:lnTo>
                  <a:lnTo>
                    <a:pt x="201710" y="10459"/>
                  </a:lnTo>
                  <a:lnTo>
                    <a:pt x="202932" y="11261"/>
                  </a:lnTo>
                  <a:lnTo>
                    <a:pt x="208741" y="16201"/>
                  </a:lnTo>
                  <a:lnTo>
                    <a:pt x="215185" y="17450"/>
                  </a:lnTo>
                  <a:lnTo>
                    <a:pt x="222101" y="16476"/>
                  </a:lnTo>
                  <a:lnTo>
                    <a:pt x="229323" y="14745"/>
                  </a:lnTo>
                  <a:lnTo>
                    <a:pt x="234297" y="13068"/>
                  </a:lnTo>
                  <a:lnTo>
                    <a:pt x="240028" y="15182"/>
                  </a:lnTo>
                  <a:lnTo>
                    <a:pt x="243416" y="19382"/>
                  </a:lnTo>
                  <a:lnTo>
                    <a:pt x="248819" y="26870"/>
                  </a:lnTo>
                  <a:lnTo>
                    <a:pt x="254508" y="32509"/>
                  </a:lnTo>
                  <a:lnTo>
                    <a:pt x="261016" y="32878"/>
                  </a:lnTo>
                  <a:lnTo>
                    <a:pt x="268872" y="24558"/>
                  </a:lnTo>
                  <a:lnTo>
                    <a:pt x="270743" y="21174"/>
                  </a:lnTo>
                  <a:lnTo>
                    <a:pt x="274495" y="18695"/>
                  </a:lnTo>
                  <a:lnTo>
                    <a:pt x="279189" y="18811"/>
                  </a:lnTo>
                  <a:lnTo>
                    <a:pt x="286796" y="16030"/>
                  </a:lnTo>
                  <a:lnTo>
                    <a:pt x="294787" y="11587"/>
                  </a:lnTo>
                  <a:lnTo>
                    <a:pt x="302256" y="10507"/>
                  </a:lnTo>
                  <a:lnTo>
                    <a:pt x="308296" y="17817"/>
                  </a:lnTo>
                  <a:lnTo>
                    <a:pt x="308768" y="19115"/>
                  </a:lnTo>
                  <a:lnTo>
                    <a:pt x="309240" y="20413"/>
                  </a:lnTo>
                  <a:lnTo>
                    <a:pt x="309055" y="21609"/>
                  </a:lnTo>
                  <a:lnTo>
                    <a:pt x="312526" y="45466"/>
                  </a:lnTo>
                  <a:lnTo>
                    <a:pt x="319210" y="49440"/>
                  </a:lnTo>
                  <a:lnTo>
                    <a:pt x="327722" y="41643"/>
                  </a:lnTo>
                  <a:lnTo>
                    <a:pt x="336675" y="30183"/>
                  </a:lnTo>
                  <a:lnTo>
                    <a:pt x="340048" y="25807"/>
                  </a:lnTo>
                  <a:lnTo>
                    <a:pt x="346243" y="24932"/>
                  </a:lnTo>
                  <a:lnTo>
                    <a:pt x="351976" y="27047"/>
                  </a:lnTo>
                  <a:lnTo>
                    <a:pt x="367014" y="32165"/>
                  </a:lnTo>
                  <a:lnTo>
                    <a:pt x="384623" y="37395"/>
                  </a:lnTo>
                  <a:lnTo>
                    <a:pt x="400543" y="42938"/>
                  </a:lnTo>
                  <a:lnTo>
                    <a:pt x="410512" y="48992"/>
                  </a:lnTo>
                  <a:lnTo>
                    <a:pt x="417469" y="55554"/>
                  </a:lnTo>
                  <a:lnTo>
                    <a:pt x="424606" y="60135"/>
                  </a:lnTo>
                  <a:lnTo>
                    <a:pt x="432282" y="61240"/>
                  </a:lnTo>
                  <a:lnTo>
                    <a:pt x="440856" y="57375"/>
                  </a:lnTo>
                  <a:lnTo>
                    <a:pt x="441700" y="56282"/>
                  </a:lnTo>
                  <a:lnTo>
                    <a:pt x="442543" y="55188"/>
                  </a:lnTo>
                  <a:lnTo>
                    <a:pt x="443293" y="54692"/>
                  </a:lnTo>
                  <a:lnTo>
                    <a:pt x="458919" y="33522"/>
                  </a:lnTo>
                  <a:lnTo>
                    <a:pt x="470608" y="29997"/>
                  </a:lnTo>
                  <a:lnTo>
                    <a:pt x="487510" y="37615"/>
                  </a:lnTo>
                  <a:lnTo>
                    <a:pt x="518777" y="49874"/>
                  </a:lnTo>
                  <a:lnTo>
                    <a:pt x="519435" y="49976"/>
                  </a:lnTo>
                  <a:lnTo>
                    <a:pt x="538522" y="55379"/>
                  </a:lnTo>
                  <a:lnTo>
                    <a:pt x="552494" y="60389"/>
                  </a:lnTo>
                  <a:lnTo>
                    <a:pt x="561940" y="65271"/>
                  </a:lnTo>
                  <a:lnTo>
                    <a:pt x="567453" y="70289"/>
                  </a:lnTo>
                  <a:lnTo>
                    <a:pt x="569619" y="73687"/>
                  </a:lnTo>
                  <a:lnTo>
                    <a:pt x="574693" y="75699"/>
                  </a:lnTo>
                  <a:lnTo>
                    <a:pt x="579481" y="75218"/>
                  </a:lnTo>
                  <a:lnTo>
                    <a:pt x="593822" y="74525"/>
                  </a:lnTo>
                  <a:lnTo>
                    <a:pt x="609574" y="74913"/>
                  </a:lnTo>
                  <a:lnTo>
                    <a:pt x="624272" y="76400"/>
                  </a:lnTo>
                  <a:lnTo>
                    <a:pt x="635450" y="79006"/>
                  </a:lnTo>
                  <a:lnTo>
                    <a:pt x="637330" y="79910"/>
                  </a:lnTo>
                  <a:lnTo>
                    <a:pt x="639395" y="79618"/>
                  </a:lnTo>
                  <a:lnTo>
                    <a:pt x="640710" y="79822"/>
                  </a:lnTo>
                  <a:lnTo>
                    <a:pt x="646833" y="81921"/>
                  </a:lnTo>
                  <a:lnTo>
                    <a:pt x="652284" y="87130"/>
                  </a:lnTo>
                  <a:lnTo>
                    <a:pt x="657751" y="91423"/>
                  </a:lnTo>
                  <a:lnTo>
                    <a:pt x="663922" y="90773"/>
                  </a:lnTo>
                  <a:lnTo>
                    <a:pt x="670675" y="86310"/>
                  </a:lnTo>
                  <a:lnTo>
                    <a:pt x="679501" y="85843"/>
                  </a:lnTo>
                  <a:lnTo>
                    <a:pt x="687018" y="89459"/>
                  </a:lnTo>
                  <a:lnTo>
                    <a:pt x="703532" y="95514"/>
                  </a:lnTo>
                  <a:lnTo>
                    <a:pt x="723139" y="99122"/>
                  </a:lnTo>
                  <a:lnTo>
                    <a:pt x="743024" y="100132"/>
                  </a:lnTo>
                  <a:lnTo>
                    <a:pt x="760369" y="98395"/>
                  </a:lnTo>
                  <a:lnTo>
                    <a:pt x="767727" y="97824"/>
                  </a:lnTo>
                  <a:lnTo>
                    <a:pt x="775087" y="98459"/>
                  </a:lnTo>
                  <a:lnTo>
                    <a:pt x="782133" y="100309"/>
                  </a:lnTo>
                  <a:lnTo>
                    <a:pt x="788546" y="103380"/>
                  </a:lnTo>
                  <a:lnTo>
                    <a:pt x="799511" y="107570"/>
                  </a:lnTo>
                  <a:lnTo>
                    <a:pt x="810927" y="108844"/>
                  </a:lnTo>
                  <a:lnTo>
                    <a:pt x="822726" y="107652"/>
                  </a:lnTo>
                  <a:lnTo>
                    <a:pt x="834839" y="104442"/>
                  </a:lnTo>
                  <a:lnTo>
                    <a:pt x="839813" y="102765"/>
                  </a:lnTo>
                  <a:lnTo>
                    <a:pt x="844415" y="103479"/>
                  </a:lnTo>
                  <a:lnTo>
                    <a:pt x="847989" y="106483"/>
                  </a:lnTo>
                  <a:lnTo>
                    <a:pt x="866905" y="115897"/>
                  </a:lnTo>
                  <a:lnTo>
                    <a:pt x="890058" y="121203"/>
                  </a:lnTo>
                  <a:lnTo>
                    <a:pt x="913168" y="122714"/>
                  </a:lnTo>
                  <a:lnTo>
                    <a:pt x="931959" y="120741"/>
                  </a:lnTo>
                  <a:lnTo>
                    <a:pt x="936839" y="119661"/>
                  </a:lnTo>
                  <a:lnTo>
                    <a:pt x="942571" y="121776"/>
                  </a:lnTo>
                  <a:lnTo>
                    <a:pt x="945301" y="125874"/>
                  </a:lnTo>
                  <a:lnTo>
                    <a:pt x="948218" y="128775"/>
                  </a:lnTo>
                  <a:lnTo>
                    <a:pt x="950569" y="130977"/>
                  </a:lnTo>
                  <a:lnTo>
                    <a:pt x="953856" y="131488"/>
                  </a:lnTo>
                  <a:lnTo>
                    <a:pt x="958365" y="132800"/>
                  </a:lnTo>
                  <a:lnTo>
                    <a:pt x="963340" y="131122"/>
                  </a:lnTo>
                  <a:lnTo>
                    <a:pt x="966526" y="127943"/>
                  </a:lnTo>
                  <a:lnTo>
                    <a:pt x="972307" y="126487"/>
                  </a:lnTo>
                  <a:lnTo>
                    <a:pt x="977165" y="130972"/>
                  </a:lnTo>
                  <a:lnTo>
                    <a:pt x="982198" y="134337"/>
                  </a:lnTo>
                  <a:lnTo>
                    <a:pt x="988500" y="129517"/>
                  </a:lnTo>
                  <a:lnTo>
                    <a:pt x="990279" y="126731"/>
                  </a:lnTo>
                  <a:lnTo>
                    <a:pt x="993188" y="125345"/>
                  </a:lnTo>
                  <a:lnTo>
                    <a:pt x="996661" y="124660"/>
                  </a:lnTo>
                  <a:lnTo>
                    <a:pt x="1018687" y="119056"/>
                  </a:lnTo>
                  <a:lnTo>
                    <a:pt x="1046383" y="113930"/>
                  </a:lnTo>
                  <a:lnTo>
                    <a:pt x="1072227" y="116669"/>
                  </a:lnTo>
                  <a:lnTo>
                    <a:pt x="1088697" y="134659"/>
                  </a:lnTo>
                  <a:lnTo>
                    <a:pt x="1089641" y="137254"/>
                  </a:lnTo>
                  <a:lnTo>
                    <a:pt x="1091335" y="139354"/>
                  </a:lnTo>
                  <a:lnTo>
                    <a:pt x="1093779" y="140958"/>
                  </a:lnTo>
                  <a:lnTo>
                    <a:pt x="1099198" y="147598"/>
                  </a:lnTo>
                  <a:lnTo>
                    <a:pt x="1104240" y="155442"/>
                  </a:lnTo>
                  <a:lnTo>
                    <a:pt x="1109855" y="158782"/>
                  </a:lnTo>
                  <a:lnTo>
                    <a:pt x="1116992" y="151909"/>
                  </a:lnTo>
                  <a:lnTo>
                    <a:pt x="1119707" y="147432"/>
                  </a:lnTo>
                  <a:lnTo>
                    <a:pt x="1124023" y="145653"/>
                  </a:lnTo>
                  <a:lnTo>
                    <a:pt x="1161934" y="150848"/>
                  </a:lnTo>
                  <a:lnTo>
                    <a:pt x="1197584" y="166256"/>
                  </a:lnTo>
                  <a:lnTo>
                    <a:pt x="1198434" y="169449"/>
                  </a:lnTo>
                  <a:lnTo>
                    <a:pt x="1204623" y="181614"/>
                  </a:lnTo>
                  <a:lnTo>
                    <a:pt x="1211623" y="188566"/>
                  </a:lnTo>
                  <a:lnTo>
                    <a:pt x="1219267" y="191369"/>
                  </a:lnTo>
                  <a:lnTo>
                    <a:pt x="1227387" y="191089"/>
                  </a:lnTo>
                  <a:lnTo>
                    <a:pt x="1230864" y="190404"/>
                  </a:lnTo>
                  <a:lnTo>
                    <a:pt x="1233863" y="188420"/>
                  </a:lnTo>
                  <a:lnTo>
                    <a:pt x="1235642" y="185634"/>
                  </a:lnTo>
                  <a:lnTo>
                    <a:pt x="1246788" y="171721"/>
                  </a:lnTo>
                  <a:lnTo>
                    <a:pt x="1255957" y="169728"/>
                  </a:lnTo>
                  <a:lnTo>
                    <a:pt x="1264029" y="174798"/>
                  </a:lnTo>
                  <a:lnTo>
                    <a:pt x="1271886" y="182075"/>
                  </a:lnTo>
                  <a:lnTo>
                    <a:pt x="1273108" y="182877"/>
                  </a:lnTo>
                  <a:lnTo>
                    <a:pt x="1274237" y="184276"/>
                  </a:lnTo>
                  <a:lnTo>
                    <a:pt x="1275365" y="185676"/>
                  </a:lnTo>
                  <a:lnTo>
                    <a:pt x="1282097" y="194347"/>
                  </a:lnTo>
                  <a:lnTo>
                    <a:pt x="1289692" y="197468"/>
                  </a:lnTo>
                  <a:lnTo>
                    <a:pt x="1297899" y="196666"/>
                  </a:lnTo>
                  <a:lnTo>
                    <a:pt x="1306463" y="193565"/>
                  </a:lnTo>
                  <a:lnTo>
                    <a:pt x="1310022" y="192280"/>
                  </a:lnTo>
                  <a:lnTo>
                    <a:pt x="1314058" y="192294"/>
                  </a:lnTo>
                  <a:lnTo>
                    <a:pt x="1317825" y="194104"/>
                  </a:lnTo>
                  <a:lnTo>
                    <a:pt x="1333153" y="200721"/>
                  </a:lnTo>
                  <a:lnTo>
                    <a:pt x="1352373" y="206278"/>
                  </a:lnTo>
                  <a:lnTo>
                    <a:pt x="1371694" y="208751"/>
                  </a:lnTo>
                  <a:lnTo>
                    <a:pt x="1387325" y="206116"/>
                  </a:lnTo>
                  <a:lnTo>
                    <a:pt x="1390232" y="204730"/>
                  </a:lnTo>
                  <a:lnTo>
                    <a:pt x="1394268" y="204744"/>
                  </a:lnTo>
                  <a:lnTo>
                    <a:pt x="1397465" y="205853"/>
                  </a:lnTo>
                  <a:lnTo>
                    <a:pt x="1414621" y="210209"/>
                  </a:lnTo>
                  <a:lnTo>
                    <a:pt x="1435860" y="213878"/>
                  </a:lnTo>
                  <a:lnTo>
                    <a:pt x="1456424" y="214573"/>
                  </a:lnTo>
                  <a:lnTo>
                    <a:pt x="1471555" y="210004"/>
                  </a:lnTo>
                  <a:lnTo>
                    <a:pt x="1472217" y="210106"/>
                  </a:lnTo>
                  <a:lnTo>
                    <a:pt x="1472310" y="209509"/>
                  </a:lnTo>
                  <a:lnTo>
                    <a:pt x="1473055" y="209012"/>
                  </a:lnTo>
                  <a:lnTo>
                    <a:pt x="1483504" y="207448"/>
                  </a:lnTo>
                  <a:lnTo>
                    <a:pt x="1492240" y="217730"/>
                  </a:lnTo>
                  <a:lnTo>
                    <a:pt x="1501619" y="223865"/>
                  </a:lnTo>
                  <a:lnTo>
                    <a:pt x="1514000" y="209856"/>
                  </a:lnTo>
                  <a:lnTo>
                    <a:pt x="1528828" y="200321"/>
                  </a:lnTo>
                  <a:lnTo>
                    <a:pt x="1547979" y="204031"/>
                  </a:lnTo>
                  <a:lnTo>
                    <a:pt x="1566506" y="212580"/>
                  </a:lnTo>
                  <a:lnTo>
                    <a:pt x="1579462" y="217567"/>
                  </a:lnTo>
                  <a:lnTo>
                    <a:pt x="1587567" y="215418"/>
                  </a:lnTo>
                  <a:lnTo>
                    <a:pt x="1596096" y="208514"/>
                  </a:lnTo>
                  <a:lnTo>
                    <a:pt x="1604610" y="202525"/>
                  </a:lnTo>
                  <a:lnTo>
                    <a:pt x="1612670" y="203126"/>
                  </a:lnTo>
                  <a:lnTo>
                    <a:pt x="1614908" y="211558"/>
                  </a:lnTo>
                  <a:lnTo>
                    <a:pt x="1611455" y="218016"/>
                  </a:lnTo>
                  <a:lnTo>
                    <a:pt x="1619646" y="218589"/>
                  </a:lnTo>
                  <a:lnTo>
                    <a:pt x="1656815" y="209365"/>
                  </a:lnTo>
                  <a:lnTo>
                    <a:pt x="1657477" y="209468"/>
                  </a:lnTo>
                  <a:lnTo>
                    <a:pt x="1658884" y="209074"/>
                  </a:lnTo>
                  <a:lnTo>
                    <a:pt x="1659537" y="209175"/>
                  </a:lnTo>
                  <a:lnTo>
                    <a:pt x="1673432" y="209064"/>
                  </a:lnTo>
                  <a:lnTo>
                    <a:pt x="1682028" y="210140"/>
                  </a:lnTo>
                  <a:lnTo>
                    <a:pt x="1685979" y="212676"/>
                  </a:lnTo>
                  <a:lnTo>
                    <a:pt x="1685937" y="216947"/>
                  </a:lnTo>
                  <a:lnTo>
                    <a:pt x="1682754" y="224413"/>
                  </a:lnTo>
                  <a:lnTo>
                    <a:pt x="1689536" y="232815"/>
                  </a:lnTo>
                  <a:lnTo>
                    <a:pt x="1698362" y="232347"/>
                  </a:lnTo>
                  <a:lnTo>
                    <a:pt x="1708750" y="229596"/>
                  </a:lnTo>
                  <a:lnTo>
                    <a:pt x="1715094" y="224840"/>
                  </a:lnTo>
                  <a:lnTo>
                    <a:pt x="1718394" y="220990"/>
                  </a:lnTo>
                  <a:lnTo>
                    <a:pt x="1719651" y="220955"/>
                  </a:lnTo>
                  <a:lnTo>
                    <a:pt x="1721533" y="225113"/>
                  </a:lnTo>
                  <a:lnTo>
                    <a:pt x="1725978" y="225764"/>
                  </a:lnTo>
                  <a:lnTo>
                    <a:pt x="1732499" y="226049"/>
                  </a:lnTo>
                  <a:lnTo>
                    <a:pt x="1740609" y="229107"/>
                  </a:lnTo>
                  <a:lnTo>
                    <a:pt x="1744715" y="229964"/>
                  </a:lnTo>
                  <a:lnTo>
                    <a:pt x="1745697" y="226146"/>
                  </a:lnTo>
                  <a:lnTo>
                    <a:pt x="1747273" y="220927"/>
                  </a:lnTo>
                  <a:lnTo>
                    <a:pt x="1753165" y="217584"/>
                  </a:lnTo>
                  <a:lnTo>
                    <a:pt x="1755402" y="217319"/>
                  </a:lnTo>
                  <a:lnTo>
                    <a:pt x="1757643" y="217743"/>
                  </a:lnTo>
                  <a:lnTo>
                    <a:pt x="1759836" y="218610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3729" y="4910662"/>
              <a:ext cx="1761070" cy="138007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76276" y="4887055"/>
              <a:ext cx="1737995" cy="1358900"/>
            </a:xfrm>
            <a:custGeom>
              <a:avLst/>
              <a:gdLst/>
              <a:ahLst/>
              <a:cxnLst/>
              <a:rect l="l" t="t" r="r" b="b"/>
              <a:pathLst>
                <a:path w="1737995" h="1358900">
                  <a:moveTo>
                    <a:pt x="236004" y="203200"/>
                  </a:moveTo>
                  <a:lnTo>
                    <a:pt x="161886" y="203200"/>
                  </a:lnTo>
                  <a:lnTo>
                    <a:pt x="159829" y="215900"/>
                  </a:lnTo>
                  <a:lnTo>
                    <a:pt x="154328" y="228600"/>
                  </a:lnTo>
                  <a:lnTo>
                    <a:pt x="87752" y="228600"/>
                  </a:lnTo>
                  <a:lnTo>
                    <a:pt x="81389" y="241300"/>
                  </a:lnTo>
                  <a:lnTo>
                    <a:pt x="1843" y="241300"/>
                  </a:lnTo>
                  <a:lnTo>
                    <a:pt x="276" y="254000"/>
                  </a:lnTo>
                  <a:lnTo>
                    <a:pt x="0" y="266700"/>
                  </a:lnTo>
                  <a:lnTo>
                    <a:pt x="695" y="266700"/>
                  </a:lnTo>
                  <a:lnTo>
                    <a:pt x="3567" y="304800"/>
                  </a:lnTo>
                  <a:lnTo>
                    <a:pt x="8281" y="342900"/>
                  </a:lnTo>
                  <a:lnTo>
                    <a:pt x="14506" y="393700"/>
                  </a:lnTo>
                  <a:lnTo>
                    <a:pt x="21907" y="457200"/>
                  </a:lnTo>
                  <a:lnTo>
                    <a:pt x="30151" y="520700"/>
                  </a:lnTo>
                  <a:lnTo>
                    <a:pt x="38906" y="596900"/>
                  </a:lnTo>
                  <a:lnTo>
                    <a:pt x="47838" y="660400"/>
                  </a:lnTo>
                  <a:lnTo>
                    <a:pt x="56614" y="736600"/>
                  </a:lnTo>
                  <a:lnTo>
                    <a:pt x="64902" y="800100"/>
                  </a:lnTo>
                  <a:lnTo>
                    <a:pt x="72367" y="863600"/>
                  </a:lnTo>
                  <a:lnTo>
                    <a:pt x="78677" y="914400"/>
                  </a:lnTo>
                  <a:lnTo>
                    <a:pt x="83499" y="952500"/>
                  </a:lnTo>
                  <a:lnTo>
                    <a:pt x="86499" y="977900"/>
                  </a:lnTo>
                  <a:lnTo>
                    <a:pt x="86652" y="977900"/>
                  </a:lnTo>
                  <a:lnTo>
                    <a:pt x="133286" y="1358900"/>
                  </a:lnTo>
                  <a:lnTo>
                    <a:pt x="161732" y="1358900"/>
                  </a:lnTo>
                  <a:lnTo>
                    <a:pt x="166407" y="1346200"/>
                  </a:lnTo>
                  <a:lnTo>
                    <a:pt x="257505" y="1346200"/>
                  </a:lnTo>
                  <a:lnTo>
                    <a:pt x="291735" y="1320800"/>
                  </a:lnTo>
                  <a:lnTo>
                    <a:pt x="384374" y="1320800"/>
                  </a:lnTo>
                  <a:lnTo>
                    <a:pt x="396049" y="1308100"/>
                  </a:lnTo>
                  <a:lnTo>
                    <a:pt x="404155" y="1295400"/>
                  </a:lnTo>
                  <a:lnTo>
                    <a:pt x="436270" y="1295400"/>
                  </a:lnTo>
                  <a:lnTo>
                    <a:pt x="451623" y="1282700"/>
                  </a:lnTo>
                  <a:lnTo>
                    <a:pt x="516026" y="1282700"/>
                  </a:lnTo>
                  <a:lnTo>
                    <a:pt x="524782" y="1270000"/>
                  </a:lnTo>
                  <a:lnTo>
                    <a:pt x="534242" y="1257300"/>
                  </a:lnTo>
                  <a:lnTo>
                    <a:pt x="668163" y="1257300"/>
                  </a:lnTo>
                  <a:lnTo>
                    <a:pt x="671956" y="1244600"/>
                  </a:lnTo>
                  <a:lnTo>
                    <a:pt x="942124" y="1244600"/>
                  </a:lnTo>
                  <a:lnTo>
                    <a:pt x="946975" y="1231900"/>
                  </a:lnTo>
                  <a:lnTo>
                    <a:pt x="1019570" y="1231900"/>
                  </a:lnTo>
                  <a:lnTo>
                    <a:pt x="1036132" y="1219200"/>
                  </a:lnTo>
                  <a:lnTo>
                    <a:pt x="1087288" y="1219200"/>
                  </a:lnTo>
                  <a:lnTo>
                    <a:pt x="1103625" y="1206500"/>
                  </a:lnTo>
                  <a:lnTo>
                    <a:pt x="1206284" y="1206500"/>
                  </a:lnTo>
                  <a:lnTo>
                    <a:pt x="1213743" y="1193800"/>
                  </a:lnTo>
                  <a:lnTo>
                    <a:pt x="1316710" y="1193800"/>
                  </a:lnTo>
                  <a:lnTo>
                    <a:pt x="1325194" y="1181100"/>
                  </a:lnTo>
                  <a:lnTo>
                    <a:pt x="1445583" y="1181100"/>
                  </a:lnTo>
                  <a:lnTo>
                    <a:pt x="1469047" y="1168400"/>
                  </a:lnTo>
                  <a:lnTo>
                    <a:pt x="1476198" y="1155700"/>
                  </a:lnTo>
                  <a:lnTo>
                    <a:pt x="1579016" y="1155700"/>
                  </a:lnTo>
                  <a:lnTo>
                    <a:pt x="1586101" y="1143000"/>
                  </a:lnTo>
                  <a:lnTo>
                    <a:pt x="1594736" y="1130300"/>
                  </a:lnTo>
                  <a:lnTo>
                    <a:pt x="1733946" y="1130300"/>
                  </a:lnTo>
                  <a:lnTo>
                    <a:pt x="1737613" y="1104900"/>
                  </a:lnTo>
                  <a:lnTo>
                    <a:pt x="1629579" y="215900"/>
                  </a:lnTo>
                  <a:lnTo>
                    <a:pt x="244480" y="215900"/>
                  </a:lnTo>
                  <a:lnTo>
                    <a:pt x="236004" y="203200"/>
                  </a:lnTo>
                  <a:close/>
                </a:path>
                <a:path w="1737995" h="1358900">
                  <a:moveTo>
                    <a:pt x="235069" y="1346200"/>
                  </a:moveTo>
                  <a:lnTo>
                    <a:pt x="195135" y="1346200"/>
                  </a:lnTo>
                  <a:lnTo>
                    <a:pt x="201641" y="1358900"/>
                  </a:lnTo>
                  <a:lnTo>
                    <a:pt x="215699" y="1358900"/>
                  </a:lnTo>
                  <a:lnTo>
                    <a:pt x="235069" y="1346200"/>
                  </a:lnTo>
                  <a:close/>
                </a:path>
                <a:path w="1737995" h="1358900">
                  <a:moveTo>
                    <a:pt x="323746" y="1320800"/>
                  </a:moveTo>
                  <a:lnTo>
                    <a:pt x="300116" y="1320800"/>
                  </a:lnTo>
                  <a:lnTo>
                    <a:pt x="298549" y="1333500"/>
                  </a:lnTo>
                  <a:lnTo>
                    <a:pt x="317414" y="1333500"/>
                  </a:lnTo>
                  <a:lnTo>
                    <a:pt x="323746" y="1320800"/>
                  </a:lnTo>
                  <a:close/>
                </a:path>
                <a:path w="1737995" h="1358900">
                  <a:moveTo>
                    <a:pt x="617292" y="1257300"/>
                  </a:moveTo>
                  <a:lnTo>
                    <a:pt x="534242" y="1257300"/>
                  </a:lnTo>
                  <a:lnTo>
                    <a:pt x="544481" y="1270000"/>
                  </a:lnTo>
                  <a:lnTo>
                    <a:pt x="594493" y="1270000"/>
                  </a:lnTo>
                  <a:lnTo>
                    <a:pt x="617292" y="1257300"/>
                  </a:lnTo>
                  <a:close/>
                </a:path>
                <a:path w="1737995" h="1358900">
                  <a:moveTo>
                    <a:pt x="668163" y="1257300"/>
                  </a:moveTo>
                  <a:lnTo>
                    <a:pt x="617292" y="1257300"/>
                  </a:lnTo>
                  <a:lnTo>
                    <a:pt x="633793" y="1270000"/>
                  </a:lnTo>
                  <a:lnTo>
                    <a:pt x="664370" y="1270000"/>
                  </a:lnTo>
                  <a:lnTo>
                    <a:pt x="668163" y="1257300"/>
                  </a:lnTo>
                  <a:close/>
                </a:path>
                <a:path w="1737995" h="1358900">
                  <a:moveTo>
                    <a:pt x="866838" y="1244600"/>
                  </a:moveTo>
                  <a:lnTo>
                    <a:pt x="701469" y="1244600"/>
                  </a:lnTo>
                  <a:lnTo>
                    <a:pt x="713193" y="1257300"/>
                  </a:lnTo>
                  <a:lnTo>
                    <a:pt x="740372" y="1270000"/>
                  </a:lnTo>
                  <a:lnTo>
                    <a:pt x="774476" y="1270000"/>
                  </a:lnTo>
                  <a:lnTo>
                    <a:pt x="805253" y="1257300"/>
                  </a:lnTo>
                  <a:lnTo>
                    <a:pt x="856136" y="1257300"/>
                  </a:lnTo>
                  <a:lnTo>
                    <a:pt x="866838" y="1244600"/>
                  </a:lnTo>
                  <a:close/>
                </a:path>
                <a:path w="1737995" h="1358900">
                  <a:moveTo>
                    <a:pt x="856136" y="1257300"/>
                  </a:moveTo>
                  <a:lnTo>
                    <a:pt x="822451" y="1257300"/>
                  </a:lnTo>
                  <a:lnTo>
                    <a:pt x="835747" y="1270000"/>
                  </a:lnTo>
                  <a:lnTo>
                    <a:pt x="846374" y="1270000"/>
                  </a:lnTo>
                  <a:lnTo>
                    <a:pt x="856136" y="1257300"/>
                  </a:lnTo>
                  <a:close/>
                </a:path>
                <a:path w="1737995" h="1358900">
                  <a:moveTo>
                    <a:pt x="1002741" y="1231900"/>
                  </a:moveTo>
                  <a:lnTo>
                    <a:pt x="960031" y="1231900"/>
                  </a:lnTo>
                  <a:lnTo>
                    <a:pt x="972837" y="1244600"/>
                  </a:lnTo>
                  <a:lnTo>
                    <a:pt x="996564" y="1244600"/>
                  </a:lnTo>
                  <a:lnTo>
                    <a:pt x="1002741" y="1231900"/>
                  </a:lnTo>
                  <a:close/>
                </a:path>
                <a:path w="1737995" h="1358900">
                  <a:moveTo>
                    <a:pt x="1087288" y="1219200"/>
                  </a:moveTo>
                  <a:lnTo>
                    <a:pt x="1053204" y="1219200"/>
                  </a:lnTo>
                  <a:lnTo>
                    <a:pt x="1071562" y="1231900"/>
                  </a:lnTo>
                  <a:lnTo>
                    <a:pt x="1087288" y="1219200"/>
                  </a:lnTo>
                  <a:close/>
                </a:path>
                <a:path w="1737995" h="1358900">
                  <a:moveTo>
                    <a:pt x="1151864" y="1206500"/>
                  </a:moveTo>
                  <a:lnTo>
                    <a:pt x="1120716" y="1206500"/>
                  </a:lnTo>
                  <a:lnTo>
                    <a:pt x="1138707" y="1219200"/>
                  </a:lnTo>
                  <a:lnTo>
                    <a:pt x="1151864" y="1206500"/>
                  </a:lnTo>
                  <a:close/>
                </a:path>
                <a:path w="1737995" h="1358900">
                  <a:moveTo>
                    <a:pt x="1253013" y="1193800"/>
                  </a:moveTo>
                  <a:lnTo>
                    <a:pt x="1230776" y="1193800"/>
                  </a:lnTo>
                  <a:lnTo>
                    <a:pt x="1240993" y="1206500"/>
                  </a:lnTo>
                  <a:lnTo>
                    <a:pt x="1253013" y="1193800"/>
                  </a:lnTo>
                  <a:close/>
                </a:path>
                <a:path w="1737995" h="1358900">
                  <a:moveTo>
                    <a:pt x="1579016" y="1155700"/>
                  </a:moveTo>
                  <a:lnTo>
                    <a:pt x="1501635" y="1155700"/>
                  </a:lnTo>
                  <a:lnTo>
                    <a:pt x="1515660" y="1168400"/>
                  </a:lnTo>
                  <a:lnTo>
                    <a:pt x="1571485" y="1168400"/>
                  </a:lnTo>
                  <a:lnTo>
                    <a:pt x="1579016" y="1155700"/>
                  </a:lnTo>
                  <a:close/>
                </a:path>
                <a:path w="1737995" h="1358900">
                  <a:moveTo>
                    <a:pt x="1649103" y="1130300"/>
                  </a:moveTo>
                  <a:lnTo>
                    <a:pt x="1594736" y="1130300"/>
                  </a:lnTo>
                  <a:lnTo>
                    <a:pt x="1606918" y="1155700"/>
                  </a:lnTo>
                  <a:lnTo>
                    <a:pt x="1616809" y="1168400"/>
                  </a:lnTo>
                  <a:lnTo>
                    <a:pt x="1625245" y="1168400"/>
                  </a:lnTo>
                  <a:lnTo>
                    <a:pt x="1633380" y="1155700"/>
                  </a:lnTo>
                  <a:lnTo>
                    <a:pt x="1642363" y="1155700"/>
                  </a:lnTo>
                  <a:lnTo>
                    <a:pt x="1649103" y="1130300"/>
                  </a:lnTo>
                  <a:close/>
                </a:path>
                <a:path w="1737995" h="1358900">
                  <a:moveTo>
                    <a:pt x="1733946" y="1130300"/>
                  </a:moveTo>
                  <a:lnTo>
                    <a:pt x="1657981" y="1130300"/>
                  </a:lnTo>
                  <a:lnTo>
                    <a:pt x="1667874" y="1143000"/>
                  </a:lnTo>
                  <a:lnTo>
                    <a:pt x="1713763" y="1143000"/>
                  </a:lnTo>
                  <a:lnTo>
                    <a:pt x="1722422" y="1155700"/>
                  </a:lnTo>
                  <a:lnTo>
                    <a:pt x="1727793" y="1155700"/>
                  </a:lnTo>
                  <a:lnTo>
                    <a:pt x="1732112" y="1143000"/>
                  </a:lnTo>
                  <a:lnTo>
                    <a:pt x="1733946" y="1130300"/>
                  </a:lnTo>
                  <a:close/>
                </a:path>
                <a:path w="1737995" h="1358900">
                  <a:moveTo>
                    <a:pt x="74380" y="228600"/>
                  </a:moveTo>
                  <a:lnTo>
                    <a:pt x="5943" y="228600"/>
                  </a:lnTo>
                  <a:lnTo>
                    <a:pt x="3973" y="241300"/>
                  </a:lnTo>
                  <a:lnTo>
                    <a:pt x="81389" y="241300"/>
                  </a:lnTo>
                  <a:lnTo>
                    <a:pt x="74380" y="228600"/>
                  </a:lnTo>
                  <a:close/>
                </a:path>
                <a:path w="1737995" h="1358900">
                  <a:moveTo>
                    <a:pt x="17274" y="215900"/>
                  </a:moveTo>
                  <a:lnTo>
                    <a:pt x="15328" y="215900"/>
                  </a:lnTo>
                  <a:lnTo>
                    <a:pt x="14468" y="228600"/>
                  </a:lnTo>
                  <a:lnTo>
                    <a:pt x="23037" y="228600"/>
                  </a:lnTo>
                  <a:lnTo>
                    <a:pt x="17274" y="215900"/>
                  </a:lnTo>
                  <a:close/>
                </a:path>
                <a:path w="1737995" h="1358900">
                  <a:moveTo>
                    <a:pt x="56654" y="215900"/>
                  </a:moveTo>
                  <a:lnTo>
                    <a:pt x="52323" y="228600"/>
                  </a:lnTo>
                  <a:lnTo>
                    <a:pt x="62737" y="228600"/>
                  </a:lnTo>
                  <a:lnTo>
                    <a:pt x="56654" y="215900"/>
                  </a:lnTo>
                  <a:close/>
                </a:path>
                <a:path w="1737995" h="1358900">
                  <a:moveTo>
                    <a:pt x="130771" y="203200"/>
                  </a:moveTo>
                  <a:lnTo>
                    <a:pt x="114461" y="203200"/>
                  </a:lnTo>
                  <a:lnTo>
                    <a:pt x="107981" y="215900"/>
                  </a:lnTo>
                  <a:lnTo>
                    <a:pt x="93929" y="215900"/>
                  </a:lnTo>
                  <a:lnTo>
                    <a:pt x="93052" y="228600"/>
                  </a:lnTo>
                  <a:lnTo>
                    <a:pt x="140741" y="228600"/>
                  </a:lnTo>
                  <a:lnTo>
                    <a:pt x="130911" y="215900"/>
                  </a:lnTo>
                  <a:lnTo>
                    <a:pt x="130771" y="203200"/>
                  </a:lnTo>
                  <a:close/>
                </a:path>
                <a:path w="1737995" h="1358900">
                  <a:moveTo>
                    <a:pt x="386152" y="177800"/>
                  </a:moveTo>
                  <a:lnTo>
                    <a:pt x="278376" y="177800"/>
                  </a:lnTo>
                  <a:lnTo>
                    <a:pt x="269087" y="203200"/>
                  </a:lnTo>
                  <a:lnTo>
                    <a:pt x="267474" y="203200"/>
                  </a:lnTo>
                  <a:lnTo>
                    <a:pt x="260276" y="215900"/>
                  </a:lnTo>
                  <a:lnTo>
                    <a:pt x="1629579" y="215900"/>
                  </a:lnTo>
                  <a:lnTo>
                    <a:pt x="1626493" y="190500"/>
                  </a:lnTo>
                  <a:lnTo>
                    <a:pt x="392823" y="190500"/>
                  </a:lnTo>
                  <a:lnTo>
                    <a:pt x="386152" y="177800"/>
                  </a:lnTo>
                  <a:close/>
                </a:path>
                <a:path w="1737995" h="1358900">
                  <a:moveTo>
                    <a:pt x="1508023" y="25400"/>
                  </a:moveTo>
                  <a:lnTo>
                    <a:pt x="1478965" y="25400"/>
                  </a:lnTo>
                  <a:lnTo>
                    <a:pt x="1445701" y="38100"/>
                  </a:lnTo>
                  <a:lnTo>
                    <a:pt x="1437662" y="50800"/>
                  </a:lnTo>
                  <a:lnTo>
                    <a:pt x="1353336" y="50800"/>
                  </a:lnTo>
                  <a:lnTo>
                    <a:pt x="1341653" y="63500"/>
                  </a:lnTo>
                  <a:lnTo>
                    <a:pt x="1333551" y="76200"/>
                  </a:lnTo>
                  <a:lnTo>
                    <a:pt x="1300848" y="76200"/>
                  </a:lnTo>
                  <a:lnTo>
                    <a:pt x="1287532" y="88900"/>
                  </a:lnTo>
                  <a:lnTo>
                    <a:pt x="1218742" y="88900"/>
                  </a:lnTo>
                  <a:lnTo>
                    <a:pt x="1204416" y="101600"/>
                  </a:lnTo>
                  <a:lnTo>
                    <a:pt x="1140586" y="101600"/>
                  </a:lnTo>
                  <a:lnTo>
                    <a:pt x="1130109" y="114300"/>
                  </a:lnTo>
                  <a:lnTo>
                    <a:pt x="1066241" y="114300"/>
                  </a:lnTo>
                  <a:lnTo>
                    <a:pt x="1063891" y="127000"/>
                  </a:lnTo>
                  <a:lnTo>
                    <a:pt x="814108" y="127000"/>
                  </a:lnTo>
                  <a:lnTo>
                    <a:pt x="809354" y="139700"/>
                  </a:lnTo>
                  <a:lnTo>
                    <a:pt x="739767" y="139700"/>
                  </a:lnTo>
                  <a:lnTo>
                    <a:pt x="717115" y="152400"/>
                  </a:lnTo>
                  <a:lnTo>
                    <a:pt x="637605" y="152400"/>
                  </a:lnTo>
                  <a:lnTo>
                    <a:pt x="626269" y="165100"/>
                  </a:lnTo>
                  <a:lnTo>
                    <a:pt x="569885" y="165100"/>
                  </a:lnTo>
                  <a:lnTo>
                    <a:pt x="550475" y="177800"/>
                  </a:lnTo>
                  <a:lnTo>
                    <a:pt x="419347" y="177800"/>
                  </a:lnTo>
                  <a:lnTo>
                    <a:pt x="405739" y="190500"/>
                  </a:lnTo>
                  <a:lnTo>
                    <a:pt x="1626493" y="190500"/>
                  </a:lnTo>
                  <a:lnTo>
                    <a:pt x="1607972" y="38100"/>
                  </a:lnTo>
                  <a:lnTo>
                    <a:pt x="1516824" y="38100"/>
                  </a:lnTo>
                  <a:lnTo>
                    <a:pt x="1508023" y="25400"/>
                  </a:lnTo>
                  <a:close/>
                </a:path>
                <a:path w="1737995" h="1358900">
                  <a:moveTo>
                    <a:pt x="504875" y="165100"/>
                  </a:moveTo>
                  <a:lnTo>
                    <a:pt x="496506" y="177800"/>
                  </a:lnTo>
                  <a:lnTo>
                    <a:pt x="513092" y="177800"/>
                  </a:lnTo>
                  <a:lnTo>
                    <a:pt x="504875" y="165100"/>
                  </a:lnTo>
                  <a:close/>
                </a:path>
                <a:path w="1737995" h="1358900">
                  <a:moveTo>
                    <a:pt x="614578" y="152400"/>
                  </a:moveTo>
                  <a:lnTo>
                    <a:pt x="593034" y="152400"/>
                  </a:lnTo>
                  <a:lnTo>
                    <a:pt x="586104" y="165100"/>
                  </a:lnTo>
                  <a:lnTo>
                    <a:pt x="626269" y="165100"/>
                  </a:lnTo>
                  <a:lnTo>
                    <a:pt x="614578" y="152400"/>
                  </a:lnTo>
                  <a:close/>
                </a:path>
                <a:path w="1737995" h="1358900">
                  <a:moveTo>
                    <a:pt x="672630" y="139700"/>
                  </a:moveTo>
                  <a:lnTo>
                    <a:pt x="663752" y="139700"/>
                  </a:lnTo>
                  <a:lnTo>
                    <a:pt x="659422" y="152400"/>
                  </a:lnTo>
                  <a:lnTo>
                    <a:pt x="693391" y="152400"/>
                  </a:lnTo>
                  <a:lnTo>
                    <a:pt x="672630" y="139700"/>
                  </a:lnTo>
                  <a:close/>
                </a:path>
                <a:path w="1737995" h="1358900">
                  <a:moveTo>
                    <a:pt x="797698" y="127000"/>
                  </a:moveTo>
                  <a:lnTo>
                    <a:pt x="792530" y="139700"/>
                  </a:lnTo>
                  <a:lnTo>
                    <a:pt x="803595" y="139700"/>
                  </a:lnTo>
                  <a:lnTo>
                    <a:pt x="797698" y="127000"/>
                  </a:lnTo>
                  <a:close/>
                </a:path>
                <a:path w="1737995" h="1358900">
                  <a:moveTo>
                    <a:pt x="891192" y="88900"/>
                  </a:moveTo>
                  <a:lnTo>
                    <a:pt x="840314" y="114300"/>
                  </a:lnTo>
                  <a:lnTo>
                    <a:pt x="820635" y="127000"/>
                  </a:lnTo>
                  <a:lnTo>
                    <a:pt x="932537" y="127000"/>
                  </a:lnTo>
                  <a:lnTo>
                    <a:pt x="925550" y="114300"/>
                  </a:lnTo>
                  <a:lnTo>
                    <a:pt x="913549" y="114300"/>
                  </a:lnTo>
                  <a:lnTo>
                    <a:pt x="911936" y="101600"/>
                  </a:lnTo>
                  <a:lnTo>
                    <a:pt x="891192" y="88900"/>
                  </a:lnTo>
                  <a:close/>
                </a:path>
                <a:path w="1737995" h="1358900">
                  <a:moveTo>
                    <a:pt x="1036253" y="114300"/>
                  </a:moveTo>
                  <a:lnTo>
                    <a:pt x="943851" y="114300"/>
                  </a:lnTo>
                  <a:lnTo>
                    <a:pt x="938849" y="127000"/>
                  </a:lnTo>
                  <a:lnTo>
                    <a:pt x="1044882" y="127000"/>
                  </a:lnTo>
                  <a:lnTo>
                    <a:pt x="1036253" y="114300"/>
                  </a:lnTo>
                  <a:close/>
                </a:path>
                <a:path w="1737995" h="1358900">
                  <a:moveTo>
                    <a:pt x="1025309" y="101600"/>
                  </a:moveTo>
                  <a:lnTo>
                    <a:pt x="948918" y="101600"/>
                  </a:lnTo>
                  <a:lnTo>
                    <a:pt x="945248" y="114300"/>
                  </a:lnTo>
                  <a:lnTo>
                    <a:pt x="1026985" y="114300"/>
                  </a:lnTo>
                  <a:lnTo>
                    <a:pt x="1025309" y="101600"/>
                  </a:lnTo>
                  <a:close/>
                </a:path>
                <a:path w="1737995" h="1358900">
                  <a:moveTo>
                    <a:pt x="1082425" y="88900"/>
                  </a:moveTo>
                  <a:lnTo>
                    <a:pt x="1074147" y="101600"/>
                  </a:lnTo>
                  <a:lnTo>
                    <a:pt x="1067206" y="114300"/>
                  </a:lnTo>
                  <a:lnTo>
                    <a:pt x="1114274" y="114300"/>
                  </a:lnTo>
                  <a:lnTo>
                    <a:pt x="1105433" y="101600"/>
                  </a:lnTo>
                  <a:lnTo>
                    <a:pt x="1091568" y="101600"/>
                  </a:lnTo>
                  <a:lnTo>
                    <a:pt x="1082425" y="88900"/>
                  </a:lnTo>
                  <a:close/>
                </a:path>
                <a:path w="1737995" h="1358900">
                  <a:moveTo>
                    <a:pt x="1311660" y="63500"/>
                  </a:moveTo>
                  <a:lnTo>
                    <a:pt x="1302029" y="76200"/>
                  </a:lnTo>
                  <a:lnTo>
                    <a:pt x="1322860" y="76200"/>
                  </a:lnTo>
                  <a:lnTo>
                    <a:pt x="1311660" y="63500"/>
                  </a:lnTo>
                  <a:close/>
                </a:path>
                <a:path w="1737995" h="1358900">
                  <a:moveTo>
                    <a:pt x="1434782" y="25400"/>
                  </a:moveTo>
                  <a:lnTo>
                    <a:pt x="1426861" y="38100"/>
                  </a:lnTo>
                  <a:lnTo>
                    <a:pt x="1420296" y="38100"/>
                  </a:lnTo>
                  <a:lnTo>
                    <a:pt x="1413967" y="50800"/>
                  </a:lnTo>
                  <a:lnTo>
                    <a:pt x="1437662" y="50800"/>
                  </a:lnTo>
                  <a:lnTo>
                    <a:pt x="1439228" y="38100"/>
                  </a:lnTo>
                  <a:lnTo>
                    <a:pt x="1434782" y="25400"/>
                  </a:lnTo>
                  <a:close/>
                </a:path>
                <a:path w="1737995" h="1358900">
                  <a:moveTo>
                    <a:pt x="1604886" y="12700"/>
                  </a:moveTo>
                  <a:lnTo>
                    <a:pt x="1569054" y="12700"/>
                  </a:lnTo>
                  <a:lnTo>
                    <a:pt x="1569146" y="25400"/>
                  </a:lnTo>
                  <a:lnTo>
                    <a:pt x="1534441" y="25400"/>
                  </a:lnTo>
                  <a:lnTo>
                    <a:pt x="1525193" y="38100"/>
                  </a:lnTo>
                  <a:lnTo>
                    <a:pt x="1607972" y="38100"/>
                  </a:lnTo>
                  <a:lnTo>
                    <a:pt x="1604886" y="12700"/>
                  </a:lnTo>
                  <a:close/>
                </a:path>
                <a:path w="1737995" h="1358900">
                  <a:moveTo>
                    <a:pt x="1503435" y="12700"/>
                  </a:moveTo>
                  <a:lnTo>
                    <a:pt x="1494871" y="25400"/>
                  </a:lnTo>
                  <a:lnTo>
                    <a:pt x="1507927" y="25400"/>
                  </a:lnTo>
                  <a:lnTo>
                    <a:pt x="1503435" y="12700"/>
                  </a:lnTo>
                  <a:close/>
                </a:path>
                <a:path w="1737995" h="1358900">
                  <a:moveTo>
                    <a:pt x="1542580" y="12700"/>
                  </a:moveTo>
                  <a:lnTo>
                    <a:pt x="1541383" y="12700"/>
                  </a:lnTo>
                  <a:lnTo>
                    <a:pt x="1539254" y="25400"/>
                  </a:lnTo>
                  <a:lnTo>
                    <a:pt x="1545522" y="25400"/>
                  </a:lnTo>
                  <a:lnTo>
                    <a:pt x="1542580" y="12700"/>
                  </a:lnTo>
                  <a:close/>
                </a:path>
                <a:path w="1737995" h="1358900">
                  <a:moveTo>
                    <a:pt x="1587639" y="0"/>
                  </a:moveTo>
                  <a:lnTo>
                    <a:pt x="1573923" y="0"/>
                  </a:lnTo>
                  <a:lnTo>
                    <a:pt x="1569156" y="12700"/>
                  </a:lnTo>
                  <a:lnTo>
                    <a:pt x="1599603" y="12700"/>
                  </a:lnTo>
                  <a:lnTo>
                    <a:pt x="1587639" y="0"/>
                  </a:lnTo>
                  <a:close/>
                </a:path>
              </a:pathLst>
            </a:custGeom>
            <a:solidFill>
              <a:srgbClr val="FE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176267" y="4885561"/>
              <a:ext cx="1737995" cy="1360805"/>
            </a:xfrm>
            <a:custGeom>
              <a:avLst/>
              <a:gdLst/>
              <a:ahLst/>
              <a:cxnLst/>
              <a:rect l="l" t="t" r="r" b="b"/>
              <a:pathLst>
                <a:path w="1737995" h="1360804">
                  <a:moveTo>
                    <a:pt x="1580620" y="237"/>
                  </a:moveTo>
                  <a:lnTo>
                    <a:pt x="1587648" y="952"/>
                  </a:lnTo>
                  <a:lnTo>
                    <a:pt x="1595260" y="5624"/>
                  </a:lnTo>
                  <a:lnTo>
                    <a:pt x="1599605" y="8295"/>
                  </a:lnTo>
                  <a:lnTo>
                    <a:pt x="1603204" y="10294"/>
                  </a:lnTo>
                  <a:lnTo>
                    <a:pt x="1615030" y="96285"/>
                  </a:lnTo>
                  <a:lnTo>
                    <a:pt x="1624023" y="170032"/>
                  </a:lnTo>
                  <a:lnTo>
                    <a:pt x="1632335" y="238201"/>
                  </a:lnTo>
                  <a:lnTo>
                    <a:pt x="1639995" y="301011"/>
                  </a:lnTo>
                  <a:lnTo>
                    <a:pt x="1647027" y="358682"/>
                  </a:lnTo>
                  <a:lnTo>
                    <a:pt x="1653460" y="411433"/>
                  </a:lnTo>
                  <a:lnTo>
                    <a:pt x="1659319" y="459484"/>
                  </a:lnTo>
                  <a:lnTo>
                    <a:pt x="1664632" y="503053"/>
                  </a:lnTo>
                  <a:lnTo>
                    <a:pt x="1669426" y="542360"/>
                  </a:lnTo>
                  <a:lnTo>
                    <a:pt x="1673726" y="577624"/>
                  </a:lnTo>
                  <a:lnTo>
                    <a:pt x="1677560" y="609066"/>
                  </a:lnTo>
                  <a:lnTo>
                    <a:pt x="1680955" y="636903"/>
                  </a:lnTo>
                  <a:lnTo>
                    <a:pt x="1682025" y="645682"/>
                  </a:lnTo>
                  <a:lnTo>
                    <a:pt x="1732971" y="1063462"/>
                  </a:lnTo>
                  <a:lnTo>
                    <a:pt x="1737045" y="1096871"/>
                  </a:lnTo>
                  <a:lnTo>
                    <a:pt x="1737627" y="1101644"/>
                  </a:lnTo>
                  <a:lnTo>
                    <a:pt x="1732123" y="1134326"/>
                  </a:lnTo>
                  <a:lnTo>
                    <a:pt x="1727803" y="1148884"/>
                  </a:lnTo>
                  <a:lnTo>
                    <a:pt x="1722431" y="1148617"/>
                  </a:lnTo>
                  <a:lnTo>
                    <a:pt x="1713770" y="1136821"/>
                  </a:lnTo>
                  <a:lnTo>
                    <a:pt x="1703807" y="1132496"/>
                  </a:lnTo>
                  <a:lnTo>
                    <a:pt x="1694811" y="1134563"/>
                  </a:lnTo>
                  <a:lnTo>
                    <a:pt x="1686269" y="1139314"/>
                  </a:lnTo>
                  <a:lnTo>
                    <a:pt x="1677668" y="1143046"/>
                  </a:lnTo>
                  <a:lnTo>
                    <a:pt x="1667882" y="1137011"/>
                  </a:lnTo>
                  <a:lnTo>
                    <a:pt x="1657988" y="1130073"/>
                  </a:lnTo>
                  <a:lnTo>
                    <a:pt x="1649108" y="1131458"/>
                  </a:lnTo>
                  <a:lnTo>
                    <a:pt x="1642367" y="1150393"/>
                  </a:lnTo>
                  <a:lnTo>
                    <a:pt x="1633386" y="1150918"/>
                  </a:lnTo>
                  <a:lnTo>
                    <a:pt x="1625252" y="1158418"/>
                  </a:lnTo>
                  <a:lnTo>
                    <a:pt x="1616814" y="1163445"/>
                  </a:lnTo>
                  <a:lnTo>
                    <a:pt x="1606922" y="1156549"/>
                  </a:lnTo>
                  <a:lnTo>
                    <a:pt x="1594742" y="1130833"/>
                  </a:lnTo>
                  <a:lnTo>
                    <a:pt x="1586107" y="1134197"/>
                  </a:lnTo>
                  <a:lnTo>
                    <a:pt x="1579020" y="1150273"/>
                  </a:lnTo>
                  <a:lnTo>
                    <a:pt x="1571485" y="1162694"/>
                  </a:lnTo>
                  <a:lnTo>
                    <a:pt x="1556880" y="1160728"/>
                  </a:lnTo>
                  <a:lnTo>
                    <a:pt x="1536176" y="1160303"/>
                  </a:lnTo>
                  <a:lnTo>
                    <a:pt x="1515663" y="1159397"/>
                  </a:lnTo>
                  <a:lnTo>
                    <a:pt x="1501630" y="1155990"/>
                  </a:lnTo>
                  <a:lnTo>
                    <a:pt x="1492636" y="1151323"/>
                  </a:lnTo>
                  <a:lnTo>
                    <a:pt x="1484112" y="1148994"/>
                  </a:lnTo>
                  <a:lnTo>
                    <a:pt x="1476205" y="1150701"/>
                  </a:lnTo>
                  <a:lnTo>
                    <a:pt x="1469061" y="1158139"/>
                  </a:lnTo>
                  <a:lnTo>
                    <a:pt x="1445595" y="1180150"/>
                  </a:lnTo>
                  <a:lnTo>
                    <a:pt x="1407307" y="1180052"/>
                  </a:lnTo>
                  <a:lnTo>
                    <a:pt x="1367976" y="1172432"/>
                  </a:lnTo>
                  <a:lnTo>
                    <a:pt x="1341384" y="1171875"/>
                  </a:lnTo>
                  <a:lnTo>
                    <a:pt x="1333409" y="1177417"/>
                  </a:lnTo>
                  <a:lnTo>
                    <a:pt x="1325200" y="1182072"/>
                  </a:lnTo>
                  <a:lnTo>
                    <a:pt x="1316716" y="1184478"/>
                  </a:lnTo>
                  <a:lnTo>
                    <a:pt x="1307918" y="1183269"/>
                  </a:lnTo>
                  <a:lnTo>
                    <a:pt x="1294622" y="1188969"/>
                  </a:lnTo>
                  <a:lnTo>
                    <a:pt x="1273607" y="1184937"/>
                  </a:lnTo>
                  <a:lnTo>
                    <a:pt x="1253017" y="1184394"/>
                  </a:lnTo>
                  <a:lnTo>
                    <a:pt x="1240998" y="1200557"/>
                  </a:lnTo>
                  <a:lnTo>
                    <a:pt x="1230778" y="1190027"/>
                  </a:lnTo>
                  <a:lnTo>
                    <a:pt x="1221802" y="1188135"/>
                  </a:lnTo>
                  <a:lnTo>
                    <a:pt x="1213746" y="1192752"/>
                  </a:lnTo>
                  <a:lnTo>
                    <a:pt x="1206287" y="1201747"/>
                  </a:lnTo>
                  <a:lnTo>
                    <a:pt x="1192467" y="1202375"/>
                  </a:lnTo>
                  <a:lnTo>
                    <a:pt x="1172058" y="1202038"/>
                  </a:lnTo>
                  <a:lnTo>
                    <a:pt x="1151869" y="1204530"/>
                  </a:lnTo>
                  <a:lnTo>
                    <a:pt x="1138710" y="1213645"/>
                  </a:lnTo>
                  <a:lnTo>
                    <a:pt x="1120720" y="1206278"/>
                  </a:lnTo>
                  <a:lnTo>
                    <a:pt x="1103629" y="1206277"/>
                  </a:lnTo>
                  <a:lnTo>
                    <a:pt x="1087292" y="1212463"/>
                  </a:lnTo>
                  <a:lnTo>
                    <a:pt x="1071567" y="1223656"/>
                  </a:lnTo>
                  <a:lnTo>
                    <a:pt x="1053211" y="1216544"/>
                  </a:lnTo>
                  <a:lnTo>
                    <a:pt x="1036138" y="1218920"/>
                  </a:lnTo>
                  <a:lnTo>
                    <a:pt x="1019573" y="1225457"/>
                  </a:lnTo>
                  <a:lnTo>
                    <a:pt x="1002739" y="1230830"/>
                  </a:lnTo>
                  <a:lnTo>
                    <a:pt x="996568" y="1243685"/>
                  </a:lnTo>
                  <a:lnTo>
                    <a:pt x="985812" y="1245226"/>
                  </a:lnTo>
                  <a:lnTo>
                    <a:pt x="972845" y="1239959"/>
                  </a:lnTo>
                  <a:lnTo>
                    <a:pt x="960036" y="1232391"/>
                  </a:lnTo>
                  <a:lnTo>
                    <a:pt x="954313" y="1229432"/>
                  </a:lnTo>
                  <a:lnTo>
                    <a:pt x="946975" y="1229712"/>
                  </a:lnTo>
                  <a:lnTo>
                    <a:pt x="942132" y="1233960"/>
                  </a:lnTo>
                  <a:lnTo>
                    <a:pt x="930722" y="1239241"/>
                  </a:lnTo>
                  <a:lnTo>
                    <a:pt x="915476" y="1241395"/>
                  </a:lnTo>
                  <a:lnTo>
                    <a:pt x="898936" y="1242223"/>
                  </a:lnTo>
                  <a:lnTo>
                    <a:pt x="883649" y="1243529"/>
                  </a:lnTo>
                  <a:lnTo>
                    <a:pt x="878366" y="1244173"/>
                  </a:lnTo>
                  <a:lnTo>
                    <a:pt x="872348" y="1244293"/>
                  </a:lnTo>
                  <a:lnTo>
                    <a:pt x="866846" y="1243140"/>
                  </a:lnTo>
                  <a:lnTo>
                    <a:pt x="856142" y="1249307"/>
                  </a:lnTo>
                  <a:lnTo>
                    <a:pt x="846378" y="1262153"/>
                  </a:lnTo>
                  <a:lnTo>
                    <a:pt x="835749" y="1267910"/>
                  </a:lnTo>
                  <a:lnTo>
                    <a:pt x="822452" y="1252815"/>
                  </a:lnTo>
                  <a:lnTo>
                    <a:pt x="805255" y="1257273"/>
                  </a:lnTo>
                  <a:lnTo>
                    <a:pt x="774481" y="1260644"/>
                  </a:lnTo>
                  <a:lnTo>
                    <a:pt x="740377" y="1261452"/>
                  </a:lnTo>
                  <a:lnTo>
                    <a:pt x="713196" y="1258220"/>
                  </a:lnTo>
                  <a:lnTo>
                    <a:pt x="701475" y="1244458"/>
                  </a:lnTo>
                  <a:lnTo>
                    <a:pt x="690824" y="1238956"/>
                  </a:lnTo>
                  <a:lnTo>
                    <a:pt x="681051" y="1239626"/>
                  </a:lnTo>
                  <a:lnTo>
                    <a:pt x="671965" y="1244379"/>
                  </a:lnTo>
                  <a:lnTo>
                    <a:pt x="664376" y="1264587"/>
                  </a:lnTo>
                  <a:lnTo>
                    <a:pt x="654942" y="1269666"/>
                  </a:lnTo>
                  <a:lnTo>
                    <a:pt x="644480" y="1266309"/>
                  </a:lnTo>
                  <a:lnTo>
                    <a:pt x="633805" y="1261212"/>
                  </a:lnTo>
                  <a:lnTo>
                    <a:pt x="617303" y="1255820"/>
                  </a:lnTo>
                  <a:lnTo>
                    <a:pt x="594503" y="1261129"/>
                  </a:lnTo>
                  <a:lnTo>
                    <a:pt x="571800" y="1268255"/>
                  </a:lnTo>
                  <a:lnTo>
                    <a:pt x="555585" y="1268313"/>
                  </a:lnTo>
                  <a:lnTo>
                    <a:pt x="544487" y="1259743"/>
                  </a:lnTo>
                  <a:lnTo>
                    <a:pt x="534246" y="1258202"/>
                  </a:lnTo>
                  <a:lnTo>
                    <a:pt x="524787" y="1263074"/>
                  </a:lnTo>
                  <a:lnTo>
                    <a:pt x="516034" y="1273740"/>
                  </a:lnTo>
                  <a:lnTo>
                    <a:pt x="499445" y="1273386"/>
                  </a:lnTo>
                  <a:lnTo>
                    <a:pt x="475330" y="1275204"/>
                  </a:lnTo>
                  <a:lnTo>
                    <a:pt x="451626" y="1280397"/>
                  </a:lnTo>
                  <a:lnTo>
                    <a:pt x="436271" y="1290166"/>
                  </a:lnTo>
                  <a:lnTo>
                    <a:pt x="426355" y="1295322"/>
                  </a:lnTo>
                  <a:lnTo>
                    <a:pt x="414957" y="1287819"/>
                  </a:lnTo>
                  <a:lnTo>
                    <a:pt x="404163" y="1284238"/>
                  </a:lnTo>
                  <a:lnTo>
                    <a:pt x="396059" y="1301164"/>
                  </a:lnTo>
                  <a:lnTo>
                    <a:pt x="384378" y="1314352"/>
                  </a:lnTo>
                  <a:lnTo>
                    <a:pt x="364943" y="1315987"/>
                  </a:lnTo>
                  <a:lnTo>
                    <a:pt x="344793" y="1312802"/>
                  </a:lnTo>
                  <a:lnTo>
                    <a:pt x="330972" y="1311529"/>
                  </a:lnTo>
                  <a:lnTo>
                    <a:pt x="323753" y="1315797"/>
                  </a:lnTo>
                  <a:lnTo>
                    <a:pt x="317421" y="1324752"/>
                  </a:lnTo>
                  <a:lnTo>
                    <a:pt x="310854" y="1332821"/>
                  </a:lnTo>
                  <a:lnTo>
                    <a:pt x="302935" y="1334431"/>
                  </a:lnTo>
                  <a:lnTo>
                    <a:pt x="298555" y="1326851"/>
                  </a:lnTo>
                  <a:lnTo>
                    <a:pt x="300124" y="1319630"/>
                  </a:lnTo>
                  <a:lnTo>
                    <a:pt x="291744" y="1321499"/>
                  </a:lnTo>
                  <a:lnTo>
                    <a:pt x="257514" y="1341189"/>
                  </a:lnTo>
                  <a:lnTo>
                    <a:pt x="235076" y="1346886"/>
                  </a:lnTo>
                  <a:lnTo>
                    <a:pt x="215706" y="1349409"/>
                  </a:lnTo>
                  <a:lnTo>
                    <a:pt x="201648" y="1349114"/>
                  </a:lnTo>
                  <a:lnTo>
                    <a:pt x="195144" y="1346357"/>
                  </a:lnTo>
                  <a:lnTo>
                    <a:pt x="192206" y="1342875"/>
                  </a:lnTo>
                  <a:lnTo>
                    <a:pt x="187753" y="1343458"/>
                  </a:lnTo>
                  <a:lnTo>
                    <a:pt x="181401" y="1344956"/>
                  </a:lnTo>
                  <a:lnTo>
                    <a:pt x="172766" y="1344220"/>
                  </a:lnTo>
                  <a:lnTo>
                    <a:pt x="166415" y="1344776"/>
                  </a:lnTo>
                  <a:lnTo>
                    <a:pt x="161740" y="1349294"/>
                  </a:lnTo>
                  <a:lnTo>
                    <a:pt x="156872" y="1355321"/>
                  </a:lnTo>
                  <a:lnTo>
                    <a:pt x="149942" y="1360402"/>
                  </a:lnTo>
                  <a:lnTo>
                    <a:pt x="141860" y="1360252"/>
                  </a:lnTo>
                  <a:lnTo>
                    <a:pt x="136580" y="1355254"/>
                  </a:lnTo>
                  <a:lnTo>
                    <a:pt x="133817" y="1350292"/>
                  </a:lnTo>
                  <a:lnTo>
                    <a:pt x="133289" y="1350253"/>
                  </a:lnTo>
                  <a:lnTo>
                    <a:pt x="125355" y="1285188"/>
                  </a:lnTo>
                  <a:lnTo>
                    <a:pt x="118128" y="1225929"/>
                  </a:lnTo>
                  <a:lnTo>
                    <a:pt x="111577" y="1172204"/>
                  </a:lnTo>
                  <a:lnTo>
                    <a:pt x="105668" y="1123743"/>
                  </a:lnTo>
                  <a:lnTo>
                    <a:pt x="100367" y="1080273"/>
                  </a:lnTo>
                  <a:lnTo>
                    <a:pt x="95641" y="1041524"/>
                  </a:lnTo>
                  <a:lnTo>
                    <a:pt x="91459" y="1007223"/>
                  </a:lnTo>
                  <a:lnTo>
                    <a:pt x="86659" y="967863"/>
                  </a:lnTo>
                  <a:lnTo>
                    <a:pt x="86505" y="967607"/>
                  </a:lnTo>
                  <a:lnTo>
                    <a:pt x="78683" y="906351"/>
                  </a:lnTo>
                  <a:lnTo>
                    <a:pt x="72373" y="856282"/>
                  </a:lnTo>
                  <a:lnTo>
                    <a:pt x="64908" y="796749"/>
                  </a:lnTo>
                  <a:lnTo>
                    <a:pt x="56620" y="730377"/>
                  </a:lnTo>
                  <a:lnTo>
                    <a:pt x="47843" y="659790"/>
                  </a:lnTo>
                  <a:lnTo>
                    <a:pt x="38910" y="587612"/>
                  </a:lnTo>
                  <a:lnTo>
                    <a:pt x="30154" y="516466"/>
                  </a:lnTo>
                  <a:lnTo>
                    <a:pt x="21909" y="448977"/>
                  </a:lnTo>
                  <a:lnTo>
                    <a:pt x="14507" y="387769"/>
                  </a:lnTo>
                  <a:lnTo>
                    <a:pt x="8282" y="335466"/>
                  </a:lnTo>
                  <a:lnTo>
                    <a:pt x="3567" y="294690"/>
                  </a:lnTo>
                  <a:lnTo>
                    <a:pt x="0" y="258221"/>
                  </a:lnTo>
                  <a:lnTo>
                    <a:pt x="281" y="246956"/>
                  </a:lnTo>
                  <a:lnTo>
                    <a:pt x="1848" y="239022"/>
                  </a:lnTo>
                  <a:lnTo>
                    <a:pt x="3978" y="233647"/>
                  </a:lnTo>
                  <a:lnTo>
                    <a:pt x="5950" y="230063"/>
                  </a:lnTo>
                  <a:lnTo>
                    <a:pt x="6978" y="227500"/>
                  </a:lnTo>
                  <a:lnTo>
                    <a:pt x="9473" y="225976"/>
                  </a:lnTo>
                  <a:lnTo>
                    <a:pt x="11968" y="224452"/>
                  </a:lnTo>
                  <a:lnTo>
                    <a:pt x="14474" y="220356"/>
                  </a:lnTo>
                  <a:lnTo>
                    <a:pt x="15336" y="215660"/>
                  </a:lnTo>
                  <a:lnTo>
                    <a:pt x="17285" y="214718"/>
                  </a:lnTo>
                  <a:lnTo>
                    <a:pt x="23049" y="221882"/>
                  </a:lnTo>
                  <a:lnTo>
                    <a:pt x="23783" y="222402"/>
                  </a:lnTo>
                  <a:lnTo>
                    <a:pt x="24590" y="223523"/>
                  </a:lnTo>
                  <a:lnTo>
                    <a:pt x="25984" y="223963"/>
                  </a:lnTo>
                  <a:lnTo>
                    <a:pt x="32917" y="227137"/>
                  </a:lnTo>
                  <a:lnTo>
                    <a:pt x="39458" y="226587"/>
                  </a:lnTo>
                  <a:lnTo>
                    <a:pt x="45848" y="223769"/>
                  </a:lnTo>
                  <a:lnTo>
                    <a:pt x="52328" y="220141"/>
                  </a:lnTo>
                  <a:lnTo>
                    <a:pt x="56658" y="217174"/>
                  </a:lnTo>
                  <a:lnTo>
                    <a:pt x="62749" y="217651"/>
                  </a:lnTo>
                  <a:lnTo>
                    <a:pt x="67151" y="220771"/>
                  </a:lnTo>
                  <a:lnTo>
                    <a:pt x="74386" y="226509"/>
                  </a:lnTo>
                  <a:lnTo>
                    <a:pt x="81394" y="230388"/>
                  </a:lnTo>
                  <a:lnTo>
                    <a:pt x="87757" y="228974"/>
                  </a:lnTo>
                  <a:lnTo>
                    <a:pt x="93055" y="218832"/>
                  </a:lnTo>
                  <a:lnTo>
                    <a:pt x="93936" y="215067"/>
                  </a:lnTo>
                  <a:lnTo>
                    <a:pt x="96872" y="211661"/>
                  </a:lnTo>
                  <a:lnTo>
                    <a:pt x="101422" y="210496"/>
                  </a:lnTo>
                  <a:lnTo>
                    <a:pt x="107986" y="205753"/>
                  </a:lnTo>
                  <a:lnTo>
                    <a:pt x="114468" y="199304"/>
                  </a:lnTo>
                  <a:lnTo>
                    <a:pt x="121362" y="196235"/>
                  </a:lnTo>
                  <a:lnTo>
                    <a:pt x="129162" y="201627"/>
                  </a:lnTo>
                  <a:lnTo>
                    <a:pt x="129969" y="202748"/>
                  </a:lnTo>
                  <a:lnTo>
                    <a:pt x="130776" y="203869"/>
                  </a:lnTo>
                  <a:lnTo>
                    <a:pt x="130923" y="205070"/>
                  </a:lnTo>
                  <a:lnTo>
                    <a:pt x="140749" y="227084"/>
                  </a:lnTo>
                  <a:lnTo>
                    <a:pt x="148262" y="229092"/>
                  </a:lnTo>
                  <a:lnTo>
                    <a:pt x="154333" y="219275"/>
                  </a:lnTo>
                  <a:lnTo>
                    <a:pt x="159834" y="205812"/>
                  </a:lnTo>
                  <a:lnTo>
                    <a:pt x="161890" y="200684"/>
                  </a:lnTo>
                  <a:lnTo>
                    <a:pt x="167614" y="198157"/>
                  </a:lnTo>
                  <a:lnTo>
                    <a:pt x="173705" y="198634"/>
                  </a:lnTo>
                  <a:lnTo>
                    <a:pt x="189569" y="199471"/>
                  </a:lnTo>
                  <a:lnTo>
                    <a:pt x="207937" y="199717"/>
                  </a:lnTo>
                  <a:lnTo>
                    <a:pt x="224763" y="200723"/>
                  </a:lnTo>
                  <a:lnTo>
                    <a:pt x="236004" y="203839"/>
                  </a:lnTo>
                  <a:lnTo>
                    <a:pt x="244482" y="208262"/>
                  </a:lnTo>
                  <a:lnTo>
                    <a:pt x="252596" y="210731"/>
                  </a:lnTo>
                  <a:lnTo>
                    <a:pt x="260284" y="209707"/>
                  </a:lnTo>
                  <a:lnTo>
                    <a:pt x="267484" y="203657"/>
                  </a:lnTo>
                  <a:lnTo>
                    <a:pt x="267999" y="202375"/>
                  </a:lnTo>
                  <a:lnTo>
                    <a:pt x="268512" y="201093"/>
                  </a:lnTo>
                  <a:lnTo>
                    <a:pt x="269099" y="200412"/>
                  </a:lnTo>
                  <a:lnTo>
                    <a:pt x="278382" y="175792"/>
                  </a:lnTo>
                  <a:lnTo>
                    <a:pt x="288672" y="169222"/>
                  </a:lnTo>
                  <a:lnTo>
                    <a:pt x="307008" y="171958"/>
                  </a:lnTo>
                  <a:lnTo>
                    <a:pt x="340430" y="175255"/>
                  </a:lnTo>
                  <a:lnTo>
                    <a:pt x="341092" y="175174"/>
                  </a:lnTo>
                  <a:lnTo>
                    <a:pt x="360928" y="175184"/>
                  </a:lnTo>
                  <a:lnTo>
                    <a:pt x="375736" y="176207"/>
                  </a:lnTo>
                  <a:lnTo>
                    <a:pt x="386154" y="178337"/>
                  </a:lnTo>
                  <a:lnTo>
                    <a:pt x="392823" y="181667"/>
                  </a:lnTo>
                  <a:lnTo>
                    <a:pt x="395832" y="184349"/>
                  </a:lnTo>
                  <a:lnTo>
                    <a:pt x="401261" y="184905"/>
                  </a:lnTo>
                  <a:lnTo>
                    <a:pt x="449163" y="172101"/>
                  </a:lnTo>
                  <a:lnTo>
                    <a:pt x="460629" y="171570"/>
                  </a:lnTo>
                  <a:lnTo>
                    <a:pt x="462684" y="171929"/>
                  </a:lnTo>
                  <a:lnTo>
                    <a:pt x="464592" y="171087"/>
                  </a:lnTo>
                  <a:lnTo>
                    <a:pt x="465913" y="170926"/>
                  </a:lnTo>
                  <a:lnTo>
                    <a:pt x="472376" y="171281"/>
                  </a:lnTo>
                  <a:lnTo>
                    <a:pt x="479038" y="174812"/>
                  </a:lnTo>
                  <a:lnTo>
                    <a:pt x="485466" y="177457"/>
                  </a:lnTo>
                  <a:lnTo>
                    <a:pt x="491228" y="175154"/>
                  </a:lnTo>
                  <a:lnTo>
                    <a:pt x="496513" y="169023"/>
                  </a:lnTo>
                  <a:lnTo>
                    <a:pt x="504880" y="166174"/>
                  </a:lnTo>
                  <a:lnTo>
                    <a:pt x="513097" y="167610"/>
                  </a:lnTo>
                  <a:lnTo>
                    <a:pt x="530635" y="168948"/>
                  </a:lnTo>
                  <a:lnTo>
                    <a:pt x="550485" y="167090"/>
                  </a:lnTo>
                  <a:lnTo>
                    <a:pt x="569895" y="162656"/>
                  </a:lnTo>
                  <a:lnTo>
                    <a:pt x="586114" y="156268"/>
                  </a:lnTo>
                  <a:lnTo>
                    <a:pt x="593040" y="153718"/>
                  </a:lnTo>
                  <a:lnTo>
                    <a:pt x="600296" y="152329"/>
                  </a:lnTo>
                  <a:lnTo>
                    <a:pt x="607578" y="152193"/>
                  </a:lnTo>
                  <a:lnTo>
                    <a:pt x="614586" y="153405"/>
                  </a:lnTo>
                  <a:lnTo>
                    <a:pt x="626276" y="154456"/>
                  </a:lnTo>
                  <a:lnTo>
                    <a:pt x="637609" y="152579"/>
                  </a:lnTo>
                  <a:lnTo>
                    <a:pt x="648640" y="148224"/>
                  </a:lnTo>
                  <a:lnTo>
                    <a:pt x="659424" y="141842"/>
                  </a:lnTo>
                  <a:lnTo>
                    <a:pt x="663754" y="138875"/>
                  </a:lnTo>
                  <a:lnTo>
                    <a:pt x="668377" y="138312"/>
                  </a:lnTo>
                  <a:lnTo>
                    <a:pt x="672633" y="140231"/>
                  </a:lnTo>
                  <a:lnTo>
                    <a:pt x="693396" y="144147"/>
                  </a:lnTo>
                  <a:lnTo>
                    <a:pt x="717119" y="142960"/>
                  </a:lnTo>
                  <a:lnTo>
                    <a:pt x="739770" y="138131"/>
                  </a:lnTo>
                  <a:lnTo>
                    <a:pt x="757316" y="131124"/>
                  </a:lnTo>
                  <a:lnTo>
                    <a:pt x="761719" y="128758"/>
                  </a:lnTo>
                  <a:lnTo>
                    <a:pt x="767811" y="129234"/>
                  </a:lnTo>
                  <a:lnTo>
                    <a:pt x="771552" y="132436"/>
                  </a:lnTo>
                  <a:lnTo>
                    <a:pt x="775147" y="134435"/>
                  </a:lnTo>
                  <a:lnTo>
                    <a:pt x="778008" y="135915"/>
                  </a:lnTo>
                  <a:lnTo>
                    <a:pt x="781311" y="135512"/>
                  </a:lnTo>
                  <a:lnTo>
                    <a:pt x="786007" y="135550"/>
                  </a:lnTo>
                  <a:lnTo>
                    <a:pt x="790338" y="132583"/>
                  </a:lnTo>
                  <a:lnTo>
                    <a:pt x="792540" y="128657"/>
                  </a:lnTo>
                  <a:lnTo>
                    <a:pt x="797707" y="125684"/>
                  </a:lnTo>
                  <a:lnTo>
                    <a:pt x="803602" y="128680"/>
                  </a:lnTo>
                  <a:lnTo>
                    <a:pt x="809359" y="130549"/>
                  </a:lnTo>
                  <a:lnTo>
                    <a:pt x="814114" y="124197"/>
                  </a:lnTo>
                  <a:lnTo>
                    <a:pt x="815068" y="121033"/>
                  </a:lnTo>
                  <a:lnTo>
                    <a:pt x="817491" y="118909"/>
                  </a:lnTo>
                  <a:lnTo>
                    <a:pt x="820647" y="117305"/>
                  </a:lnTo>
                  <a:lnTo>
                    <a:pt x="840320" y="105924"/>
                  </a:lnTo>
                  <a:lnTo>
                    <a:pt x="865579" y="93461"/>
                  </a:lnTo>
                  <a:lnTo>
                    <a:pt x="891195" y="89071"/>
                  </a:lnTo>
                  <a:lnTo>
                    <a:pt x="911935" y="101906"/>
                  </a:lnTo>
                  <a:lnTo>
                    <a:pt x="913550" y="104147"/>
                  </a:lnTo>
                  <a:lnTo>
                    <a:pt x="915751" y="105707"/>
                  </a:lnTo>
                  <a:lnTo>
                    <a:pt x="918539" y="106587"/>
                  </a:lnTo>
                  <a:lnTo>
                    <a:pt x="925558" y="111503"/>
                  </a:lnTo>
                  <a:lnTo>
                    <a:pt x="932543" y="117680"/>
                  </a:lnTo>
                  <a:lnTo>
                    <a:pt x="938855" y="119368"/>
                  </a:lnTo>
                  <a:lnTo>
                    <a:pt x="943855" y="110814"/>
                  </a:lnTo>
                  <a:lnTo>
                    <a:pt x="945250" y="105768"/>
                  </a:lnTo>
                  <a:lnTo>
                    <a:pt x="948920" y="102882"/>
                  </a:lnTo>
                  <a:lnTo>
                    <a:pt x="954129" y="101637"/>
                  </a:lnTo>
                  <a:lnTo>
                    <a:pt x="970407" y="99071"/>
                  </a:lnTo>
                  <a:lnTo>
                    <a:pt x="986815" y="97575"/>
                  </a:lnTo>
                  <a:lnTo>
                    <a:pt x="1003427" y="97769"/>
                  </a:lnTo>
                  <a:lnTo>
                    <a:pt x="1020319" y="100271"/>
                  </a:lnTo>
                  <a:lnTo>
                    <a:pt x="1023106" y="101150"/>
                  </a:lnTo>
                  <a:lnTo>
                    <a:pt x="1025311" y="102711"/>
                  </a:lnTo>
                  <a:lnTo>
                    <a:pt x="1026997" y="105553"/>
                  </a:lnTo>
                  <a:lnTo>
                    <a:pt x="1036260" y="115577"/>
                  </a:lnTo>
                  <a:lnTo>
                    <a:pt x="1044886" y="120364"/>
                  </a:lnTo>
                  <a:lnTo>
                    <a:pt x="1053005" y="120983"/>
                  </a:lnTo>
                  <a:lnTo>
                    <a:pt x="1060743" y="118506"/>
                  </a:lnTo>
                  <a:lnTo>
                    <a:pt x="1063902" y="116902"/>
                  </a:lnTo>
                  <a:lnTo>
                    <a:pt x="1066250" y="114177"/>
                  </a:lnTo>
                  <a:lnTo>
                    <a:pt x="1067204" y="111013"/>
                  </a:lnTo>
                  <a:lnTo>
                    <a:pt x="1074147" y="94593"/>
                  </a:lnTo>
                  <a:lnTo>
                    <a:pt x="1082429" y="90183"/>
                  </a:lnTo>
                  <a:lnTo>
                    <a:pt x="1091576" y="92868"/>
                  </a:lnTo>
                  <a:lnTo>
                    <a:pt x="1101116" y="97734"/>
                  </a:lnTo>
                  <a:lnTo>
                    <a:pt x="1102509" y="98173"/>
                  </a:lnTo>
                  <a:lnTo>
                    <a:pt x="1103976" y="99214"/>
                  </a:lnTo>
                  <a:lnTo>
                    <a:pt x="1105443" y="100254"/>
                  </a:lnTo>
                  <a:lnTo>
                    <a:pt x="1114278" y="106768"/>
                  </a:lnTo>
                  <a:lnTo>
                    <a:pt x="1122436" y="107707"/>
                  </a:lnTo>
                  <a:lnTo>
                    <a:pt x="1130115" y="104703"/>
                  </a:lnTo>
                  <a:lnTo>
                    <a:pt x="1137514" y="99391"/>
                  </a:lnTo>
                  <a:lnTo>
                    <a:pt x="1140590" y="97187"/>
                  </a:lnTo>
                  <a:lnTo>
                    <a:pt x="1144477" y="96103"/>
                  </a:lnTo>
                  <a:lnTo>
                    <a:pt x="1148594" y="96821"/>
                  </a:lnTo>
                  <a:lnTo>
                    <a:pt x="1165144" y="99022"/>
                  </a:lnTo>
                  <a:lnTo>
                    <a:pt x="1185151" y="99145"/>
                  </a:lnTo>
                  <a:lnTo>
                    <a:pt x="1204416" y="96271"/>
                  </a:lnTo>
                  <a:lnTo>
                    <a:pt x="1218742" y="89486"/>
                  </a:lnTo>
                  <a:lnTo>
                    <a:pt x="1221163" y="87362"/>
                  </a:lnTo>
                  <a:lnTo>
                    <a:pt x="1225050" y="86278"/>
                  </a:lnTo>
                  <a:lnTo>
                    <a:pt x="1267560" y="83761"/>
                  </a:lnTo>
                  <a:lnTo>
                    <a:pt x="1300857" y="70328"/>
                  </a:lnTo>
                  <a:lnTo>
                    <a:pt x="1301522" y="70247"/>
                  </a:lnTo>
                  <a:lnTo>
                    <a:pt x="1301449" y="69647"/>
                  </a:lnTo>
                  <a:lnTo>
                    <a:pt x="1302031" y="68966"/>
                  </a:lnTo>
                  <a:lnTo>
                    <a:pt x="1311661" y="64620"/>
                  </a:lnTo>
                  <a:lnTo>
                    <a:pt x="1322863" y="72141"/>
                  </a:lnTo>
                  <a:lnTo>
                    <a:pt x="1333557" y="75494"/>
                  </a:lnTo>
                  <a:lnTo>
                    <a:pt x="1341663" y="58647"/>
                  </a:lnTo>
                  <a:lnTo>
                    <a:pt x="1353341" y="45440"/>
                  </a:lnTo>
                  <a:lnTo>
                    <a:pt x="1372779" y="43803"/>
                  </a:lnTo>
                  <a:lnTo>
                    <a:pt x="1392932" y="46994"/>
                  </a:lnTo>
                  <a:lnTo>
                    <a:pt x="1406756" y="48271"/>
                  </a:lnTo>
                  <a:lnTo>
                    <a:pt x="1413972" y="44000"/>
                  </a:lnTo>
                  <a:lnTo>
                    <a:pt x="1420302" y="35036"/>
                  </a:lnTo>
                  <a:lnTo>
                    <a:pt x="1426868" y="26959"/>
                  </a:lnTo>
                  <a:lnTo>
                    <a:pt x="1434787" y="25345"/>
                  </a:lnTo>
                  <a:lnTo>
                    <a:pt x="1439233" y="32852"/>
                  </a:lnTo>
                  <a:lnTo>
                    <a:pt x="1437667" y="40006"/>
                  </a:lnTo>
                  <a:lnTo>
                    <a:pt x="1445705" y="38330"/>
                  </a:lnTo>
                  <a:lnTo>
                    <a:pt x="1478966" y="19348"/>
                  </a:lnTo>
                  <a:lnTo>
                    <a:pt x="1479631" y="19267"/>
                  </a:lnTo>
                  <a:lnTo>
                    <a:pt x="1480878" y="18506"/>
                  </a:lnTo>
                  <a:lnTo>
                    <a:pt x="1481533" y="18426"/>
                  </a:lnTo>
                  <a:lnTo>
                    <a:pt x="1494875" y="14541"/>
                  </a:lnTo>
                  <a:lnTo>
                    <a:pt x="1503440" y="13240"/>
                  </a:lnTo>
                  <a:lnTo>
                    <a:pt x="1507932" y="14607"/>
                  </a:lnTo>
                  <a:lnTo>
                    <a:pt x="1509052" y="18727"/>
                  </a:lnTo>
                  <a:lnTo>
                    <a:pt x="1508019" y="26778"/>
                  </a:lnTo>
                  <a:lnTo>
                    <a:pt x="1516829" y="33019"/>
                  </a:lnTo>
                  <a:lnTo>
                    <a:pt x="1525196" y="30170"/>
                  </a:lnTo>
                  <a:lnTo>
                    <a:pt x="1534444" y="24699"/>
                  </a:lnTo>
                  <a:lnTo>
                    <a:pt x="1539257" y="18397"/>
                  </a:lnTo>
                  <a:lnTo>
                    <a:pt x="1541386" y="13794"/>
                  </a:lnTo>
                  <a:lnTo>
                    <a:pt x="1542586" y="13419"/>
                  </a:lnTo>
                  <a:lnTo>
                    <a:pt x="1545528" y="16909"/>
                  </a:lnTo>
                  <a:lnTo>
                    <a:pt x="1549983" y="16327"/>
                  </a:lnTo>
                  <a:lnTo>
                    <a:pt x="1556335" y="14829"/>
                  </a:lnTo>
                  <a:lnTo>
                    <a:pt x="1564971" y="15566"/>
                  </a:lnTo>
                  <a:lnTo>
                    <a:pt x="1569156" y="15275"/>
                  </a:lnTo>
                  <a:lnTo>
                    <a:pt x="1569062" y="11334"/>
                  </a:lnTo>
                  <a:lnTo>
                    <a:pt x="1569160" y="5883"/>
                  </a:lnTo>
                  <a:lnTo>
                    <a:pt x="1573921" y="1064"/>
                  </a:lnTo>
                  <a:lnTo>
                    <a:pt x="1576002" y="200"/>
                  </a:lnTo>
                  <a:lnTo>
                    <a:pt x="1578274" y="0"/>
                  </a:lnTo>
                  <a:lnTo>
                    <a:pt x="1580620" y="237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63129" y="1778000"/>
              <a:ext cx="1786470" cy="143932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372240" y="1756367"/>
              <a:ext cx="1772285" cy="1409700"/>
            </a:xfrm>
            <a:custGeom>
              <a:avLst/>
              <a:gdLst/>
              <a:ahLst/>
              <a:cxnLst/>
              <a:rect l="l" t="t" r="r" b="b"/>
              <a:pathLst>
                <a:path w="1772285" h="1409700">
                  <a:moveTo>
                    <a:pt x="233686" y="254000"/>
                  </a:moveTo>
                  <a:lnTo>
                    <a:pt x="159506" y="254000"/>
                  </a:lnTo>
                  <a:lnTo>
                    <a:pt x="157664" y="266700"/>
                  </a:lnTo>
                  <a:lnTo>
                    <a:pt x="152744" y="279400"/>
                  </a:lnTo>
                  <a:lnTo>
                    <a:pt x="91497" y="279400"/>
                  </a:lnTo>
                  <a:lnTo>
                    <a:pt x="86638" y="292100"/>
                  </a:lnTo>
                  <a:lnTo>
                    <a:pt x="3129" y="292100"/>
                  </a:lnTo>
                  <a:lnTo>
                    <a:pt x="1229" y="304800"/>
                  </a:lnTo>
                  <a:lnTo>
                    <a:pt x="0" y="304800"/>
                  </a:lnTo>
                  <a:lnTo>
                    <a:pt x="197" y="317500"/>
                  </a:lnTo>
                  <a:lnTo>
                    <a:pt x="1311" y="330200"/>
                  </a:lnTo>
                  <a:lnTo>
                    <a:pt x="5310" y="355600"/>
                  </a:lnTo>
                  <a:lnTo>
                    <a:pt x="11751" y="393700"/>
                  </a:lnTo>
                  <a:lnTo>
                    <a:pt x="20188" y="444500"/>
                  </a:lnTo>
                  <a:lnTo>
                    <a:pt x="30178" y="508000"/>
                  </a:lnTo>
                  <a:lnTo>
                    <a:pt x="41276" y="571500"/>
                  </a:lnTo>
                  <a:lnTo>
                    <a:pt x="53040" y="647700"/>
                  </a:lnTo>
                  <a:lnTo>
                    <a:pt x="65024" y="723900"/>
                  </a:lnTo>
                  <a:lnTo>
                    <a:pt x="76785" y="787400"/>
                  </a:lnTo>
                  <a:lnTo>
                    <a:pt x="87878" y="850900"/>
                  </a:lnTo>
                  <a:lnTo>
                    <a:pt x="97859" y="914400"/>
                  </a:lnTo>
                  <a:lnTo>
                    <a:pt x="106285" y="965200"/>
                  </a:lnTo>
                  <a:lnTo>
                    <a:pt x="112711" y="1003300"/>
                  </a:lnTo>
                  <a:lnTo>
                    <a:pt x="116694" y="1028700"/>
                  </a:lnTo>
                  <a:lnTo>
                    <a:pt x="116859" y="1028700"/>
                  </a:lnTo>
                  <a:lnTo>
                    <a:pt x="179660" y="1409700"/>
                  </a:lnTo>
                  <a:lnTo>
                    <a:pt x="208042" y="1409700"/>
                  </a:lnTo>
                  <a:lnTo>
                    <a:pt x="212521" y="1397000"/>
                  </a:lnTo>
                  <a:lnTo>
                    <a:pt x="303384" y="1397000"/>
                  </a:lnTo>
                  <a:lnTo>
                    <a:pt x="336750" y="1371600"/>
                  </a:lnTo>
                  <a:lnTo>
                    <a:pt x="362539" y="1371600"/>
                  </a:lnTo>
                  <a:lnTo>
                    <a:pt x="368486" y="1358900"/>
                  </a:lnTo>
                  <a:lnTo>
                    <a:pt x="429000" y="1358900"/>
                  </a:lnTo>
                  <a:lnTo>
                    <a:pt x="440112" y="1346200"/>
                  </a:lnTo>
                  <a:lnTo>
                    <a:pt x="447489" y="1333500"/>
                  </a:lnTo>
                  <a:lnTo>
                    <a:pt x="479825" y="1333500"/>
                  </a:lnTo>
                  <a:lnTo>
                    <a:pt x="494747" y="1320800"/>
                  </a:lnTo>
                  <a:lnTo>
                    <a:pt x="518208" y="1320800"/>
                  </a:lnTo>
                  <a:lnTo>
                    <a:pt x="542226" y="1308100"/>
                  </a:lnTo>
                  <a:lnTo>
                    <a:pt x="567110" y="1308100"/>
                  </a:lnTo>
                  <a:lnTo>
                    <a:pt x="576354" y="1295400"/>
                  </a:lnTo>
                  <a:lnTo>
                    <a:pt x="706630" y="1295400"/>
                  </a:lnTo>
                  <a:lnTo>
                    <a:pt x="713353" y="1282700"/>
                  </a:lnTo>
                  <a:lnTo>
                    <a:pt x="722231" y="1270000"/>
                  </a:lnTo>
                  <a:lnTo>
                    <a:pt x="956524" y="1270000"/>
                  </a:lnTo>
                  <a:lnTo>
                    <a:pt x="971667" y="1257300"/>
                  </a:lnTo>
                  <a:lnTo>
                    <a:pt x="987507" y="1257300"/>
                  </a:lnTo>
                  <a:lnTo>
                    <a:pt x="994823" y="1244600"/>
                  </a:lnTo>
                  <a:lnTo>
                    <a:pt x="1059854" y="1244600"/>
                  </a:lnTo>
                  <a:lnTo>
                    <a:pt x="1076126" y="1231900"/>
                  </a:lnTo>
                  <a:lnTo>
                    <a:pt x="1126960" y="1231900"/>
                  </a:lnTo>
                  <a:lnTo>
                    <a:pt x="1143017" y="1219200"/>
                  </a:lnTo>
                  <a:lnTo>
                    <a:pt x="1231615" y="1219200"/>
                  </a:lnTo>
                  <a:lnTo>
                    <a:pt x="1245394" y="1206500"/>
                  </a:lnTo>
                  <a:lnTo>
                    <a:pt x="1252466" y="1206500"/>
                  </a:lnTo>
                  <a:lnTo>
                    <a:pt x="1260319" y="1193800"/>
                  </a:lnTo>
                  <a:lnTo>
                    <a:pt x="1363366" y="1193800"/>
                  </a:lnTo>
                  <a:lnTo>
                    <a:pt x="1371368" y="1181100"/>
                  </a:lnTo>
                  <a:lnTo>
                    <a:pt x="1483566" y="1181100"/>
                  </a:lnTo>
                  <a:lnTo>
                    <a:pt x="1506074" y="1155700"/>
                  </a:lnTo>
                  <a:lnTo>
                    <a:pt x="1512903" y="1155700"/>
                  </a:lnTo>
                  <a:lnTo>
                    <a:pt x="1520733" y="1143000"/>
                  </a:lnTo>
                  <a:lnTo>
                    <a:pt x="1615610" y="1143000"/>
                  </a:lnTo>
                  <a:lnTo>
                    <a:pt x="1622007" y="1130300"/>
                  </a:lnTo>
                  <a:lnTo>
                    <a:pt x="1681873" y="1130300"/>
                  </a:lnTo>
                  <a:lnTo>
                    <a:pt x="1684837" y="1117600"/>
                  </a:lnTo>
                  <a:lnTo>
                    <a:pt x="1767898" y="1117600"/>
                  </a:lnTo>
                  <a:lnTo>
                    <a:pt x="1772012" y="1092200"/>
                  </a:lnTo>
                  <a:lnTo>
                    <a:pt x="1635319" y="266700"/>
                  </a:lnTo>
                  <a:lnTo>
                    <a:pt x="242345" y="266700"/>
                  </a:lnTo>
                  <a:lnTo>
                    <a:pt x="233686" y="254000"/>
                  </a:lnTo>
                  <a:close/>
                </a:path>
                <a:path w="1772285" h="1409700">
                  <a:moveTo>
                    <a:pt x="362539" y="1371600"/>
                  </a:moveTo>
                  <a:lnTo>
                    <a:pt x="343784" y="1371600"/>
                  </a:lnTo>
                  <a:lnTo>
                    <a:pt x="348482" y="1384300"/>
                  </a:lnTo>
                  <a:lnTo>
                    <a:pt x="356323" y="1384300"/>
                  </a:lnTo>
                  <a:lnTo>
                    <a:pt x="362539" y="1371600"/>
                  </a:lnTo>
                  <a:close/>
                </a:path>
                <a:path w="1772285" h="1409700">
                  <a:moveTo>
                    <a:pt x="636678" y="1295400"/>
                  </a:moveTo>
                  <a:lnTo>
                    <a:pt x="586651" y="1295400"/>
                  </a:lnTo>
                  <a:lnTo>
                    <a:pt x="598100" y="1308100"/>
                  </a:lnTo>
                  <a:lnTo>
                    <a:pt x="614295" y="1308100"/>
                  </a:lnTo>
                  <a:lnTo>
                    <a:pt x="636678" y="1295400"/>
                  </a:lnTo>
                  <a:close/>
                </a:path>
                <a:path w="1772285" h="1409700">
                  <a:moveTo>
                    <a:pt x="706630" y="1295400"/>
                  </a:moveTo>
                  <a:lnTo>
                    <a:pt x="686831" y="1295400"/>
                  </a:lnTo>
                  <a:lnTo>
                    <a:pt x="697424" y="1308100"/>
                  </a:lnTo>
                  <a:lnTo>
                    <a:pt x="706630" y="1295400"/>
                  </a:lnTo>
                  <a:close/>
                </a:path>
                <a:path w="1772285" h="1409700">
                  <a:moveTo>
                    <a:pt x="897584" y="1270000"/>
                  </a:moveTo>
                  <a:lnTo>
                    <a:pt x="731968" y="1270000"/>
                  </a:lnTo>
                  <a:lnTo>
                    <a:pt x="742842" y="1282700"/>
                  </a:lnTo>
                  <a:lnTo>
                    <a:pt x="755136" y="1295400"/>
                  </a:lnTo>
                  <a:lnTo>
                    <a:pt x="816472" y="1295400"/>
                  </a:lnTo>
                  <a:lnTo>
                    <a:pt x="847074" y="1282700"/>
                  </a:lnTo>
                  <a:lnTo>
                    <a:pt x="888370" y="1282700"/>
                  </a:lnTo>
                  <a:lnTo>
                    <a:pt x="897584" y="1270000"/>
                  </a:lnTo>
                  <a:close/>
                </a:path>
                <a:path w="1772285" h="1409700">
                  <a:moveTo>
                    <a:pt x="888370" y="1282700"/>
                  </a:moveTo>
                  <a:lnTo>
                    <a:pt x="864063" y="1282700"/>
                  </a:lnTo>
                  <a:lnTo>
                    <a:pt x="877991" y="1295400"/>
                  </a:lnTo>
                  <a:lnTo>
                    <a:pt x="888370" y="1282700"/>
                  </a:lnTo>
                  <a:close/>
                </a:path>
                <a:path w="1772285" h="1409700">
                  <a:moveTo>
                    <a:pt x="1043260" y="1244600"/>
                  </a:moveTo>
                  <a:lnTo>
                    <a:pt x="994823" y="1244600"/>
                  </a:lnTo>
                  <a:lnTo>
                    <a:pt x="1000665" y="1257300"/>
                  </a:lnTo>
                  <a:lnTo>
                    <a:pt x="1013780" y="1257300"/>
                  </a:lnTo>
                  <a:lnTo>
                    <a:pt x="1026958" y="1270000"/>
                  </a:lnTo>
                  <a:lnTo>
                    <a:pt x="1037639" y="1257300"/>
                  </a:lnTo>
                  <a:lnTo>
                    <a:pt x="1043260" y="1244600"/>
                  </a:lnTo>
                  <a:close/>
                </a:path>
                <a:path w="1772285" h="1409700">
                  <a:moveTo>
                    <a:pt x="1126960" y="1231900"/>
                  </a:moveTo>
                  <a:lnTo>
                    <a:pt x="1093083" y="1231900"/>
                  </a:lnTo>
                  <a:lnTo>
                    <a:pt x="1111726" y="1244600"/>
                  </a:lnTo>
                  <a:lnTo>
                    <a:pt x="1126960" y="1231900"/>
                  </a:lnTo>
                  <a:close/>
                </a:path>
                <a:path w="1772285" h="1409700">
                  <a:moveTo>
                    <a:pt x="1191140" y="1219200"/>
                  </a:moveTo>
                  <a:lnTo>
                    <a:pt x="1160091" y="1219200"/>
                  </a:lnTo>
                  <a:lnTo>
                    <a:pt x="1178376" y="1231900"/>
                  </a:lnTo>
                  <a:lnTo>
                    <a:pt x="1191140" y="1219200"/>
                  </a:lnTo>
                  <a:close/>
                </a:path>
                <a:path w="1772285" h="1409700">
                  <a:moveTo>
                    <a:pt x="1291347" y="1193800"/>
                  </a:moveTo>
                  <a:lnTo>
                    <a:pt x="1269368" y="1193800"/>
                  </a:lnTo>
                  <a:lnTo>
                    <a:pt x="1280027" y="1206500"/>
                  </a:lnTo>
                  <a:lnTo>
                    <a:pt x="1291347" y="1193800"/>
                  </a:lnTo>
                  <a:close/>
                </a:path>
                <a:path w="1772285" h="1409700">
                  <a:moveTo>
                    <a:pt x="1615610" y="1143000"/>
                  </a:moveTo>
                  <a:lnTo>
                    <a:pt x="1520733" y="1143000"/>
                  </a:lnTo>
                  <a:lnTo>
                    <a:pt x="1529348" y="1155700"/>
                  </a:lnTo>
                  <a:lnTo>
                    <a:pt x="1608614" y="1155700"/>
                  </a:lnTo>
                  <a:lnTo>
                    <a:pt x="1615610" y="1143000"/>
                  </a:lnTo>
                  <a:close/>
                </a:path>
                <a:path w="1772285" h="1409700">
                  <a:moveTo>
                    <a:pt x="1681873" y="1130300"/>
                  </a:moveTo>
                  <a:lnTo>
                    <a:pt x="1630493" y="1130300"/>
                  </a:lnTo>
                  <a:lnTo>
                    <a:pt x="1643755" y="1155700"/>
                  </a:lnTo>
                  <a:lnTo>
                    <a:pt x="1662141" y="1155700"/>
                  </a:lnTo>
                  <a:lnTo>
                    <a:pt x="1669951" y="1143000"/>
                  </a:lnTo>
                  <a:lnTo>
                    <a:pt x="1678908" y="1143000"/>
                  </a:lnTo>
                  <a:lnTo>
                    <a:pt x="1681873" y="1130300"/>
                  </a:lnTo>
                  <a:close/>
                </a:path>
                <a:path w="1772285" h="1409700">
                  <a:moveTo>
                    <a:pt x="1767898" y="1117600"/>
                  </a:moveTo>
                  <a:lnTo>
                    <a:pt x="1739528" y="1117600"/>
                  </a:lnTo>
                  <a:lnTo>
                    <a:pt x="1749660" y="1130300"/>
                  </a:lnTo>
                  <a:lnTo>
                    <a:pt x="1758817" y="1143000"/>
                  </a:lnTo>
                  <a:lnTo>
                    <a:pt x="1764198" y="1143000"/>
                  </a:lnTo>
                  <a:lnTo>
                    <a:pt x="1767898" y="1117600"/>
                  </a:lnTo>
                  <a:close/>
                </a:path>
                <a:path w="1772285" h="1409700">
                  <a:moveTo>
                    <a:pt x="1739528" y="1117600"/>
                  </a:moveTo>
                  <a:lnTo>
                    <a:pt x="1693650" y="1117600"/>
                  </a:lnTo>
                  <a:lnTo>
                    <a:pt x="1703829" y="1130300"/>
                  </a:lnTo>
                  <a:lnTo>
                    <a:pt x="1730630" y="1130300"/>
                  </a:lnTo>
                  <a:lnTo>
                    <a:pt x="1739528" y="1117600"/>
                  </a:lnTo>
                  <a:close/>
                </a:path>
                <a:path w="1772285" h="1409700">
                  <a:moveTo>
                    <a:pt x="24708" y="279400"/>
                  </a:moveTo>
                  <a:lnTo>
                    <a:pt x="13054" y="279400"/>
                  </a:lnTo>
                  <a:lnTo>
                    <a:pt x="10725" y="292100"/>
                  </a:lnTo>
                  <a:lnTo>
                    <a:pt x="31771" y="292100"/>
                  </a:lnTo>
                  <a:lnTo>
                    <a:pt x="24708" y="279400"/>
                  </a:lnTo>
                  <a:close/>
                </a:path>
                <a:path w="1772285" h="1409700">
                  <a:moveTo>
                    <a:pt x="65703" y="279400"/>
                  </a:moveTo>
                  <a:lnTo>
                    <a:pt x="44550" y="279400"/>
                  </a:lnTo>
                  <a:lnTo>
                    <a:pt x="38284" y="292100"/>
                  </a:lnTo>
                  <a:lnTo>
                    <a:pt x="73177" y="292100"/>
                  </a:lnTo>
                  <a:lnTo>
                    <a:pt x="65703" y="279400"/>
                  </a:lnTo>
                  <a:close/>
                </a:path>
                <a:path w="1772285" h="1409700">
                  <a:moveTo>
                    <a:pt x="128746" y="266700"/>
                  </a:moveTo>
                  <a:lnTo>
                    <a:pt x="95015" y="266700"/>
                  </a:lnTo>
                  <a:lnTo>
                    <a:pt x="92221" y="279400"/>
                  </a:lnTo>
                  <a:lnTo>
                    <a:pt x="139503" y="279400"/>
                  </a:lnTo>
                  <a:lnTo>
                    <a:pt x="128746" y="266700"/>
                  </a:lnTo>
                  <a:close/>
                </a:path>
                <a:path w="1772285" h="1409700">
                  <a:moveTo>
                    <a:pt x="126841" y="254000"/>
                  </a:moveTo>
                  <a:lnTo>
                    <a:pt x="112066" y="254000"/>
                  </a:lnTo>
                  <a:lnTo>
                    <a:pt x="105865" y="266700"/>
                  </a:lnTo>
                  <a:lnTo>
                    <a:pt x="128556" y="266700"/>
                  </a:lnTo>
                  <a:lnTo>
                    <a:pt x="126841" y="254000"/>
                  </a:lnTo>
                  <a:close/>
                </a:path>
                <a:path w="1772285" h="1409700">
                  <a:moveTo>
                    <a:pt x="303277" y="215900"/>
                  </a:moveTo>
                  <a:lnTo>
                    <a:pt x="284839" y="215900"/>
                  </a:lnTo>
                  <a:lnTo>
                    <a:pt x="274835" y="228600"/>
                  </a:lnTo>
                  <a:lnTo>
                    <a:pt x="266605" y="254000"/>
                  </a:lnTo>
                  <a:lnTo>
                    <a:pt x="265131" y="254000"/>
                  </a:lnTo>
                  <a:lnTo>
                    <a:pt x="258195" y="266700"/>
                  </a:lnTo>
                  <a:lnTo>
                    <a:pt x="1635319" y="266700"/>
                  </a:lnTo>
                  <a:lnTo>
                    <a:pt x="1629010" y="228600"/>
                  </a:lnTo>
                  <a:lnTo>
                    <a:pt x="336810" y="228600"/>
                  </a:lnTo>
                  <a:lnTo>
                    <a:pt x="303277" y="215900"/>
                  </a:lnTo>
                  <a:close/>
                </a:path>
                <a:path w="1772285" h="1409700">
                  <a:moveTo>
                    <a:pt x="883425" y="114300"/>
                  </a:moveTo>
                  <a:lnTo>
                    <a:pt x="858020" y="114300"/>
                  </a:lnTo>
                  <a:lnTo>
                    <a:pt x="833312" y="127000"/>
                  </a:lnTo>
                  <a:lnTo>
                    <a:pt x="814140" y="139700"/>
                  </a:lnTo>
                  <a:lnTo>
                    <a:pt x="811054" y="152400"/>
                  </a:lnTo>
                  <a:lnTo>
                    <a:pt x="807904" y="152400"/>
                  </a:lnTo>
                  <a:lnTo>
                    <a:pt x="803421" y="165100"/>
                  </a:lnTo>
                  <a:lnTo>
                    <a:pt x="734218" y="165100"/>
                  </a:lnTo>
                  <a:lnTo>
                    <a:pt x="711792" y="177800"/>
                  </a:lnTo>
                  <a:lnTo>
                    <a:pt x="643590" y="177800"/>
                  </a:lnTo>
                  <a:lnTo>
                    <a:pt x="632754" y="190500"/>
                  </a:lnTo>
                  <a:lnTo>
                    <a:pt x="581463" y="190500"/>
                  </a:lnTo>
                  <a:lnTo>
                    <a:pt x="565529" y="203200"/>
                  </a:lnTo>
                  <a:lnTo>
                    <a:pt x="500716" y="203200"/>
                  </a:lnTo>
                  <a:lnTo>
                    <a:pt x="492487" y="215900"/>
                  </a:lnTo>
                  <a:lnTo>
                    <a:pt x="430884" y="215900"/>
                  </a:lnTo>
                  <a:lnTo>
                    <a:pt x="415801" y="228600"/>
                  </a:lnTo>
                  <a:lnTo>
                    <a:pt x="1629010" y="228600"/>
                  </a:lnTo>
                  <a:lnTo>
                    <a:pt x="1614289" y="139700"/>
                  </a:lnTo>
                  <a:lnTo>
                    <a:pt x="918706" y="139700"/>
                  </a:lnTo>
                  <a:lnTo>
                    <a:pt x="911485" y="127000"/>
                  </a:lnTo>
                  <a:lnTo>
                    <a:pt x="904691" y="127000"/>
                  </a:lnTo>
                  <a:lnTo>
                    <a:pt x="883425" y="114300"/>
                  </a:lnTo>
                  <a:close/>
                </a:path>
                <a:path w="1772285" h="1409700">
                  <a:moveTo>
                    <a:pt x="797588" y="152400"/>
                  </a:moveTo>
                  <a:lnTo>
                    <a:pt x="786530" y="152400"/>
                  </a:lnTo>
                  <a:lnTo>
                    <a:pt x="784498" y="165100"/>
                  </a:lnTo>
                  <a:lnTo>
                    <a:pt x="803421" y="165100"/>
                  </a:lnTo>
                  <a:lnTo>
                    <a:pt x="797588" y="152400"/>
                  </a:lnTo>
                  <a:close/>
                </a:path>
                <a:path w="1772285" h="1409700">
                  <a:moveTo>
                    <a:pt x="1019804" y="127000"/>
                  </a:moveTo>
                  <a:lnTo>
                    <a:pt x="938143" y="127000"/>
                  </a:lnTo>
                  <a:lnTo>
                    <a:pt x="936961" y="139700"/>
                  </a:lnTo>
                  <a:lnTo>
                    <a:pt x="1029487" y="139700"/>
                  </a:lnTo>
                  <a:lnTo>
                    <a:pt x="1019804" y="127000"/>
                  </a:lnTo>
                  <a:close/>
                </a:path>
                <a:path w="1772285" h="1409700">
                  <a:moveTo>
                    <a:pt x="1423829" y="25400"/>
                  </a:moveTo>
                  <a:lnTo>
                    <a:pt x="1415986" y="25400"/>
                  </a:lnTo>
                  <a:lnTo>
                    <a:pt x="1409767" y="38100"/>
                  </a:lnTo>
                  <a:lnTo>
                    <a:pt x="1403819" y="50800"/>
                  </a:lnTo>
                  <a:lnTo>
                    <a:pt x="1343305" y="50800"/>
                  </a:lnTo>
                  <a:lnTo>
                    <a:pt x="1332198" y="63500"/>
                  </a:lnTo>
                  <a:lnTo>
                    <a:pt x="1324814" y="76200"/>
                  </a:lnTo>
                  <a:lnTo>
                    <a:pt x="1291926" y="76200"/>
                  </a:lnTo>
                  <a:lnTo>
                    <a:pt x="1278978" y="88900"/>
                  </a:lnTo>
                  <a:lnTo>
                    <a:pt x="1259226" y="88900"/>
                  </a:lnTo>
                  <a:lnTo>
                    <a:pt x="1237904" y="101600"/>
                  </a:lnTo>
                  <a:lnTo>
                    <a:pt x="1210697" y="101600"/>
                  </a:lnTo>
                  <a:lnTo>
                    <a:pt x="1196670" y="114300"/>
                  </a:lnTo>
                  <a:lnTo>
                    <a:pt x="1122791" y="114300"/>
                  </a:lnTo>
                  <a:lnTo>
                    <a:pt x="1115249" y="127000"/>
                  </a:lnTo>
                  <a:lnTo>
                    <a:pt x="1059389" y="127000"/>
                  </a:lnTo>
                  <a:lnTo>
                    <a:pt x="1057154" y="139700"/>
                  </a:lnTo>
                  <a:lnTo>
                    <a:pt x="1614289" y="139700"/>
                  </a:lnTo>
                  <a:lnTo>
                    <a:pt x="1597465" y="38100"/>
                  </a:lnTo>
                  <a:lnTo>
                    <a:pt x="1428586" y="38100"/>
                  </a:lnTo>
                  <a:lnTo>
                    <a:pt x="1423829" y="25400"/>
                  </a:lnTo>
                  <a:close/>
                </a:path>
                <a:path w="1772285" h="1409700">
                  <a:moveTo>
                    <a:pt x="1012907" y="114300"/>
                  </a:moveTo>
                  <a:lnTo>
                    <a:pt x="979316" y="114300"/>
                  </a:lnTo>
                  <a:lnTo>
                    <a:pt x="962987" y="127000"/>
                  </a:lnTo>
                  <a:lnTo>
                    <a:pt x="1015727" y="127000"/>
                  </a:lnTo>
                  <a:lnTo>
                    <a:pt x="1012907" y="114300"/>
                  </a:lnTo>
                  <a:close/>
                </a:path>
                <a:path w="1772285" h="1409700">
                  <a:moveTo>
                    <a:pt x="1074534" y="101600"/>
                  </a:moveTo>
                  <a:lnTo>
                    <a:pt x="1066447" y="114300"/>
                  </a:lnTo>
                  <a:lnTo>
                    <a:pt x="1060202" y="127000"/>
                  </a:lnTo>
                  <a:lnTo>
                    <a:pt x="1107057" y="127000"/>
                  </a:lnTo>
                  <a:lnTo>
                    <a:pt x="1097947" y="114300"/>
                  </a:lnTo>
                  <a:lnTo>
                    <a:pt x="1083784" y="114300"/>
                  </a:lnTo>
                  <a:lnTo>
                    <a:pt x="1074534" y="101600"/>
                  </a:lnTo>
                  <a:close/>
                </a:path>
                <a:path w="1772285" h="1409700">
                  <a:moveTo>
                    <a:pt x="1591456" y="0"/>
                  </a:moveTo>
                  <a:lnTo>
                    <a:pt x="1557256" y="0"/>
                  </a:lnTo>
                  <a:lnTo>
                    <a:pt x="1557385" y="12700"/>
                  </a:lnTo>
                  <a:lnTo>
                    <a:pt x="1527911" y="12700"/>
                  </a:lnTo>
                  <a:lnTo>
                    <a:pt x="1523368" y="25400"/>
                  </a:lnTo>
                  <a:lnTo>
                    <a:pt x="1467707" y="25400"/>
                  </a:lnTo>
                  <a:lnTo>
                    <a:pt x="1435282" y="38100"/>
                  </a:lnTo>
                  <a:lnTo>
                    <a:pt x="1597465" y="38100"/>
                  </a:lnTo>
                  <a:lnTo>
                    <a:pt x="1593259" y="12700"/>
                  </a:lnTo>
                  <a:lnTo>
                    <a:pt x="1591456" y="0"/>
                  </a:lnTo>
                  <a:close/>
                </a:path>
                <a:path w="1772285" h="1409700">
                  <a:moveTo>
                    <a:pt x="1497743" y="12700"/>
                  </a:moveTo>
                  <a:lnTo>
                    <a:pt x="1469587" y="12700"/>
                  </a:lnTo>
                  <a:lnTo>
                    <a:pt x="1468368" y="25400"/>
                  </a:lnTo>
                  <a:lnTo>
                    <a:pt x="1497057" y="25400"/>
                  </a:lnTo>
                  <a:lnTo>
                    <a:pt x="1497743" y="12700"/>
                  </a:lnTo>
                  <a:close/>
                </a:path>
              </a:pathLst>
            </a:custGeom>
            <a:solidFill>
              <a:srgbClr val="E8F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72241" y="1746152"/>
              <a:ext cx="1772285" cy="1420495"/>
            </a:xfrm>
            <a:custGeom>
              <a:avLst/>
              <a:gdLst/>
              <a:ahLst/>
              <a:cxnLst/>
              <a:rect l="l" t="t" r="r" b="b"/>
              <a:pathLst>
                <a:path w="1772285" h="1420495">
                  <a:moveTo>
                    <a:pt x="1568460" y="138"/>
                  </a:moveTo>
                  <a:lnTo>
                    <a:pt x="1575512" y="554"/>
                  </a:lnTo>
                  <a:lnTo>
                    <a:pt x="1583315" y="4899"/>
                  </a:lnTo>
                  <a:lnTo>
                    <a:pt x="1587769" y="7383"/>
                  </a:lnTo>
                  <a:lnTo>
                    <a:pt x="1591449" y="9228"/>
                  </a:lnTo>
                  <a:lnTo>
                    <a:pt x="1593255" y="11997"/>
                  </a:lnTo>
                  <a:lnTo>
                    <a:pt x="1593847" y="15579"/>
                  </a:lnTo>
                  <a:lnTo>
                    <a:pt x="1606909" y="94641"/>
                  </a:lnTo>
                  <a:lnTo>
                    <a:pt x="1619020" y="167940"/>
                  </a:lnTo>
                  <a:lnTo>
                    <a:pt x="1630215" y="235695"/>
                  </a:lnTo>
                  <a:lnTo>
                    <a:pt x="1640530" y="298125"/>
                  </a:lnTo>
                  <a:lnTo>
                    <a:pt x="1650001" y="355446"/>
                  </a:lnTo>
                  <a:lnTo>
                    <a:pt x="1658663" y="407876"/>
                  </a:lnTo>
                  <a:lnTo>
                    <a:pt x="1666554" y="455635"/>
                  </a:lnTo>
                  <a:lnTo>
                    <a:pt x="1673709" y="498940"/>
                  </a:lnTo>
                  <a:lnTo>
                    <a:pt x="1680164" y="538008"/>
                  </a:lnTo>
                  <a:lnTo>
                    <a:pt x="1685955" y="573059"/>
                  </a:lnTo>
                  <a:lnTo>
                    <a:pt x="1691119" y="604310"/>
                  </a:lnTo>
                  <a:lnTo>
                    <a:pt x="1695690" y="631978"/>
                  </a:lnTo>
                  <a:lnTo>
                    <a:pt x="1697132" y="640704"/>
                  </a:lnTo>
                  <a:lnTo>
                    <a:pt x="1702254" y="671705"/>
                  </a:lnTo>
                  <a:lnTo>
                    <a:pt x="1772010" y="1093899"/>
                  </a:lnTo>
                  <a:lnTo>
                    <a:pt x="1767897" y="1126785"/>
                  </a:lnTo>
                  <a:lnTo>
                    <a:pt x="1764198" y="1141513"/>
                  </a:lnTo>
                  <a:lnTo>
                    <a:pt x="1758819" y="1141473"/>
                  </a:lnTo>
                  <a:lnTo>
                    <a:pt x="1749665" y="1130055"/>
                  </a:lnTo>
                  <a:lnTo>
                    <a:pt x="1739528" y="1126157"/>
                  </a:lnTo>
                  <a:lnTo>
                    <a:pt x="1730628" y="1128602"/>
                  </a:lnTo>
                  <a:lnTo>
                    <a:pt x="1722295" y="1133712"/>
                  </a:lnTo>
                  <a:lnTo>
                    <a:pt x="1713860" y="1137805"/>
                  </a:lnTo>
                  <a:lnTo>
                    <a:pt x="1703827" y="1132190"/>
                  </a:lnTo>
                  <a:lnTo>
                    <a:pt x="1693648" y="1125678"/>
                  </a:lnTo>
                  <a:lnTo>
                    <a:pt x="1684835" y="1127438"/>
                  </a:lnTo>
                  <a:lnTo>
                    <a:pt x="1678903" y="1146642"/>
                  </a:lnTo>
                  <a:lnTo>
                    <a:pt x="1669951" y="1147547"/>
                  </a:lnTo>
                  <a:lnTo>
                    <a:pt x="1662143" y="1155385"/>
                  </a:lnTo>
                  <a:lnTo>
                    <a:pt x="1653926" y="1160764"/>
                  </a:lnTo>
                  <a:lnTo>
                    <a:pt x="1643750" y="1154295"/>
                  </a:lnTo>
                  <a:lnTo>
                    <a:pt x="1630491" y="1129118"/>
                  </a:lnTo>
                  <a:lnTo>
                    <a:pt x="1622006" y="1132845"/>
                  </a:lnTo>
                  <a:lnTo>
                    <a:pt x="1615608" y="1149207"/>
                  </a:lnTo>
                  <a:lnTo>
                    <a:pt x="1608606" y="1161936"/>
                  </a:lnTo>
                  <a:lnTo>
                    <a:pt x="1593930" y="1160591"/>
                  </a:lnTo>
                  <a:lnTo>
                    <a:pt x="1573227" y="1161044"/>
                  </a:lnTo>
                  <a:lnTo>
                    <a:pt x="1552694" y="1161008"/>
                  </a:lnTo>
                  <a:lnTo>
                    <a:pt x="1538529" y="1158199"/>
                  </a:lnTo>
                  <a:lnTo>
                    <a:pt x="1529345" y="1153917"/>
                  </a:lnTo>
                  <a:lnTo>
                    <a:pt x="1520730" y="1151952"/>
                  </a:lnTo>
                  <a:lnTo>
                    <a:pt x="1512903" y="1153993"/>
                  </a:lnTo>
                  <a:lnTo>
                    <a:pt x="1506080" y="1161726"/>
                  </a:lnTo>
                  <a:lnTo>
                    <a:pt x="1483569" y="1184713"/>
                  </a:lnTo>
                  <a:lnTo>
                    <a:pt x="1445310" y="1186238"/>
                  </a:lnTo>
                  <a:lnTo>
                    <a:pt x="1405692" y="1180291"/>
                  </a:lnTo>
                  <a:lnTo>
                    <a:pt x="1379101" y="1180861"/>
                  </a:lnTo>
                  <a:lnTo>
                    <a:pt x="1371368" y="1186737"/>
                  </a:lnTo>
                  <a:lnTo>
                    <a:pt x="1363363" y="1191736"/>
                  </a:lnTo>
                  <a:lnTo>
                    <a:pt x="1354989" y="1194499"/>
                  </a:lnTo>
                  <a:lnTo>
                    <a:pt x="1346147" y="1193664"/>
                  </a:lnTo>
                  <a:lnTo>
                    <a:pt x="1333106" y="1199922"/>
                  </a:lnTo>
                  <a:lnTo>
                    <a:pt x="1311938" y="1196785"/>
                  </a:lnTo>
                  <a:lnTo>
                    <a:pt x="1291344" y="1197115"/>
                  </a:lnTo>
                  <a:lnTo>
                    <a:pt x="1280021" y="1213773"/>
                  </a:lnTo>
                  <a:lnTo>
                    <a:pt x="1269364" y="1203686"/>
                  </a:lnTo>
                  <a:lnTo>
                    <a:pt x="1260315" y="1202176"/>
                  </a:lnTo>
                  <a:lnTo>
                    <a:pt x="1252462" y="1207130"/>
                  </a:lnTo>
                  <a:lnTo>
                    <a:pt x="1245391" y="1216434"/>
                  </a:lnTo>
                  <a:lnTo>
                    <a:pt x="1231610" y="1217646"/>
                  </a:lnTo>
                  <a:lnTo>
                    <a:pt x="1211205" y="1218175"/>
                  </a:lnTo>
                  <a:lnTo>
                    <a:pt x="1191140" y="1221520"/>
                  </a:lnTo>
                  <a:lnTo>
                    <a:pt x="1178380" y="1231185"/>
                  </a:lnTo>
                  <a:lnTo>
                    <a:pt x="1160093" y="1224587"/>
                  </a:lnTo>
                  <a:lnTo>
                    <a:pt x="1143017" y="1225311"/>
                  </a:lnTo>
                  <a:lnTo>
                    <a:pt x="1126958" y="1232184"/>
                  </a:lnTo>
                  <a:lnTo>
                    <a:pt x="1111721" y="1244033"/>
                  </a:lnTo>
                  <a:lnTo>
                    <a:pt x="1093081" y="1237705"/>
                  </a:lnTo>
                  <a:lnTo>
                    <a:pt x="1076124" y="1240803"/>
                  </a:lnTo>
                  <a:lnTo>
                    <a:pt x="1059850" y="1248036"/>
                  </a:lnTo>
                  <a:lnTo>
                    <a:pt x="1043260" y="1254118"/>
                  </a:lnTo>
                  <a:lnTo>
                    <a:pt x="1037638" y="1267223"/>
                  </a:lnTo>
                  <a:lnTo>
                    <a:pt x="1026958" y="1269218"/>
                  </a:lnTo>
                  <a:lnTo>
                    <a:pt x="1013779" y="1264506"/>
                  </a:lnTo>
                  <a:lnTo>
                    <a:pt x="1000661" y="1257487"/>
                  </a:lnTo>
                  <a:lnTo>
                    <a:pt x="994817" y="1254773"/>
                  </a:lnTo>
                  <a:lnTo>
                    <a:pt x="987498" y="1255364"/>
                  </a:lnTo>
                  <a:lnTo>
                    <a:pt x="982839" y="1259813"/>
                  </a:lnTo>
                  <a:lnTo>
                    <a:pt x="971664" y="1265574"/>
                  </a:lnTo>
                  <a:lnTo>
                    <a:pt x="956522" y="1268372"/>
                  </a:lnTo>
                  <a:lnTo>
                    <a:pt x="940033" y="1269901"/>
                  </a:lnTo>
                  <a:lnTo>
                    <a:pt x="924814" y="1271853"/>
                  </a:lnTo>
                  <a:lnTo>
                    <a:pt x="919564" y="1272721"/>
                  </a:lnTo>
                  <a:lnTo>
                    <a:pt x="913556" y="1273095"/>
                  </a:lnTo>
                  <a:lnTo>
                    <a:pt x="908010" y="1272177"/>
                  </a:lnTo>
                  <a:lnTo>
                    <a:pt x="897577" y="1278792"/>
                  </a:lnTo>
                  <a:lnTo>
                    <a:pt x="888366" y="1292040"/>
                  </a:lnTo>
                  <a:lnTo>
                    <a:pt x="877991" y="1298243"/>
                  </a:lnTo>
                  <a:lnTo>
                    <a:pt x="864066" y="1283725"/>
                  </a:lnTo>
                  <a:lnTo>
                    <a:pt x="847074" y="1288908"/>
                  </a:lnTo>
                  <a:lnTo>
                    <a:pt x="816470" y="1293581"/>
                  </a:lnTo>
                  <a:lnTo>
                    <a:pt x="782431" y="1295833"/>
                  </a:lnTo>
                  <a:lnTo>
                    <a:pt x="755137" y="1293756"/>
                  </a:lnTo>
                  <a:lnTo>
                    <a:pt x="742843" y="1280503"/>
                  </a:lnTo>
                  <a:lnTo>
                    <a:pt x="731969" y="1275458"/>
                  </a:lnTo>
                  <a:lnTo>
                    <a:pt x="722234" y="1276541"/>
                  </a:lnTo>
                  <a:lnTo>
                    <a:pt x="713357" y="1281675"/>
                  </a:lnTo>
                  <a:lnTo>
                    <a:pt x="706631" y="1302187"/>
                  </a:lnTo>
                  <a:lnTo>
                    <a:pt x="697421" y="1307660"/>
                  </a:lnTo>
                  <a:lnTo>
                    <a:pt x="686826" y="1304750"/>
                  </a:lnTo>
                  <a:lnTo>
                    <a:pt x="675945" y="1300110"/>
                  </a:lnTo>
                  <a:lnTo>
                    <a:pt x="659229" y="1295422"/>
                  </a:lnTo>
                  <a:lnTo>
                    <a:pt x="636675" y="1301693"/>
                  </a:lnTo>
                  <a:lnTo>
                    <a:pt x="614294" y="1309775"/>
                  </a:lnTo>
                  <a:lnTo>
                    <a:pt x="598096" y="1310520"/>
                  </a:lnTo>
                  <a:lnTo>
                    <a:pt x="586645" y="1302429"/>
                  </a:lnTo>
                  <a:lnTo>
                    <a:pt x="576348" y="1301323"/>
                  </a:lnTo>
                  <a:lnTo>
                    <a:pt x="567104" y="1306591"/>
                  </a:lnTo>
                  <a:lnTo>
                    <a:pt x="558811" y="1317619"/>
                  </a:lnTo>
                  <a:lnTo>
                    <a:pt x="542222" y="1317968"/>
                  </a:lnTo>
                  <a:lnTo>
                    <a:pt x="518205" y="1320807"/>
                  </a:lnTo>
                  <a:lnTo>
                    <a:pt x="494743" y="1327000"/>
                  </a:lnTo>
                  <a:lnTo>
                    <a:pt x="479816" y="1337411"/>
                  </a:lnTo>
                  <a:lnTo>
                    <a:pt x="470127" y="1342983"/>
                  </a:lnTo>
                  <a:lnTo>
                    <a:pt x="458421" y="1335969"/>
                  </a:lnTo>
                  <a:lnTo>
                    <a:pt x="447486" y="1332850"/>
                  </a:lnTo>
                  <a:lnTo>
                    <a:pt x="440106" y="1350104"/>
                  </a:lnTo>
                  <a:lnTo>
                    <a:pt x="428995" y="1363775"/>
                  </a:lnTo>
                  <a:lnTo>
                    <a:pt x="409646" y="1366233"/>
                  </a:lnTo>
                  <a:lnTo>
                    <a:pt x="389380" y="1363904"/>
                  </a:lnTo>
                  <a:lnTo>
                    <a:pt x="375517" y="1363218"/>
                  </a:lnTo>
                  <a:lnTo>
                    <a:pt x="368485" y="1367788"/>
                  </a:lnTo>
                  <a:lnTo>
                    <a:pt x="362538" y="1377003"/>
                  </a:lnTo>
                  <a:lnTo>
                    <a:pt x="356320" y="1385344"/>
                  </a:lnTo>
                  <a:lnTo>
                    <a:pt x="348476" y="1387288"/>
                  </a:lnTo>
                  <a:lnTo>
                    <a:pt x="343778" y="1379901"/>
                  </a:lnTo>
                  <a:lnTo>
                    <a:pt x="345040" y="1372620"/>
                  </a:lnTo>
                  <a:lnTo>
                    <a:pt x="336747" y="1374842"/>
                  </a:lnTo>
                  <a:lnTo>
                    <a:pt x="303382" y="1395965"/>
                  </a:lnTo>
                  <a:lnTo>
                    <a:pt x="281206" y="1402608"/>
                  </a:lnTo>
                  <a:lnTo>
                    <a:pt x="261961" y="1405950"/>
                  </a:lnTo>
                  <a:lnTo>
                    <a:pt x="247903" y="1406251"/>
                  </a:lnTo>
                  <a:lnTo>
                    <a:pt x="241287" y="1403772"/>
                  </a:lnTo>
                  <a:lnTo>
                    <a:pt x="238205" y="1400418"/>
                  </a:lnTo>
                  <a:lnTo>
                    <a:pt x="233780" y="1401189"/>
                  </a:lnTo>
                  <a:lnTo>
                    <a:pt x="227498" y="1402955"/>
                  </a:lnTo>
                  <a:lnTo>
                    <a:pt x="218839" y="1402585"/>
                  </a:lnTo>
                  <a:lnTo>
                    <a:pt x="212517" y="1403410"/>
                  </a:lnTo>
                  <a:lnTo>
                    <a:pt x="208038" y="1408123"/>
                  </a:lnTo>
                  <a:lnTo>
                    <a:pt x="203430" y="1414350"/>
                  </a:lnTo>
                  <a:lnTo>
                    <a:pt x="196721" y="1419720"/>
                  </a:lnTo>
                  <a:lnTo>
                    <a:pt x="188640" y="1419913"/>
                  </a:lnTo>
                  <a:lnTo>
                    <a:pt x="183153" y="1415143"/>
                  </a:lnTo>
                  <a:lnTo>
                    <a:pt x="180183" y="1410303"/>
                  </a:lnTo>
                  <a:lnTo>
                    <a:pt x="179653" y="1410286"/>
                  </a:lnTo>
                  <a:lnTo>
                    <a:pt x="168968" y="1345616"/>
                  </a:lnTo>
                  <a:lnTo>
                    <a:pt x="159237" y="1286717"/>
                  </a:lnTo>
                  <a:lnTo>
                    <a:pt x="150414" y="1233318"/>
                  </a:lnTo>
                  <a:lnTo>
                    <a:pt x="142456" y="1185151"/>
                  </a:lnTo>
                  <a:lnTo>
                    <a:pt x="135317" y="1141945"/>
                  </a:lnTo>
                  <a:lnTo>
                    <a:pt x="128953" y="1103431"/>
                  </a:lnTo>
                  <a:lnTo>
                    <a:pt x="123320" y="1069338"/>
                  </a:lnTo>
                  <a:lnTo>
                    <a:pt x="116857" y="1030217"/>
                  </a:lnTo>
                  <a:lnTo>
                    <a:pt x="116692" y="1029968"/>
                  </a:lnTo>
                  <a:lnTo>
                    <a:pt x="106281" y="969099"/>
                  </a:lnTo>
                  <a:lnTo>
                    <a:pt x="97854" y="919341"/>
                  </a:lnTo>
                  <a:lnTo>
                    <a:pt x="87872" y="860178"/>
                  </a:lnTo>
                  <a:lnTo>
                    <a:pt x="76778" y="794217"/>
                  </a:lnTo>
                  <a:lnTo>
                    <a:pt x="65017" y="724066"/>
                  </a:lnTo>
                  <a:lnTo>
                    <a:pt x="53033" y="652331"/>
                  </a:lnTo>
                  <a:lnTo>
                    <a:pt x="41270" y="581621"/>
                  </a:lnTo>
                  <a:lnTo>
                    <a:pt x="30171" y="514542"/>
                  </a:lnTo>
                  <a:lnTo>
                    <a:pt x="20182" y="453703"/>
                  </a:lnTo>
                  <a:lnTo>
                    <a:pt x="11746" y="401710"/>
                  </a:lnTo>
                  <a:lnTo>
                    <a:pt x="5307" y="361172"/>
                  </a:lnTo>
                  <a:lnTo>
                    <a:pt x="0" y="313620"/>
                  </a:lnTo>
                  <a:lnTo>
                    <a:pt x="1229" y="305626"/>
                  </a:lnTo>
                  <a:lnTo>
                    <a:pt x="3129" y="300166"/>
                  </a:lnTo>
                  <a:lnTo>
                    <a:pt x="4947" y="296502"/>
                  </a:lnTo>
                  <a:lnTo>
                    <a:pt x="5866" y="293897"/>
                  </a:lnTo>
                  <a:lnTo>
                    <a:pt x="8294" y="292269"/>
                  </a:lnTo>
                  <a:lnTo>
                    <a:pt x="10722" y="290641"/>
                  </a:lnTo>
                  <a:lnTo>
                    <a:pt x="13053" y="286442"/>
                  </a:lnTo>
                  <a:lnTo>
                    <a:pt x="13715" y="281714"/>
                  </a:lnTo>
                  <a:lnTo>
                    <a:pt x="15622" y="280689"/>
                  </a:lnTo>
                  <a:lnTo>
                    <a:pt x="21685" y="287603"/>
                  </a:lnTo>
                  <a:lnTo>
                    <a:pt x="22440" y="288092"/>
                  </a:lnTo>
                  <a:lnTo>
                    <a:pt x="23294" y="289177"/>
                  </a:lnTo>
                  <a:lnTo>
                    <a:pt x="24705" y="289557"/>
                  </a:lnTo>
                  <a:lnTo>
                    <a:pt x="31766" y="292435"/>
                  </a:lnTo>
                  <a:lnTo>
                    <a:pt x="38278" y="291608"/>
                  </a:lnTo>
                  <a:lnTo>
                    <a:pt x="44543" y="288522"/>
                  </a:lnTo>
                  <a:lnTo>
                    <a:pt x="50864" y="284622"/>
                  </a:lnTo>
                  <a:lnTo>
                    <a:pt x="55064" y="281475"/>
                  </a:lnTo>
                  <a:lnTo>
                    <a:pt x="61170" y="281693"/>
                  </a:lnTo>
                  <a:lnTo>
                    <a:pt x="65700" y="284624"/>
                  </a:lnTo>
                  <a:lnTo>
                    <a:pt x="73171" y="290050"/>
                  </a:lnTo>
                  <a:lnTo>
                    <a:pt x="80338" y="293629"/>
                  </a:lnTo>
                  <a:lnTo>
                    <a:pt x="86635" y="291946"/>
                  </a:lnTo>
                  <a:lnTo>
                    <a:pt x="91498" y="281588"/>
                  </a:lnTo>
                  <a:lnTo>
                    <a:pt x="92219" y="277789"/>
                  </a:lnTo>
                  <a:lnTo>
                    <a:pt x="95008" y="274262"/>
                  </a:lnTo>
                  <a:lnTo>
                    <a:pt x="99504" y="272906"/>
                  </a:lnTo>
                  <a:lnTo>
                    <a:pt x="105861" y="267888"/>
                  </a:lnTo>
                  <a:lnTo>
                    <a:pt x="112064" y="261171"/>
                  </a:lnTo>
                  <a:lnTo>
                    <a:pt x="118822" y="257812"/>
                  </a:lnTo>
                  <a:lnTo>
                    <a:pt x="126844" y="262869"/>
                  </a:lnTo>
                  <a:lnTo>
                    <a:pt x="127697" y="263954"/>
                  </a:lnTo>
                  <a:lnTo>
                    <a:pt x="128551" y="265040"/>
                  </a:lnTo>
                  <a:lnTo>
                    <a:pt x="128749" y="266234"/>
                  </a:lnTo>
                  <a:lnTo>
                    <a:pt x="139500" y="287811"/>
                  </a:lnTo>
                  <a:lnTo>
                    <a:pt x="147091" y="289499"/>
                  </a:lnTo>
                  <a:lnTo>
                    <a:pt x="152740" y="279433"/>
                  </a:lnTo>
                  <a:lnTo>
                    <a:pt x="157666" y="265749"/>
                  </a:lnTo>
                  <a:lnTo>
                    <a:pt x="159502" y="260539"/>
                  </a:lnTo>
                  <a:lnTo>
                    <a:pt x="165114" y="257772"/>
                  </a:lnTo>
                  <a:lnTo>
                    <a:pt x="171220" y="257990"/>
                  </a:lnTo>
                  <a:lnTo>
                    <a:pt x="187105" y="258154"/>
                  </a:lnTo>
                  <a:lnTo>
                    <a:pt x="205466" y="257621"/>
                  </a:lnTo>
                  <a:lnTo>
                    <a:pt x="222321" y="257913"/>
                  </a:lnTo>
                  <a:lnTo>
                    <a:pt x="233683" y="260549"/>
                  </a:lnTo>
                  <a:lnTo>
                    <a:pt x="242341" y="264610"/>
                  </a:lnTo>
                  <a:lnTo>
                    <a:pt x="250552" y="266732"/>
                  </a:lnTo>
                  <a:lnTo>
                    <a:pt x="258190" y="265384"/>
                  </a:lnTo>
                  <a:lnTo>
                    <a:pt x="265127" y="259034"/>
                  </a:lnTo>
                  <a:lnTo>
                    <a:pt x="265587" y="257731"/>
                  </a:lnTo>
                  <a:lnTo>
                    <a:pt x="266046" y="256429"/>
                  </a:lnTo>
                  <a:lnTo>
                    <a:pt x="266603" y="255723"/>
                  </a:lnTo>
                  <a:lnTo>
                    <a:pt x="274834" y="230732"/>
                  </a:lnTo>
                  <a:lnTo>
                    <a:pt x="284836" y="223732"/>
                  </a:lnTo>
                  <a:lnTo>
                    <a:pt x="303272" y="225688"/>
                  </a:lnTo>
                  <a:lnTo>
                    <a:pt x="336804" y="227565"/>
                  </a:lnTo>
                  <a:lnTo>
                    <a:pt x="337461" y="227456"/>
                  </a:lnTo>
                  <a:lnTo>
                    <a:pt x="357281" y="226626"/>
                  </a:lnTo>
                  <a:lnTo>
                    <a:pt x="372118" y="227020"/>
                  </a:lnTo>
                  <a:lnTo>
                    <a:pt x="382617" y="228707"/>
                  </a:lnTo>
                  <a:lnTo>
                    <a:pt x="389421" y="231751"/>
                  </a:lnTo>
                  <a:lnTo>
                    <a:pt x="392541" y="234302"/>
                  </a:lnTo>
                  <a:lnTo>
                    <a:pt x="397989" y="234629"/>
                  </a:lnTo>
                  <a:lnTo>
                    <a:pt x="445306" y="219806"/>
                  </a:lnTo>
                  <a:lnTo>
                    <a:pt x="456739" y="218789"/>
                  </a:lnTo>
                  <a:lnTo>
                    <a:pt x="458807" y="219060"/>
                  </a:lnTo>
                  <a:lnTo>
                    <a:pt x="460677" y="218138"/>
                  </a:lnTo>
                  <a:lnTo>
                    <a:pt x="461991" y="217921"/>
                  </a:lnTo>
                  <a:lnTo>
                    <a:pt x="468463" y="218002"/>
                  </a:lnTo>
                  <a:lnTo>
                    <a:pt x="475268" y="221247"/>
                  </a:lnTo>
                  <a:lnTo>
                    <a:pt x="481803" y="223617"/>
                  </a:lnTo>
                  <a:lnTo>
                    <a:pt x="487462" y="221072"/>
                  </a:lnTo>
                  <a:lnTo>
                    <a:pt x="492482" y="214723"/>
                  </a:lnTo>
                  <a:lnTo>
                    <a:pt x="500720" y="211522"/>
                  </a:lnTo>
                  <a:lnTo>
                    <a:pt x="508991" y="212609"/>
                  </a:lnTo>
                  <a:lnTo>
                    <a:pt x="526570" y="213202"/>
                  </a:lnTo>
                  <a:lnTo>
                    <a:pt x="546323" y="210504"/>
                  </a:lnTo>
                  <a:lnTo>
                    <a:pt x="565528" y="205251"/>
                  </a:lnTo>
                  <a:lnTo>
                    <a:pt x="581462" y="198182"/>
                  </a:lnTo>
                  <a:lnTo>
                    <a:pt x="588273" y="195341"/>
                  </a:lnTo>
                  <a:lnTo>
                    <a:pt x="595464" y="193645"/>
                  </a:lnTo>
                  <a:lnTo>
                    <a:pt x="602734" y="193201"/>
                  </a:lnTo>
                  <a:lnTo>
                    <a:pt x="609787" y="194115"/>
                  </a:lnTo>
                  <a:lnTo>
                    <a:pt x="621511" y="194669"/>
                  </a:lnTo>
                  <a:lnTo>
                    <a:pt x="632754" y="192313"/>
                  </a:lnTo>
                  <a:lnTo>
                    <a:pt x="643591" y="187495"/>
                  </a:lnTo>
                  <a:lnTo>
                    <a:pt x="654094" y="180661"/>
                  </a:lnTo>
                  <a:lnTo>
                    <a:pt x="658295" y="177514"/>
                  </a:lnTo>
                  <a:lnTo>
                    <a:pt x="662890" y="176755"/>
                  </a:lnTo>
                  <a:lnTo>
                    <a:pt x="667223" y="178492"/>
                  </a:lnTo>
                  <a:lnTo>
                    <a:pt x="688134" y="181525"/>
                  </a:lnTo>
                  <a:lnTo>
                    <a:pt x="711785" y="179332"/>
                  </a:lnTo>
                  <a:lnTo>
                    <a:pt x="734211" y="173548"/>
                  </a:lnTo>
                  <a:lnTo>
                    <a:pt x="751444" y="165803"/>
                  </a:lnTo>
                  <a:lnTo>
                    <a:pt x="755743" y="163253"/>
                  </a:lnTo>
                  <a:lnTo>
                    <a:pt x="761849" y="163471"/>
                  </a:lnTo>
                  <a:lnTo>
                    <a:pt x="765723" y="166511"/>
                  </a:lnTo>
                  <a:lnTo>
                    <a:pt x="769400" y="168356"/>
                  </a:lnTo>
                  <a:lnTo>
                    <a:pt x="772321" y="169713"/>
                  </a:lnTo>
                  <a:lnTo>
                    <a:pt x="775603" y="169171"/>
                  </a:lnTo>
                  <a:lnTo>
                    <a:pt x="780297" y="169009"/>
                  </a:lnTo>
                  <a:lnTo>
                    <a:pt x="784498" y="165862"/>
                  </a:lnTo>
                  <a:lnTo>
                    <a:pt x="786532" y="161846"/>
                  </a:lnTo>
                  <a:lnTo>
                    <a:pt x="791568" y="158656"/>
                  </a:lnTo>
                  <a:lnTo>
                    <a:pt x="797585" y="161400"/>
                  </a:lnTo>
                  <a:lnTo>
                    <a:pt x="803416" y="163024"/>
                  </a:lnTo>
                  <a:lnTo>
                    <a:pt x="807898" y="156476"/>
                  </a:lnTo>
                  <a:lnTo>
                    <a:pt x="808717" y="153274"/>
                  </a:lnTo>
                  <a:lnTo>
                    <a:pt x="811047" y="151049"/>
                  </a:lnTo>
                  <a:lnTo>
                    <a:pt x="814133" y="149312"/>
                  </a:lnTo>
                  <a:lnTo>
                    <a:pt x="833305" y="137108"/>
                  </a:lnTo>
                  <a:lnTo>
                    <a:pt x="858014" y="123586"/>
                  </a:lnTo>
                  <a:lnTo>
                    <a:pt x="883420" y="118114"/>
                  </a:lnTo>
                  <a:lnTo>
                    <a:pt x="904686" y="130058"/>
                  </a:lnTo>
                  <a:lnTo>
                    <a:pt x="906394" y="132229"/>
                  </a:lnTo>
                  <a:lnTo>
                    <a:pt x="908659" y="133694"/>
                  </a:lnTo>
                  <a:lnTo>
                    <a:pt x="911482" y="134455"/>
                  </a:lnTo>
                  <a:lnTo>
                    <a:pt x="918704" y="139069"/>
                  </a:lnTo>
                  <a:lnTo>
                    <a:pt x="925944" y="144945"/>
                  </a:lnTo>
                  <a:lnTo>
                    <a:pt x="932321" y="146364"/>
                  </a:lnTo>
                  <a:lnTo>
                    <a:pt x="936954" y="137606"/>
                  </a:lnTo>
                  <a:lnTo>
                    <a:pt x="938134" y="132504"/>
                  </a:lnTo>
                  <a:lnTo>
                    <a:pt x="941678" y="129465"/>
                  </a:lnTo>
                  <a:lnTo>
                    <a:pt x="946831" y="128001"/>
                  </a:lnTo>
                  <a:lnTo>
                    <a:pt x="962984" y="124747"/>
                  </a:lnTo>
                  <a:lnTo>
                    <a:pt x="979314" y="122557"/>
                  </a:lnTo>
                  <a:lnTo>
                    <a:pt x="995920" y="122046"/>
                  </a:lnTo>
                  <a:lnTo>
                    <a:pt x="1012903" y="123831"/>
                  </a:lnTo>
                  <a:lnTo>
                    <a:pt x="1015724" y="124591"/>
                  </a:lnTo>
                  <a:lnTo>
                    <a:pt x="1017993" y="126056"/>
                  </a:lnTo>
                  <a:lnTo>
                    <a:pt x="1019799" y="128824"/>
                  </a:lnTo>
                  <a:lnTo>
                    <a:pt x="1029478" y="138447"/>
                  </a:lnTo>
                  <a:lnTo>
                    <a:pt x="1038300" y="142864"/>
                  </a:lnTo>
                  <a:lnTo>
                    <a:pt x="1046437" y="143139"/>
                  </a:lnTo>
                  <a:lnTo>
                    <a:pt x="1054064" y="140336"/>
                  </a:lnTo>
                  <a:lnTo>
                    <a:pt x="1057152" y="138599"/>
                  </a:lnTo>
                  <a:lnTo>
                    <a:pt x="1059382" y="135778"/>
                  </a:lnTo>
                  <a:lnTo>
                    <a:pt x="1060201" y="132576"/>
                  </a:lnTo>
                  <a:lnTo>
                    <a:pt x="1066442" y="115876"/>
                  </a:lnTo>
                  <a:lnTo>
                    <a:pt x="1074530" y="111119"/>
                  </a:lnTo>
                  <a:lnTo>
                    <a:pt x="1083782" y="113414"/>
                  </a:lnTo>
                  <a:lnTo>
                    <a:pt x="1093519" y="117871"/>
                  </a:lnTo>
                  <a:lnTo>
                    <a:pt x="1094930" y="118251"/>
                  </a:lnTo>
                  <a:lnTo>
                    <a:pt x="1096440" y="119228"/>
                  </a:lnTo>
                  <a:lnTo>
                    <a:pt x="1097949" y="120205"/>
                  </a:lnTo>
                  <a:lnTo>
                    <a:pt x="1107052" y="126339"/>
                  </a:lnTo>
                  <a:lnTo>
                    <a:pt x="1115243" y="126931"/>
                  </a:lnTo>
                  <a:lnTo>
                    <a:pt x="1122788" y="123605"/>
                  </a:lnTo>
                  <a:lnTo>
                    <a:pt x="1129955" y="117984"/>
                  </a:lnTo>
                  <a:lnTo>
                    <a:pt x="1132935" y="115652"/>
                  </a:lnTo>
                  <a:lnTo>
                    <a:pt x="1136773" y="114404"/>
                  </a:lnTo>
                  <a:lnTo>
                    <a:pt x="1140916" y="114946"/>
                  </a:lnTo>
                  <a:lnTo>
                    <a:pt x="1157544" y="116444"/>
                  </a:lnTo>
                  <a:lnTo>
                    <a:pt x="1177538" y="115718"/>
                  </a:lnTo>
                  <a:lnTo>
                    <a:pt x="1196665" y="112031"/>
                  </a:lnTo>
                  <a:lnTo>
                    <a:pt x="1210690" y="104645"/>
                  </a:lnTo>
                  <a:lnTo>
                    <a:pt x="1213019" y="102420"/>
                  </a:lnTo>
                  <a:lnTo>
                    <a:pt x="1216857" y="101172"/>
                  </a:lnTo>
                  <a:lnTo>
                    <a:pt x="1259221" y="96856"/>
                  </a:lnTo>
                  <a:lnTo>
                    <a:pt x="1291919" y="82024"/>
                  </a:lnTo>
                  <a:lnTo>
                    <a:pt x="1292581" y="81914"/>
                  </a:lnTo>
                  <a:lnTo>
                    <a:pt x="1292482" y="81318"/>
                  </a:lnTo>
                  <a:lnTo>
                    <a:pt x="1293034" y="80613"/>
                  </a:lnTo>
                  <a:lnTo>
                    <a:pt x="1302472" y="75863"/>
                  </a:lnTo>
                  <a:lnTo>
                    <a:pt x="1313983" y="82902"/>
                  </a:lnTo>
                  <a:lnTo>
                    <a:pt x="1324809" y="85799"/>
                  </a:lnTo>
                  <a:lnTo>
                    <a:pt x="1332194" y="68623"/>
                  </a:lnTo>
                  <a:lnTo>
                    <a:pt x="1343301" y="54933"/>
                  </a:lnTo>
                  <a:lnTo>
                    <a:pt x="1362652" y="52474"/>
                  </a:lnTo>
                  <a:lnTo>
                    <a:pt x="1382923" y="54808"/>
                  </a:lnTo>
                  <a:lnTo>
                    <a:pt x="1396788" y="55497"/>
                  </a:lnTo>
                  <a:lnTo>
                    <a:pt x="1403816" y="50925"/>
                  </a:lnTo>
                  <a:lnTo>
                    <a:pt x="1409761" y="41701"/>
                  </a:lnTo>
                  <a:lnTo>
                    <a:pt x="1415978" y="33352"/>
                  </a:lnTo>
                  <a:lnTo>
                    <a:pt x="1423822" y="31405"/>
                  </a:lnTo>
                  <a:lnTo>
                    <a:pt x="1428583" y="38716"/>
                  </a:lnTo>
                  <a:lnTo>
                    <a:pt x="1427320" y="45929"/>
                  </a:lnTo>
                  <a:lnTo>
                    <a:pt x="1435281" y="43915"/>
                  </a:lnTo>
                  <a:lnTo>
                    <a:pt x="1467707" y="23540"/>
                  </a:lnTo>
                  <a:lnTo>
                    <a:pt x="1468368" y="23431"/>
                  </a:lnTo>
                  <a:lnTo>
                    <a:pt x="1469582" y="22617"/>
                  </a:lnTo>
                  <a:lnTo>
                    <a:pt x="1470233" y="22510"/>
                  </a:lnTo>
                  <a:lnTo>
                    <a:pt x="1483398" y="18063"/>
                  </a:lnTo>
                  <a:lnTo>
                    <a:pt x="1491901" y="16400"/>
                  </a:lnTo>
                  <a:lnTo>
                    <a:pt x="1496446" y="17575"/>
                  </a:lnTo>
                  <a:lnTo>
                    <a:pt x="1497740" y="21645"/>
                  </a:lnTo>
                  <a:lnTo>
                    <a:pt x="1497049" y="29732"/>
                  </a:lnTo>
                  <a:lnTo>
                    <a:pt x="1506116" y="35594"/>
                  </a:lnTo>
                  <a:lnTo>
                    <a:pt x="1514354" y="32393"/>
                  </a:lnTo>
                  <a:lnTo>
                    <a:pt x="1523363" y="26534"/>
                  </a:lnTo>
                  <a:lnTo>
                    <a:pt x="1527903" y="20034"/>
                  </a:lnTo>
                  <a:lnTo>
                    <a:pt x="1529836" y="15345"/>
                  </a:lnTo>
                  <a:lnTo>
                    <a:pt x="1531019" y="14920"/>
                  </a:lnTo>
                  <a:lnTo>
                    <a:pt x="1534106" y="18281"/>
                  </a:lnTo>
                  <a:lnTo>
                    <a:pt x="1538532" y="17512"/>
                  </a:lnTo>
                  <a:lnTo>
                    <a:pt x="1544815" y="15745"/>
                  </a:lnTo>
                  <a:lnTo>
                    <a:pt x="1553474" y="16116"/>
                  </a:lnTo>
                  <a:lnTo>
                    <a:pt x="1557643" y="15648"/>
                  </a:lnTo>
                  <a:lnTo>
                    <a:pt x="1557383" y="11714"/>
                  </a:lnTo>
                  <a:lnTo>
                    <a:pt x="1557250" y="6264"/>
                  </a:lnTo>
                  <a:lnTo>
                    <a:pt x="1561802" y="1247"/>
                  </a:lnTo>
                  <a:lnTo>
                    <a:pt x="1563844" y="296"/>
                  </a:lnTo>
                  <a:lnTo>
                    <a:pt x="1566106" y="0"/>
                  </a:lnTo>
                  <a:lnTo>
                    <a:pt x="1568460" y="138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929470" y="1464729"/>
              <a:ext cx="1803400" cy="13800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37217" y="1437944"/>
              <a:ext cx="1785620" cy="1371600"/>
            </a:xfrm>
            <a:custGeom>
              <a:avLst/>
              <a:gdLst/>
              <a:ahLst/>
              <a:cxnLst/>
              <a:rect l="l" t="t" r="r" b="b"/>
              <a:pathLst>
                <a:path w="1785620" h="1371600">
                  <a:moveTo>
                    <a:pt x="1610245" y="1333500"/>
                  </a:moveTo>
                  <a:lnTo>
                    <a:pt x="1516925" y="1333500"/>
                  </a:lnTo>
                  <a:lnTo>
                    <a:pt x="1525838" y="1346200"/>
                  </a:lnTo>
                  <a:lnTo>
                    <a:pt x="1533412" y="1346200"/>
                  </a:lnTo>
                  <a:lnTo>
                    <a:pt x="1541132" y="1358900"/>
                  </a:lnTo>
                  <a:lnTo>
                    <a:pt x="1577543" y="1358900"/>
                  </a:lnTo>
                  <a:lnTo>
                    <a:pt x="1582590" y="1371600"/>
                  </a:lnTo>
                  <a:lnTo>
                    <a:pt x="1587679" y="1371600"/>
                  </a:lnTo>
                  <a:lnTo>
                    <a:pt x="1595875" y="1358900"/>
                  </a:lnTo>
                  <a:lnTo>
                    <a:pt x="1610245" y="1333500"/>
                  </a:lnTo>
                  <a:close/>
                </a:path>
                <a:path w="1785620" h="1371600">
                  <a:moveTo>
                    <a:pt x="1614361" y="1308100"/>
                  </a:moveTo>
                  <a:lnTo>
                    <a:pt x="1353554" y="1308100"/>
                  </a:lnTo>
                  <a:lnTo>
                    <a:pt x="1361095" y="1320800"/>
                  </a:lnTo>
                  <a:lnTo>
                    <a:pt x="1464870" y="1320800"/>
                  </a:lnTo>
                  <a:lnTo>
                    <a:pt x="1469428" y="1346200"/>
                  </a:lnTo>
                  <a:lnTo>
                    <a:pt x="1477014" y="1358900"/>
                  </a:lnTo>
                  <a:lnTo>
                    <a:pt x="1505191" y="1358900"/>
                  </a:lnTo>
                  <a:lnTo>
                    <a:pt x="1516925" y="1333500"/>
                  </a:lnTo>
                  <a:lnTo>
                    <a:pt x="1610245" y="1333500"/>
                  </a:lnTo>
                  <a:lnTo>
                    <a:pt x="1614361" y="1308100"/>
                  </a:lnTo>
                  <a:close/>
                </a:path>
                <a:path w="1785620" h="1371600">
                  <a:moveTo>
                    <a:pt x="1455639" y="1320800"/>
                  </a:moveTo>
                  <a:lnTo>
                    <a:pt x="1368437" y="1320800"/>
                  </a:lnTo>
                  <a:lnTo>
                    <a:pt x="1380972" y="1333500"/>
                  </a:lnTo>
                  <a:lnTo>
                    <a:pt x="1400424" y="1333500"/>
                  </a:lnTo>
                  <a:lnTo>
                    <a:pt x="1420192" y="1346200"/>
                  </a:lnTo>
                  <a:lnTo>
                    <a:pt x="1433677" y="1346200"/>
                  </a:lnTo>
                  <a:lnTo>
                    <a:pt x="1444364" y="1333500"/>
                  </a:lnTo>
                  <a:lnTo>
                    <a:pt x="1455639" y="1320800"/>
                  </a:lnTo>
                  <a:close/>
                </a:path>
                <a:path w="1785620" h="1371600">
                  <a:moveTo>
                    <a:pt x="1618478" y="1282700"/>
                  </a:moveTo>
                  <a:lnTo>
                    <a:pt x="1141355" y="1282700"/>
                  </a:lnTo>
                  <a:lnTo>
                    <a:pt x="1160422" y="1295400"/>
                  </a:lnTo>
                  <a:lnTo>
                    <a:pt x="1235478" y="1295400"/>
                  </a:lnTo>
                  <a:lnTo>
                    <a:pt x="1271142" y="1320800"/>
                  </a:lnTo>
                  <a:lnTo>
                    <a:pt x="1307893" y="1333500"/>
                  </a:lnTo>
                  <a:lnTo>
                    <a:pt x="1336548" y="1320800"/>
                  </a:lnTo>
                  <a:lnTo>
                    <a:pt x="1345483" y="1308100"/>
                  </a:lnTo>
                  <a:lnTo>
                    <a:pt x="1614361" y="1308100"/>
                  </a:lnTo>
                  <a:lnTo>
                    <a:pt x="1618478" y="1282700"/>
                  </a:lnTo>
                  <a:close/>
                </a:path>
                <a:path w="1785620" h="1371600">
                  <a:moveTo>
                    <a:pt x="1620536" y="1270000"/>
                  </a:moveTo>
                  <a:lnTo>
                    <a:pt x="1090701" y="1270000"/>
                  </a:lnTo>
                  <a:lnTo>
                    <a:pt x="1098798" y="1282700"/>
                  </a:lnTo>
                  <a:lnTo>
                    <a:pt x="1105687" y="1295400"/>
                  </a:lnTo>
                  <a:lnTo>
                    <a:pt x="1121725" y="1282700"/>
                  </a:lnTo>
                  <a:lnTo>
                    <a:pt x="1618478" y="1282700"/>
                  </a:lnTo>
                  <a:lnTo>
                    <a:pt x="1620536" y="1270000"/>
                  </a:lnTo>
                  <a:close/>
                </a:path>
                <a:path w="1785620" h="1371600">
                  <a:moveTo>
                    <a:pt x="1622594" y="1257300"/>
                  </a:moveTo>
                  <a:lnTo>
                    <a:pt x="972137" y="1257300"/>
                  </a:lnTo>
                  <a:lnTo>
                    <a:pt x="988552" y="1270000"/>
                  </a:lnTo>
                  <a:lnTo>
                    <a:pt x="1003782" y="1282700"/>
                  </a:lnTo>
                  <a:lnTo>
                    <a:pt x="1018963" y="1270000"/>
                  </a:lnTo>
                  <a:lnTo>
                    <a:pt x="1620536" y="1270000"/>
                  </a:lnTo>
                  <a:lnTo>
                    <a:pt x="1622594" y="1257300"/>
                  </a:lnTo>
                  <a:close/>
                </a:path>
                <a:path w="1785620" h="1371600">
                  <a:moveTo>
                    <a:pt x="1090701" y="1270000"/>
                  </a:moveTo>
                  <a:lnTo>
                    <a:pt x="1039053" y="1270000"/>
                  </a:lnTo>
                  <a:lnTo>
                    <a:pt x="1058568" y="1282700"/>
                  </a:lnTo>
                  <a:lnTo>
                    <a:pt x="1081680" y="1282700"/>
                  </a:lnTo>
                  <a:lnTo>
                    <a:pt x="1090701" y="1270000"/>
                  </a:lnTo>
                  <a:close/>
                </a:path>
                <a:path w="1785620" h="1371600">
                  <a:moveTo>
                    <a:pt x="250317" y="25400"/>
                  </a:moveTo>
                  <a:lnTo>
                    <a:pt x="178806" y="25400"/>
                  </a:lnTo>
                  <a:lnTo>
                    <a:pt x="175412" y="38100"/>
                  </a:lnTo>
                  <a:lnTo>
                    <a:pt x="173342" y="50800"/>
                  </a:lnTo>
                  <a:lnTo>
                    <a:pt x="168702" y="76200"/>
                  </a:lnTo>
                  <a:lnTo>
                    <a:pt x="161900" y="114300"/>
                  </a:lnTo>
                  <a:lnTo>
                    <a:pt x="153345" y="165100"/>
                  </a:lnTo>
                  <a:lnTo>
                    <a:pt x="143446" y="228600"/>
                  </a:lnTo>
                  <a:lnTo>
                    <a:pt x="132613" y="304800"/>
                  </a:lnTo>
                  <a:lnTo>
                    <a:pt x="121254" y="368300"/>
                  </a:lnTo>
                  <a:lnTo>
                    <a:pt x="109779" y="444500"/>
                  </a:lnTo>
                  <a:lnTo>
                    <a:pt x="98597" y="508000"/>
                  </a:lnTo>
                  <a:lnTo>
                    <a:pt x="88116" y="571500"/>
                  </a:lnTo>
                  <a:lnTo>
                    <a:pt x="78746" y="635000"/>
                  </a:lnTo>
                  <a:lnTo>
                    <a:pt x="70896" y="685800"/>
                  </a:lnTo>
                  <a:lnTo>
                    <a:pt x="64975" y="723900"/>
                  </a:lnTo>
                  <a:lnTo>
                    <a:pt x="61391" y="749300"/>
                  </a:lnTo>
                  <a:lnTo>
                    <a:pt x="0" y="1130300"/>
                  </a:lnTo>
                  <a:lnTo>
                    <a:pt x="47694" y="1130300"/>
                  </a:lnTo>
                  <a:lnTo>
                    <a:pt x="54213" y="1143000"/>
                  </a:lnTo>
                  <a:lnTo>
                    <a:pt x="287929" y="1143000"/>
                  </a:lnTo>
                  <a:lnTo>
                    <a:pt x="296792" y="1155700"/>
                  </a:lnTo>
                  <a:lnTo>
                    <a:pt x="420157" y="1155700"/>
                  </a:lnTo>
                  <a:lnTo>
                    <a:pt x="428434" y="1168400"/>
                  </a:lnTo>
                  <a:lnTo>
                    <a:pt x="556934" y="1168400"/>
                  </a:lnTo>
                  <a:lnTo>
                    <a:pt x="566507" y="1181100"/>
                  </a:lnTo>
                  <a:lnTo>
                    <a:pt x="575210" y="1181100"/>
                  </a:lnTo>
                  <a:lnTo>
                    <a:pt x="582650" y="1206500"/>
                  </a:lnTo>
                  <a:lnTo>
                    <a:pt x="607863" y="1206500"/>
                  </a:lnTo>
                  <a:lnTo>
                    <a:pt x="640848" y="1219200"/>
                  </a:lnTo>
                  <a:lnTo>
                    <a:pt x="671347" y="1231900"/>
                  </a:lnTo>
                  <a:lnTo>
                    <a:pt x="765518" y="1231900"/>
                  </a:lnTo>
                  <a:lnTo>
                    <a:pt x="781635" y="1244600"/>
                  </a:lnTo>
                  <a:lnTo>
                    <a:pt x="826947" y="1244600"/>
                  </a:lnTo>
                  <a:lnTo>
                    <a:pt x="837146" y="1257300"/>
                  </a:lnTo>
                  <a:lnTo>
                    <a:pt x="848140" y="1270000"/>
                  </a:lnTo>
                  <a:lnTo>
                    <a:pt x="858901" y="1270000"/>
                  </a:lnTo>
                  <a:lnTo>
                    <a:pt x="868400" y="1257300"/>
                  </a:lnTo>
                  <a:lnTo>
                    <a:pt x="1622594" y="1257300"/>
                  </a:lnTo>
                  <a:lnTo>
                    <a:pt x="1785188" y="254000"/>
                  </a:lnTo>
                  <a:lnTo>
                    <a:pt x="1784362" y="254000"/>
                  </a:lnTo>
                  <a:lnTo>
                    <a:pt x="1781467" y="241300"/>
                  </a:lnTo>
                  <a:lnTo>
                    <a:pt x="1507221" y="241300"/>
                  </a:lnTo>
                  <a:lnTo>
                    <a:pt x="1497882" y="228600"/>
                  </a:lnTo>
                  <a:lnTo>
                    <a:pt x="1420308" y="228600"/>
                  </a:lnTo>
                  <a:lnTo>
                    <a:pt x="1403184" y="215900"/>
                  </a:lnTo>
                  <a:lnTo>
                    <a:pt x="1295466" y="215900"/>
                  </a:lnTo>
                  <a:lnTo>
                    <a:pt x="1287892" y="203200"/>
                  </a:lnTo>
                  <a:lnTo>
                    <a:pt x="1217455" y="203200"/>
                  </a:lnTo>
                  <a:lnTo>
                    <a:pt x="1210496" y="190500"/>
                  </a:lnTo>
                  <a:lnTo>
                    <a:pt x="1204379" y="177800"/>
                  </a:lnTo>
                  <a:lnTo>
                    <a:pt x="1199438" y="177800"/>
                  </a:lnTo>
                  <a:lnTo>
                    <a:pt x="1183903" y="165100"/>
                  </a:lnTo>
                  <a:lnTo>
                    <a:pt x="1110278" y="165100"/>
                  </a:lnTo>
                  <a:lnTo>
                    <a:pt x="1105285" y="152400"/>
                  </a:lnTo>
                  <a:lnTo>
                    <a:pt x="1095794" y="152400"/>
                  </a:lnTo>
                  <a:lnTo>
                    <a:pt x="1094867" y="139700"/>
                  </a:lnTo>
                  <a:lnTo>
                    <a:pt x="951522" y="139700"/>
                  </a:lnTo>
                  <a:lnTo>
                    <a:pt x="948817" y="127000"/>
                  </a:lnTo>
                  <a:lnTo>
                    <a:pt x="873197" y="127000"/>
                  </a:lnTo>
                  <a:lnTo>
                    <a:pt x="854341" y="114300"/>
                  </a:lnTo>
                  <a:lnTo>
                    <a:pt x="749413" y="114300"/>
                  </a:lnTo>
                  <a:lnTo>
                    <a:pt x="729532" y="101600"/>
                  </a:lnTo>
                  <a:lnTo>
                    <a:pt x="664194" y="101600"/>
                  </a:lnTo>
                  <a:lnTo>
                    <a:pt x="658756" y="88900"/>
                  </a:lnTo>
                  <a:lnTo>
                    <a:pt x="581240" y="88900"/>
                  </a:lnTo>
                  <a:lnTo>
                    <a:pt x="576173" y="76200"/>
                  </a:lnTo>
                  <a:lnTo>
                    <a:pt x="568549" y="76200"/>
                  </a:lnTo>
                  <a:lnTo>
                    <a:pt x="559134" y="63500"/>
                  </a:lnTo>
                  <a:lnTo>
                    <a:pt x="424142" y="63500"/>
                  </a:lnTo>
                  <a:lnTo>
                    <a:pt x="417233" y="50800"/>
                  </a:lnTo>
                  <a:lnTo>
                    <a:pt x="319263" y="50800"/>
                  </a:lnTo>
                  <a:lnTo>
                    <a:pt x="317600" y="38100"/>
                  </a:lnTo>
                  <a:lnTo>
                    <a:pt x="255673" y="38100"/>
                  </a:lnTo>
                  <a:lnTo>
                    <a:pt x="250317" y="25400"/>
                  </a:lnTo>
                  <a:close/>
                </a:path>
                <a:path w="1785620" h="1371600">
                  <a:moveTo>
                    <a:pt x="954726" y="1257300"/>
                  </a:moveTo>
                  <a:lnTo>
                    <a:pt x="920855" y="1257300"/>
                  </a:lnTo>
                  <a:lnTo>
                    <a:pt x="936510" y="1270000"/>
                  </a:lnTo>
                  <a:lnTo>
                    <a:pt x="954726" y="1257300"/>
                  </a:lnTo>
                  <a:close/>
                </a:path>
                <a:path w="1785620" h="1371600">
                  <a:moveTo>
                    <a:pt x="722440" y="1231900"/>
                  </a:moveTo>
                  <a:lnTo>
                    <a:pt x="689101" y="1231900"/>
                  </a:lnTo>
                  <a:lnTo>
                    <a:pt x="697681" y="1244600"/>
                  </a:lnTo>
                  <a:lnTo>
                    <a:pt x="709490" y="1244600"/>
                  </a:lnTo>
                  <a:lnTo>
                    <a:pt x="722440" y="1231900"/>
                  </a:lnTo>
                  <a:close/>
                </a:path>
                <a:path w="1785620" h="1371600">
                  <a:moveTo>
                    <a:pt x="556934" y="1168400"/>
                  </a:moveTo>
                  <a:lnTo>
                    <a:pt x="491195" y="1168400"/>
                  </a:lnTo>
                  <a:lnTo>
                    <a:pt x="505548" y="1181100"/>
                  </a:lnTo>
                  <a:lnTo>
                    <a:pt x="514388" y="1193800"/>
                  </a:lnTo>
                  <a:lnTo>
                    <a:pt x="533982" y="1193800"/>
                  </a:lnTo>
                  <a:lnTo>
                    <a:pt x="546887" y="1181100"/>
                  </a:lnTo>
                  <a:lnTo>
                    <a:pt x="556934" y="1168400"/>
                  </a:lnTo>
                  <a:close/>
                </a:path>
                <a:path w="1785620" h="1371600">
                  <a:moveTo>
                    <a:pt x="278555" y="1143000"/>
                  </a:moveTo>
                  <a:lnTo>
                    <a:pt x="200660" y="1143000"/>
                  </a:lnTo>
                  <a:lnTo>
                    <a:pt x="213581" y="1155700"/>
                  </a:lnTo>
                  <a:lnTo>
                    <a:pt x="232052" y="1155700"/>
                  </a:lnTo>
                  <a:lnTo>
                    <a:pt x="251178" y="1168400"/>
                  </a:lnTo>
                  <a:lnTo>
                    <a:pt x="266065" y="1155700"/>
                  </a:lnTo>
                  <a:lnTo>
                    <a:pt x="278555" y="1143000"/>
                  </a:lnTo>
                  <a:close/>
                </a:path>
                <a:path w="1785620" h="1371600">
                  <a:moveTo>
                    <a:pt x="160207" y="1143000"/>
                  </a:moveTo>
                  <a:lnTo>
                    <a:pt x="65987" y="1143000"/>
                  </a:lnTo>
                  <a:lnTo>
                    <a:pt x="79411" y="1155700"/>
                  </a:lnTo>
                  <a:lnTo>
                    <a:pt x="121856" y="1155700"/>
                  </a:lnTo>
                  <a:lnTo>
                    <a:pt x="160207" y="1143000"/>
                  </a:lnTo>
                  <a:close/>
                </a:path>
                <a:path w="1785620" h="1371600">
                  <a:moveTo>
                    <a:pt x="192542" y="1143000"/>
                  </a:moveTo>
                  <a:lnTo>
                    <a:pt x="168778" y="1143000"/>
                  </a:lnTo>
                  <a:lnTo>
                    <a:pt x="165263" y="1155700"/>
                  </a:lnTo>
                  <a:lnTo>
                    <a:pt x="183972" y="1155700"/>
                  </a:lnTo>
                  <a:lnTo>
                    <a:pt x="192542" y="1143000"/>
                  </a:lnTo>
                  <a:close/>
                </a:path>
                <a:path w="1785620" h="1371600">
                  <a:moveTo>
                    <a:pt x="27600" y="1130300"/>
                  </a:moveTo>
                  <a:lnTo>
                    <a:pt x="1776" y="1130300"/>
                  </a:lnTo>
                  <a:lnTo>
                    <a:pt x="5459" y="1143000"/>
                  </a:lnTo>
                  <a:lnTo>
                    <a:pt x="21249" y="1143000"/>
                  </a:lnTo>
                  <a:lnTo>
                    <a:pt x="27600" y="1130300"/>
                  </a:lnTo>
                  <a:close/>
                </a:path>
                <a:path w="1785620" h="1371600">
                  <a:moveTo>
                    <a:pt x="1553705" y="215900"/>
                  </a:moveTo>
                  <a:lnTo>
                    <a:pt x="1534575" y="215900"/>
                  </a:lnTo>
                  <a:lnTo>
                    <a:pt x="1519682" y="228600"/>
                  </a:lnTo>
                  <a:lnTo>
                    <a:pt x="1507221" y="241300"/>
                  </a:lnTo>
                  <a:lnTo>
                    <a:pt x="1688350" y="241300"/>
                  </a:lnTo>
                  <a:lnTo>
                    <a:pt x="1691576" y="228600"/>
                  </a:lnTo>
                  <a:lnTo>
                    <a:pt x="1572177" y="228600"/>
                  </a:lnTo>
                  <a:lnTo>
                    <a:pt x="1553705" y="215900"/>
                  </a:lnTo>
                  <a:close/>
                </a:path>
                <a:path w="1785620" h="1371600">
                  <a:moveTo>
                    <a:pt x="1765465" y="228600"/>
                  </a:moveTo>
                  <a:lnTo>
                    <a:pt x="1758810" y="228600"/>
                  </a:lnTo>
                  <a:lnTo>
                    <a:pt x="1752890" y="241300"/>
                  </a:lnTo>
                  <a:lnTo>
                    <a:pt x="1772018" y="241300"/>
                  </a:lnTo>
                  <a:lnTo>
                    <a:pt x="1765465" y="228600"/>
                  </a:lnTo>
                  <a:close/>
                </a:path>
                <a:path w="1785620" h="1371600">
                  <a:moveTo>
                    <a:pt x="1489210" y="215900"/>
                  </a:moveTo>
                  <a:lnTo>
                    <a:pt x="1478749" y="215900"/>
                  </a:lnTo>
                  <a:lnTo>
                    <a:pt x="1478000" y="228600"/>
                  </a:lnTo>
                  <a:lnTo>
                    <a:pt x="1497882" y="228600"/>
                  </a:lnTo>
                  <a:lnTo>
                    <a:pt x="1489210" y="215900"/>
                  </a:lnTo>
                  <a:close/>
                </a:path>
                <a:path w="1785620" h="1371600">
                  <a:moveTo>
                    <a:pt x="1618399" y="215900"/>
                  </a:moveTo>
                  <a:lnTo>
                    <a:pt x="1610343" y="215900"/>
                  </a:lnTo>
                  <a:lnTo>
                    <a:pt x="1601792" y="228600"/>
                  </a:lnTo>
                  <a:lnTo>
                    <a:pt x="1620584" y="228600"/>
                  </a:lnTo>
                  <a:lnTo>
                    <a:pt x="1618399" y="215900"/>
                  </a:lnTo>
                  <a:close/>
                </a:path>
                <a:path w="1785620" h="1371600">
                  <a:moveTo>
                    <a:pt x="1323606" y="203200"/>
                  </a:moveTo>
                  <a:lnTo>
                    <a:pt x="1303674" y="203200"/>
                  </a:lnTo>
                  <a:lnTo>
                    <a:pt x="1295466" y="215900"/>
                  </a:lnTo>
                  <a:lnTo>
                    <a:pt x="1338898" y="215900"/>
                  </a:lnTo>
                  <a:lnTo>
                    <a:pt x="1323606" y="203200"/>
                  </a:lnTo>
                  <a:close/>
                </a:path>
                <a:path w="1785620" h="1371600">
                  <a:moveTo>
                    <a:pt x="1261903" y="177800"/>
                  </a:moveTo>
                  <a:lnTo>
                    <a:pt x="1252722" y="177800"/>
                  </a:lnTo>
                  <a:lnTo>
                    <a:pt x="1241488" y="203200"/>
                  </a:lnTo>
                  <a:lnTo>
                    <a:pt x="1281214" y="203200"/>
                  </a:lnTo>
                  <a:lnTo>
                    <a:pt x="1278966" y="190500"/>
                  </a:lnTo>
                  <a:lnTo>
                    <a:pt x="1269942" y="190500"/>
                  </a:lnTo>
                  <a:lnTo>
                    <a:pt x="1261903" y="177800"/>
                  </a:lnTo>
                  <a:close/>
                </a:path>
                <a:path w="1785620" h="1371600">
                  <a:moveTo>
                    <a:pt x="1135468" y="152400"/>
                  </a:moveTo>
                  <a:lnTo>
                    <a:pt x="1125791" y="152400"/>
                  </a:lnTo>
                  <a:lnTo>
                    <a:pt x="1123048" y="165100"/>
                  </a:lnTo>
                  <a:lnTo>
                    <a:pt x="1151818" y="165100"/>
                  </a:lnTo>
                  <a:lnTo>
                    <a:pt x="1135468" y="152400"/>
                  </a:lnTo>
                  <a:close/>
                </a:path>
                <a:path w="1785620" h="1371600">
                  <a:moveTo>
                    <a:pt x="1078506" y="127000"/>
                  </a:moveTo>
                  <a:lnTo>
                    <a:pt x="1024954" y="127000"/>
                  </a:lnTo>
                  <a:lnTo>
                    <a:pt x="1002893" y="139700"/>
                  </a:lnTo>
                  <a:lnTo>
                    <a:pt x="1094867" y="139700"/>
                  </a:lnTo>
                  <a:lnTo>
                    <a:pt x="1078506" y="127000"/>
                  </a:lnTo>
                  <a:close/>
                </a:path>
                <a:path w="1785620" h="1371600">
                  <a:moveTo>
                    <a:pt x="781489" y="101600"/>
                  </a:moveTo>
                  <a:lnTo>
                    <a:pt x="766775" y="101600"/>
                  </a:lnTo>
                  <a:lnTo>
                    <a:pt x="749413" y="114300"/>
                  </a:lnTo>
                  <a:lnTo>
                    <a:pt x="788522" y="114300"/>
                  </a:lnTo>
                  <a:lnTo>
                    <a:pt x="781489" y="101600"/>
                  </a:lnTo>
                  <a:close/>
                </a:path>
                <a:path w="1785620" h="1371600">
                  <a:moveTo>
                    <a:pt x="685977" y="88900"/>
                  </a:moveTo>
                  <a:lnTo>
                    <a:pt x="677151" y="88900"/>
                  </a:lnTo>
                  <a:lnTo>
                    <a:pt x="670369" y="101600"/>
                  </a:lnTo>
                  <a:lnTo>
                    <a:pt x="693470" y="101600"/>
                  </a:lnTo>
                  <a:lnTo>
                    <a:pt x="685977" y="88900"/>
                  </a:lnTo>
                  <a:close/>
                </a:path>
                <a:path w="1785620" h="1371600">
                  <a:moveTo>
                    <a:pt x="600374" y="76200"/>
                  </a:moveTo>
                  <a:lnTo>
                    <a:pt x="586028" y="88900"/>
                  </a:lnTo>
                  <a:lnTo>
                    <a:pt x="616124" y="88900"/>
                  </a:lnTo>
                  <a:lnTo>
                    <a:pt x="600374" y="76200"/>
                  </a:lnTo>
                  <a:close/>
                </a:path>
                <a:path w="1785620" h="1371600">
                  <a:moveTo>
                    <a:pt x="477439" y="38100"/>
                  </a:moveTo>
                  <a:lnTo>
                    <a:pt x="465728" y="38100"/>
                  </a:lnTo>
                  <a:lnTo>
                    <a:pt x="449973" y="63500"/>
                  </a:lnTo>
                  <a:lnTo>
                    <a:pt x="525487" y="63500"/>
                  </a:lnTo>
                  <a:lnTo>
                    <a:pt x="494295" y="50800"/>
                  </a:lnTo>
                  <a:lnTo>
                    <a:pt x="477439" y="38100"/>
                  </a:lnTo>
                  <a:close/>
                </a:path>
                <a:path w="1785620" h="1371600">
                  <a:moveTo>
                    <a:pt x="391410" y="38100"/>
                  </a:moveTo>
                  <a:lnTo>
                    <a:pt x="343509" y="38100"/>
                  </a:lnTo>
                  <a:lnTo>
                    <a:pt x="334483" y="50800"/>
                  </a:lnTo>
                  <a:lnTo>
                    <a:pt x="407296" y="50800"/>
                  </a:lnTo>
                  <a:lnTo>
                    <a:pt x="391410" y="38100"/>
                  </a:lnTo>
                  <a:close/>
                </a:path>
                <a:path w="1785620" h="1371600">
                  <a:moveTo>
                    <a:pt x="315937" y="25400"/>
                  </a:moveTo>
                  <a:lnTo>
                    <a:pt x="275742" y="25400"/>
                  </a:lnTo>
                  <a:lnTo>
                    <a:pt x="267835" y="38100"/>
                  </a:lnTo>
                  <a:lnTo>
                    <a:pt x="317600" y="38100"/>
                  </a:lnTo>
                  <a:lnTo>
                    <a:pt x="315937" y="25400"/>
                  </a:lnTo>
                  <a:close/>
                </a:path>
                <a:path w="1785620" h="1371600">
                  <a:moveTo>
                    <a:pt x="353110" y="25400"/>
                  </a:moveTo>
                  <a:lnTo>
                    <a:pt x="346913" y="38100"/>
                  </a:lnTo>
                  <a:lnTo>
                    <a:pt x="358825" y="38100"/>
                  </a:lnTo>
                  <a:lnTo>
                    <a:pt x="353110" y="25400"/>
                  </a:lnTo>
                  <a:close/>
                </a:path>
                <a:path w="1785620" h="1371600">
                  <a:moveTo>
                    <a:pt x="209892" y="12700"/>
                  </a:moveTo>
                  <a:lnTo>
                    <a:pt x="188950" y="12700"/>
                  </a:lnTo>
                  <a:lnTo>
                    <a:pt x="186056" y="25400"/>
                  </a:lnTo>
                  <a:lnTo>
                    <a:pt x="215664" y="25400"/>
                  </a:lnTo>
                  <a:lnTo>
                    <a:pt x="209892" y="12700"/>
                  </a:lnTo>
                  <a:close/>
                </a:path>
                <a:path w="1785620" h="1371600">
                  <a:moveTo>
                    <a:pt x="241236" y="12700"/>
                  </a:moveTo>
                  <a:lnTo>
                    <a:pt x="236258" y="25400"/>
                  </a:lnTo>
                  <a:lnTo>
                    <a:pt x="246964" y="25400"/>
                  </a:lnTo>
                  <a:lnTo>
                    <a:pt x="241236" y="12700"/>
                  </a:lnTo>
                  <a:close/>
                </a:path>
                <a:path w="1785620" h="1371600">
                  <a:moveTo>
                    <a:pt x="309217" y="12700"/>
                  </a:moveTo>
                  <a:lnTo>
                    <a:pt x="301739" y="12700"/>
                  </a:lnTo>
                  <a:lnTo>
                    <a:pt x="293718" y="25400"/>
                  </a:lnTo>
                  <a:lnTo>
                    <a:pt x="315213" y="25400"/>
                  </a:lnTo>
                  <a:lnTo>
                    <a:pt x="309217" y="12700"/>
                  </a:lnTo>
                  <a:close/>
                </a:path>
                <a:path w="1785620" h="1371600">
                  <a:moveTo>
                    <a:pt x="204099" y="0"/>
                  </a:moveTo>
                  <a:lnTo>
                    <a:pt x="201968" y="0"/>
                  </a:lnTo>
                  <a:lnTo>
                    <a:pt x="199836" y="12700"/>
                  </a:lnTo>
                  <a:lnTo>
                    <a:pt x="207645" y="12700"/>
                  </a:lnTo>
                  <a:lnTo>
                    <a:pt x="2040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937224" y="1436873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60" y="228369"/>
                  </a:moveTo>
                  <a:lnTo>
                    <a:pt x="1772013" y="231009"/>
                  </a:lnTo>
                  <a:lnTo>
                    <a:pt x="1778026" y="237612"/>
                  </a:lnTo>
                  <a:lnTo>
                    <a:pt x="1781458" y="241385"/>
                  </a:lnTo>
                  <a:lnTo>
                    <a:pt x="1784359" y="244306"/>
                  </a:lnTo>
                  <a:lnTo>
                    <a:pt x="1785190" y="247505"/>
                  </a:lnTo>
                  <a:lnTo>
                    <a:pt x="1784610" y="251089"/>
                  </a:lnTo>
                  <a:lnTo>
                    <a:pt x="1771825" y="330196"/>
                  </a:lnTo>
                  <a:lnTo>
                    <a:pt x="1759972" y="403538"/>
                  </a:lnTo>
                  <a:lnTo>
                    <a:pt x="1749016" y="471332"/>
                  </a:lnTo>
                  <a:lnTo>
                    <a:pt x="1738920" y="533797"/>
                  </a:lnTo>
                  <a:lnTo>
                    <a:pt x="1729651" y="591151"/>
                  </a:lnTo>
                  <a:lnTo>
                    <a:pt x="1721172" y="643612"/>
                  </a:lnTo>
                  <a:lnTo>
                    <a:pt x="1713449" y="691398"/>
                  </a:lnTo>
                  <a:lnTo>
                    <a:pt x="1706446" y="734727"/>
                  </a:lnTo>
                  <a:lnTo>
                    <a:pt x="1700129" y="773818"/>
                  </a:lnTo>
                  <a:lnTo>
                    <a:pt x="1694461" y="808889"/>
                  </a:lnTo>
                  <a:lnTo>
                    <a:pt x="1689407" y="840157"/>
                  </a:lnTo>
                  <a:lnTo>
                    <a:pt x="1684933" y="867842"/>
                  </a:lnTo>
                  <a:lnTo>
                    <a:pt x="1683522" y="876573"/>
                  </a:lnTo>
                  <a:lnTo>
                    <a:pt x="1678509" y="907591"/>
                  </a:lnTo>
                  <a:lnTo>
                    <a:pt x="1610236" y="1330028"/>
                  </a:lnTo>
                  <a:lnTo>
                    <a:pt x="1595867" y="1359893"/>
                  </a:lnTo>
                  <a:lnTo>
                    <a:pt x="1587672" y="1372678"/>
                  </a:lnTo>
                  <a:lnTo>
                    <a:pt x="1582586" y="1370928"/>
                  </a:lnTo>
                  <a:lnTo>
                    <a:pt x="1577544" y="1357190"/>
                  </a:lnTo>
                  <a:lnTo>
                    <a:pt x="1569174" y="1350267"/>
                  </a:lnTo>
                  <a:lnTo>
                    <a:pt x="1559959" y="1349753"/>
                  </a:lnTo>
                  <a:lnTo>
                    <a:pt x="1550433" y="1351943"/>
                  </a:lnTo>
                  <a:lnTo>
                    <a:pt x="1541134" y="1353139"/>
                  </a:lnTo>
                  <a:lnTo>
                    <a:pt x="1533410" y="1344622"/>
                  </a:lnTo>
                  <a:lnTo>
                    <a:pt x="1525833" y="1335208"/>
                  </a:lnTo>
                  <a:lnTo>
                    <a:pt x="1516919" y="1334071"/>
                  </a:lnTo>
                  <a:lnTo>
                    <a:pt x="1505182" y="1350387"/>
                  </a:lnTo>
                  <a:lnTo>
                    <a:pt x="1496408" y="1348396"/>
                  </a:lnTo>
                  <a:lnTo>
                    <a:pt x="1486511" y="1353340"/>
                  </a:lnTo>
                  <a:lnTo>
                    <a:pt x="1477009" y="1355824"/>
                  </a:lnTo>
                  <a:lnTo>
                    <a:pt x="1469422" y="1346452"/>
                  </a:lnTo>
                  <a:lnTo>
                    <a:pt x="1464867" y="1318364"/>
                  </a:lnTo>
                  <a:lnTo>
                    <a:pt x="1455638" y="1319196"/>
                  </a:lnTo>
                  <a:lnTo>
                    <a:pt x="1444363" y="1332670"/>
                  </a:lnTo>
                  <a:lnTo>
                    <a:pt x="1433673" y="1342508"/>
                  </a:lnTo>
                  <a:lnTo>
                    <a:pt x="1420189" y="1336561"/>
                  </a:lnTo>
                  <a:lnTo>
                    <a:pt x="1400419" y="1330399"/>
                  </a:lnTo>
                  <a:lnTo>
                    <a:pt x="1380966" y="1323830"/>
                  </a:lnTo>
                  <a:lnTo>
                    <a:pt x="1368432" y="1316657"/>
                  </a:lnTo>
                  <a:lnTo>
                    <a:pt x="1361089" y="1309674"/>
                  </a:lnTo>
                  <a:lnTo>
                    <a:pt x="1353548" y="1305069"/>
                  </a:lnTo>
                  <a:lnTo>
                    <a:pt x="1345478" y="1304512"/>
                  </a:lnTo>
                  <a:lnTo>
                    <a:pt x="1336548" y="1309671"/>
                  </a:lnTo>
                  <a:lnTo>
                    <a:pt x="1307890" y="1324295"/>
                  </a:lnTo>
                  <a:lnTo>
                    <a:pt x="1271137" y="1313562"/>
                  </a:lnTo>
                  <a:lnTo>
                    <a:pt x="1235473" y="1295313"/>
                  </a:lnTo>
                  <a:lnTo>
                    <a:pt x="1210083" y="1287389"/>
                  </a:lnTo>
                  <a:lnTo>
                    <a:pt x="1200882" y="1290497"/>
                  </a:lnTo>
                  <a:lnTo>
                    <a:pt x="1191702" y="1292688"/>
                  </a:lnTo>
                  <a:lnTo>
                    <a:pt x="1182884" y="1292641"/>
                  </a:lnTo>
                  <a:lnTo>
                    <a:pt x="1174768" y="1289035"/>
                  </a:lnTo>
                  <a:lnTo>
                    <a:pt x="1160413" y="1290816"/>
                  </a:lnTo>
                  <a:lnTo>
                    <a:pt x="1141346" y="1281104"/>
                  </a:lnTo>
                  <a:lnTo>
                    <a:pt x="1121717" y="1274860"/>
                  </a:lnTo>
                  <a:lnTo>
                    <a:pt x="1105680" y="1287047"/>
                  </a:lnTo>
                  <a:lnTo>
                    <a:pt x="1098789" y="1274092"/>
                  </a:lnTo>
                  <a:lnTo>
                    <a:pt x="1090692" y="1269781"/>
                  </a:lnTo>
                  <a:lnTo>
                    <a:pt x="1081670" y="1271977"/>
                  </a:lnTo>
                  <a:lnTo>
                    <a:pt x="1072006" y="1278545"/>
                  </a:lnTo>
                  <a:lnTo>
                    <a:pt x="1058555" y="1275308"/>
                  </a:lnTo>
                  <a:lnTo>
                    <a:pt x="1039044" y="1269313"/>
                  </a:lnTo>
                  <a:lnTo>
                    <a:pt x="1018958" y="1266097"/>
                  </a:lnTo>
                  <a:lnTo>
                    <a:pt x="1003784" y="1271197"/>
                  </a:lnTo>
                  <a:lnTo>
                    <a:pt x="988550" y="1259121"/>
                  </a:lnTo>
                  <a:lnTo>
                    <a:pt x="972132" y="1254371"/>
                  </a:lnTo>
                  <a:lnTo>
                    <a:pt x="954720" y="1255774"/>
                  </a:lnTo>
                  <a:lnTo>
                    <a:pt x="936504" y="1262157"/>
                  </a:lnTo>
                  <a:lnTo>
                    <a:pt x="920847" y="1250224"/>
                  </a:lnTo>
                  <a:lnTo>
                    <a:pt x="903786" y="1247762"/>
                  </a:lnTo>
                  <a:lnTo>
                    <a:pt x="886056" y="1249440"/>
                  </a:lnTo>
                  <a:lnTo>
                    <a:pt x="868393" y="1249923"/>
                  </a:lnTo>
                  <a:lnTo>
                    <a:pt x="858892" y="1260557"/>
                  </a:lnTo>
                  <a:lnTo>
                    <a:pt x="848132" y="1259049"/>
                  </a:lnTo>
                  <a:lnTo>
                    <a:pt x="837139" y="1250386"/>
                  </a:lnTo>
                  <a:lnTo>
                    <a:pt x="826938" y="1239556"/>
                  </a:lnTo>
                  <a:lnTo>
                    <a:pt x="822262" y="1235124"/>
                  </a:lnTo>
                  <a:lnTo>
                    <a:pt x="815135" y="1233354"/>
                  </a:lnTo>
                  <a:lnTo>
                    <a:pt x="809302" y="1236088"/>
                  </a:lnTo>
                  <a:lnTo>
                    <a:pt x="796875" y="1237991"/>
                  </a:lnTo>
                  <a:lnTo>
                    <a:pt x="781630" y="1235824"/>
                  </a:lnTo>
                  <a:lnTo>
                    <a:pt x="765512" y="1232024"/>
                  </a:lnTo>
                  <a:lnTo>
                    <a:pt x="750464" y="1229030"/>
                  </a:lnTo>
                  <a:lnTo>
                    <a:pt x="745210" y="1228181"/>
                  </a:lnTo>
                  <a:lnTo>
                    <a:pt x="739396" y="1226624"/>
                  </a:lnTo>
                  <a:lnTo>
                    <a:pt x="734431" y="1223988"/>
                  </a:lnTo>
                  <a:lnTo>
                    <a:pt x="722435" y="1226938"/>
                  </a:lnTo>
                  <a:lnTo>
                    <a:pt x="709485" y="1236564"/>
                  </a:lnTo>
                  <a:lnTo>
                    <a:pt x="697675" y="1239141"/>
                  </a:lnTo>
                  <a:lnTo>
                    <a:pt x="689097" y="1220946"/>
                  </a:lnTo>
                  <a:lnTo>
                    <a:pt x="671339" y="1220450"/>
                  </a:lnTo>
                  <a:lnTo>
                    <a:pt x="640839" y="1215137"/>
                  </a:lnTo>
                  <a:lnTo>
                    <a:pt x="607854" y="1206437"/>
                  </a:lnTo>
                  <a:lnTo>
                    <a:pt x="582641" y="1195779"/>
                  </a:lnTo>
                  <a:lnTo>
                    <a:pt x="575206" y="1179302"/>
                  </a:lnTo>
                  <a:lnTo>
                    <a:pt x="566503" y="1171058"/>
                  </a:lnTo>
                  <a:lnTo>
                    <a:pt x="556930" y="1168985"/>
                  </a:lnTo>
                  <a:lnTo>
                    <a:pt x="546880" y="1171026"/>
                  </a:lnTo>
                  <a:lnTo>
                    <a:pt x="533975" y="1188330"/>
                  </a:lnTo>
                  <a:lnTo>
                    <a:pt x="523502" y="1190587"/>
                  </a:lnTo>
                  <a:lnTo>
                    <a:pt x="514384" y="1184455"/>
                  </a:lnTo>
                  <a:lnTo>
                    <a:pt x="505546" y="1176593"/>
                  </a:lnTo>
                  <a:lnTo>
                    <a:pt x="491192" y="1166827"/>
                  </a:lnTo>
                  <a:lnTo>
                    <a:pt x="467815" y="1165592"/>
                  </a:lnTo>
                  <a:lnTo>
                    <a:pt x="444025" y="1166129"/>
                  </a:lnTo>
                  <a:lnTo>
                    <a:pt x="428434" y="1161679"/>
                  </a:lnTo>
                  <a:lnTo>
                    <a:pt x="420154" y="1150363"/>
                  </a:lnTo>
                  <a:lnTo>
                    <a:pt x="410744" y="1146038"/>
                  </a:lnTo>
                  <a:lnTo>
                    <a:pt x="400304" y="1148089"/>
                  </a:lnTo>
                  <a:lnTo>
                    <a:pt x="388932" y="1155903"/>
                  </a:lnTo>
                  <a:lnTo>
                    <a:pt x="373095" y="1150953"/>
                  </a:lnTo>
                  <a:lnTo>
                    <a:pt x="349424" y="1145999"/>
                  </a:lnTo>
                  <a:lnTo>
                    <a:pt x="325210" y="1144400"/>
                  </a:lnTo>
                  <a:lnTo>
                    <a:pt x="307746" y="1149518"/>
                  </a:lnTo>
                  <a:lnTo>
                    <a:pt x="296787" y="1151716"/>
                  </a:lnTo>
                  <a:lnTo>
                    <a:pt x="287923" y="1141340"/>
                  </a:lnTo>
                  <a:lnTo>
                    <a:pt x="278550" y="1134902"/>
                  </a:lnTo>
                  <a:lnTo>
                    <a:pt x="266061" y="1148909"/>
                  </a:lnTo>
                  <a:lnTo>
                    <a:pt x="251176" y="1158332"/>
                  </a:lnTo>
                  <a:lnTo>
                    <a:pt x="232051" y="1154502"/>
                  </a:lnTo>
                  <a:lnTo>
                    <a:pt x="213581" y="1145844"/>
                  </a:lnTo>
                  <a:lnTo>
                    <a:pt x="200657" y="1140780"/>
                  </a:lnTo>
                  <a:lnTo>
                    <a:pt x="192537" y="1142874"/>
                  </a:lnTo>
                  <a:lnTo>
                    <a:pt x="183966" y="1149717"/>
                  </a:lnTo>
                  <a:lnTo>
                    <a:pt x="175416" y="1155644"/>
                  </a:lnTo>
                  <a:lnTo>
                    <a:pt x="167361" y="1154990"/>
                  </a:lnTo>
                  <a:lnTo>
                    <a:pt x="165259" y="1146491"/>
                  </a:lnTo>
                  <a:lnTo>
                    <a:pt x="168774" y="1139991"/>
                  </a:lnTo>
                  <a:lnTo>
                    <a:pt x="160204" y="1139457"/>
                  </a:lnTo>
                  <a:lnTo>
                    <a:pt x="121851" y="1148861"/>
                  </a:lnTo>
                  <a:lnTo>
                    <a:pt x="98713" y="1148098"/>
                  </a:lnTo>
                  <a:lnTo>
                    <a:pt x="79405" y="1145140"/>
                  </a:lnTo>
                  <a:lnTo>
                    <a:pt x="65983" y="1140950"/>
                  </a:lnTo>
                  <a:lnTo>
                    <a:pt x="60501" y="1136494"/>
                  </a:lnTo>
                  <a:lnTo>
                    <a:pt x="58646" y="1132333"/>
                  </a:lnTo>
                  <a:lnTo>
                    <a:pt x="54207" y="1131655"/>
                  </a:lnTo>
                  <a:lnTo>
                    <a:pt x="47689" y="1131329"/>
                  </a:lnTo>
                  <a:lnTo>
                    <a:pt x="39598" y="1128223"/>
                  </a:lnTo>
                  <a:lnTo>
                    <a:pt x="33342" y="1126992"/>
                  </a:lnTo>
                  <a:lnTo>
                    <a:pt x="27596" y="1130034"/>
                  </a:lnTo>
                  <a:lnTo>
                    <a:pt x="21246" y="1134471"/>
                  </a:lnTo>
                  <a:lnTo>
                    <a:pt x="13176" y="1137425"/>
                  </a:lnTo>
                  <a:lnTo>
                    <a:pt x="5454" y="1135036"/>
                  </a:lnTo>
                  <a:lnTo>
                    <a:pt x="1771" y="1128767"/>
                  </a:lnTo>
                  <a:lnTo>
                    <a:pt x="496" y="1123234"/>
                  </a:lnTo>
                  <a:lnTo>
                    <a:pt x="0" y="1123049"/>
                  </a:lnTo>
                  <a:lnTo>
                    <a:pt x="10457" y="1058342"/>
                  </a:lnTo>
                  <a:lnTo>
                    <a:pt x="19982" y="999408"/>
                  </a:lnTo>
                  <a:lnTo>
                    <a:pt x="28617" y="945979"/>
                  </a:lnTo>
                  <a:lnTo>
                    <a:pt x="36406" y="897784"/>
                  </a:lnTo>
                  <a:lnTo>
                    <a:pt x="43393" y="854554"/>
                  </a:lnTo>
                  <a:lnTo>
                    <a:pt x="49621" y="816017"/>
                  </a:lnTo>
                  <a:lnTo>
                    <a:pt x="55134" y="781905"/>
                  </a:lnTo>
                  <a:lnTo>
                    <a:pt x="61460" y="742762"/>
                  </a:lnTo>
                  <a:lnTo>
                    <a:pt x="61384" y="742473"/>
                  </a:lnTo>
                  <a:lnTo>
                    <a:pt x="64968" y="719283"/>
                  </a:lnTo>
                  <a:lnTo>
                    <a:pt x="70891" y="681456"/>
                  </a:lnTo>
                  <a:lnTo>
                    <a:pt x="78742" y="631605"/>
                  </a:lnTo>
                  <a:lnTo>
                    <a:pt x="88113" y="572342"/>
                  </a:lnTo>
                  <a:lnTo>
                    <a:pt x="98594" y="506281"/>
                  </a:lnTo>
                  <a:lnTo>
                    <a:pt x="109777" y="436035"/>
                  </a:lnTo>
                  <a:lnTo>
                    <a:pt x="121252" y="364217"/>
                  </a:lnTo>
                  <a:lnTo>
                    <a:pt x="132611" y="293441"/>
                  </a:lnTo>
                  <a:lnTo>
                    <a:pt x="143443" y="226319"/>
                  </a:lnTo>
                  <a:lnTo>
                    <a:pt x="153341" y="165464"/>
                  </a:lnTo>
                  <a:lnTo>
                    <a:pt x="161895" y="113491"/>
                  </a:lnTo>
                  <a:lnTo>
                    <a:pt x="168695" y="73011"/>
                  </a:lnTo>
                  <a:lnTo>
                    <a:pt x="178802" y="26244"/>
                  </a:lnTo>
                  <a:lnTo>
                    <a:pt x="188942" y="11591"/>
                  </a:lnTo>
                  <a:lnTo>
                    <a:pt x="190642" y="9414"/>
                  </a:lnTo>
                  <a:lnTo>
                    <a:pt x="193462" y="8644"/>
                  </a:lnTo>
                  <a:lnTo>
                    <a:pt x="196282" y="7874"/>
                  </a:lnTo>
                  <a:lnTo>
                    <a:pt x="199828" y="4635"/>
                  </a:lnTo>
                  <a:lnTo>
                    <a:pt x="201961" y="363"/>
                  </a:lnTo>
                  <a:lnTo>
                    <a:pt x="204094" y="0"/>
                  </a:lnTo>
                  <a:lnTo>
                    <a:pt x="207641" y="8484"/>
                  </a:lnTo>
                  <a:lnTo>
                    <a:pt x="208201" y="9187"/>
                  </a:lnTo>
                  <a:lnTo>
                    <a:pt x="208665" y="10488"/>
                  </a:lnTo>
                  <a:lnTo>
                    <a:pt x="209882" y="11298"/>
                  </a:lnTo>
                  <a:lnTo>
                    <a:pt x="215660" y="16273"/>
                  </a:lnTo>
                  <a:lnTo>
                    <a:pt x="222096" y="17562"/>
                  </a:lnTo>
                  <a:lnTo>
                    <a:pt x="229018" y="16632"/>
                  </a:lnTo>
                  <a:lnTo>
                    <a:pt x="236251" y="14946"/>
                  </a:lnTo>
                  <a:lnTo>
                    <a:pt x="241235" y="13300"/>
                  </a:lnTo>
                  <a:lnTo>
                    <a:pt x="246953" y="15450"/>
                  </a:lnTo>
                  <a:lnTo>
                    <a:pt x="250315" y="19671"/>
                  </a:lnTo>
                  <a:lnTo>
                    <a:pt x="255670" y="27193"/>
                  </a:lnTo>
                  <a:lnTo>
                    <a:pt x="261325" y="32867"/>
                  </a:lnTo>
                  <a:lnTo>
                    <a:pt x="267830" y="33277"/>
                  </a:lnTo>
                  <a:lnTo>
                    <a:pt x="275738" y="25006"/>
                  </a:lnTo>
                  <a:lnTo>
                    <a:pt x="277630" y="21634"/>
                  </a:lnTo>
                  <a:lnTo>
                    <a:pt x="281397" y="19178"/>
                  </a:lnTo>
                  <a:lnTo>
                    <a:pt x="286091" y="19324"/>
                  </a:lnTo>
                  <a:lnTo>
                    <a:pt x="293715" y="16591"/>
                  </a:lnTo>
                  <a:lnTo>
                    <a:pt x="301733" y="12197"/>
                  </a:lnTo>
                  <a:lnTo>
                    <a:pt x="309209" y="11164"/>
                  </a:lnTo>
                  <a:lnTo>
                    <a:pt x="315203" y="18512"/>
                  </a:lnTo>
                  <a:lnTo>
                    <a:pt x="315667" y="19813"/>
                  </a:lnTo>
                  <a:lnTo>
                    <a:pt x="316131" y="21114"/>
                  </a:lnTo>
                  <a:lnTo>
                    <a:pt x="315938" y="22308"/>
                  </a:lnTo>
                  <a:lnTo>
                    <a:pt x="319261" y="46186"/>
                  </a:lnTo>
                  <a:lnTo>
                    <a:pt x="325920" y="50203"/>
                  </a:lnTo>
                  <a:lnTo>
                    <a:pt x="334480" y="42459"/>
                  </a:lnTo>
                  <a:lnTo>
                    <a:pt x="343505" y="31054"/>
                  </a:lnTo>
                  <a:lnTo>
                    <a:pt x="346904" y="26700"/>
                  </a:lnTo>
                  <a:lnTo>
                    <a:pt x="353105" y="25863"/>
                  </a:lnTo>
                  <a:lnTo>
                    <a:pt x="358824" y="28014"/>
                  </a:lnTo>
                  <a:lnTo>
                    <a:pt x="373830" y="33226"/>
                  </a:lnTo>
                  <a:lnTo>
                    <a:pt x="391406" y="38566"/>
                  </a:lnTo>
                  <a:lnTo>
                    <a:pt x="407291" y="44208"/>
                  </a:lnTo>
                  <a:lnTo>
                    <a:pt x="417223" y="50324"/>
                  </a:lnTo>
                  <a:lnTo>
                    <a:pt x="424138" y="56930"/>
                  </a:lnTo>
                  <a:lnTo>
                    <a:pt x="431246" y="61555"/>
                  </a:lnTo>
                  <a:lnTo>
                    <a:pt x="438916" y="62709"/>
                  </a:lnTo>
                  <a:lnTo>
                    <a:pt x="447514" y="58897"/>
                  </a:lnTo>
                  <a:lnTo>
                    <a:pt x="448364" y="57809"/>
                  </a:lnTo>
                  <a:lnTo>
                    <a:pt x="449214" y="56720"/>
                  </a:lnTo>
                  <a:lnTo>
                    <a:pt x="449967" y="56229"/>
                  </a:lnTo>
                  <a:lnTo>
                    <a:pt x="465725" y="35158"/>
                  </a:lnTo>
                  <a:lnTo>
                    <a:pt x="477435" y="31706"/>
                  </a:lnTo>
                  <a:lnTo>
                    <a:pt x="494289" y="39429"/>
                  </a:lnTo>
                  <a:lnTo>
                    <a:pt x="525480" y="51883"/>
                  </a:lnTo>
                  <a:lnTo>
                    <a:pt x="526137" y="51989"/>
                  </a:lnTo>
                  <a:lnTo>
                    <a:pt x="545190" y="57511"/>
                  </a:lnTo>
                  <a:lnTo>
                    <a:pt x="559130" y="62608"/>
                  </a:lnTo>
                  <a:lnTo>
                    <a:pt x="568546" y="67549"/>
                  </a:lnTo>
                  <a:lnTo>
                    <a:pt x="574027" y="72602"/>
                  </a:lnTo>
                  <a:lnTo>
                    <a:pt x="576172" y="76013"/>
                  </a:lnTo>
                  <a:lnTo>
                    <a:pt x="581233" y="78057"/>
                  </a:lnTo>
                  <a:lnTo>
                    <a:pt x="586024" y="77605"/>
                  </a:lnTo>
                  <a:lnTo>
                    <a:pt x="600370" y="77003"/>
                  </a:lnTo>
                  <a:lnTo>
                    <a:pt x="616119" y="77489"/>
                  </a:lnTo>
                  <a:lnTo>
                    <a:pt x="630807" y="79068"/>
                  </a:lnTo>
                  <a:lnTo>
                    <a:pt x="641969" y="81743"/>
                  </a:lnTo>
                  <a:lnTo>
                    <a:pt x="643843" y="82659"/>
                  </a:lnTo>
                  <a:lnTo>
                    <a:pt x="645909" y="82380"/>
                  </a:lnTo>
                  <a:lnTo>
                    <a:pt x="647223" y="82592"/>
                  </a:lnTo>
                  <a:lnTo>
                    <a:pt x="653333" y="84729"/>
                  </a:lnTo>
                  <a:lnTo>
                    <a:pt x="658752" y="89972"/>
                  </a:lnTo>
                  <a:lnTo>
                    <a:pt x="664192" y="94299"/>
                  </a:lnTo>
                  <a:lnTo>
                    <a:pt x="670367" y="93688"/>
                  </a:lnTo>
                  <a:lnTo>
                    <a:pt x="677147" y="89267"/>
                  </a:lnTo>
                  <a:lnTo>
                    <a:pt x="685976" y="88855"/>
                  </a:lnTo>
                  <a:lnTo>
                    <a:pt x="693470" y="92518"/>
                  </a:lnTo>
                  <a:lnTo>
                    <a:pt x="709945" y="98677"/>
                  </a:lnTo>
                  <a:lnTo>
                    <a:pt x="729530" y="102407"/>
                  </a:lnTo>
                  <a:lnTo>
                    <a:pt x="749408" y="103542"/>
                  </a:lnTo>
                  <a:lnTo>
                    <a:pt x="766763" y="101912"/>
                  </a:lnTo>
                  <a:lnTo>
                    <a:pt x="774125" y="101387"/>
                  </a:lnTo>
                  <a:lnTo>
                    <a:pt x="781481" y="102069"/>
                  </a:lnTo>
                  <a:lnTo>
                    <a:pt x="788515" y="103962"/>
                  </a:lnTo>
                  <a:lnTo>
                    <a:pt x="794909" y="107074"/>
                  </a:lnTo>
                  <a:lnTo>
                    <a:pt x="805847" y="111332"/>
                  </a:lnTo>
                  <a:lnTo>
                    <a:pt x="817255" y="112677"/>
                  </a:lnTo>
                  <a:lnTo>
                    <a:pt x="829062" y="111559"/>
                  </a:lnTo>
                  <a:lnTo>
                    <a:pt x="841195" y="108424"/>
                  </a:lnTo>
                  <a:lnTo>
                    <a:pt x="846179" y="106778"/>
                  </a:lnTo>
                  <a:lnTo>
                    <a:pt x="850776" y="107521"/>
                  </a:lnTo>
                  <a:lnTo>
                    <a:pt x="854331" y="110548"/>
                  </a:lnTo>
                  <a:lnTo>
                    <a:pt x="873189" y="120079"/>
                  </a:lnTo>
                  <a:lnTo>
                    <a:pt x="896307" y="125530"/>
                  </a:lnTo>
                  <a:lnTo>
                    <a:pt x="919408" y="127185"/>
                  </a:lnTo>
                  <a:lnTo>
                    <a:pt x="938210" y="125330"/>
                  </a:lnTo>
                  <a:lnTo>
                    <a:pt x="943097" y="124281"/>
                  </a:lnTo>
                  <a:lnTo>
                    <a:pt x="948816" y="126431"/>
                  </a:lnTo>
                  <a:lnTo>
                    <a:pt x="951520" y="130546"/>
                  </a:lnTo>
                  <a:lnTo>
                    <a:pt x="954419" y="133466"/>
                  </a:lnTo>
                  <a:lnTo>
                    <a:pt x="956756" y="135683"/>
                  </a:lnTo>
                  <a:lnTo>
                    <a:pt x="960040" y="136213"/>
                  </a:lnTo>
                  <a:lnTo>
                    <a:pt x="964541" y="137554"/>
                  </a:lnTo>
                  <a:lnTo>
                    <a:pt x="969526" y="135907"/>
                  </a:lnTo>
                  <a:lnTo>
                    <a:pt x="972732" y="132748"/>
                  </a:lnTo>
                  <a:lnTo>
                    <a:pt x="978522" y="131328"/>
                  </a:lnTo>
                  <a:lnTo>
                    <a:pt x="983352" y="135844"/>
                  </a:lnTo>
                  <a:lnTo>
                    <a:pt x="988363" y="139239"/>
                  </a:lnTo>
                  <a:lnTo>
                    <a:pt x="994696" y="134459"/>
                  </a:lnTo>
                  <a:lnTo>
                    <a:pt x="996492" y="131684"/>
                  </a:lnTo>
                  <a:lnTo>
                    <a:pt x="999409" y="130317"/>
                  </a:lnTo>
                  <a:lnTo>
                    <a:pt x="1002887" y="129653"/>
                  </a:lnTo>
                  <a:lnTo>
                    <a:pt x="1024947" y="124187"/>
                  </a:lnTo>
                  <a:lnTo>
                    <a:pt x="1052675" y="119234"/>
                  </a:lnTo>
                  <a:lnTo>
                    <a:pt x="1078501" y="122134"/>
                  </a:lnTo>
                  <a:lnTo>
                    <a:pt x="1094859" y="140227"/>
                  </a:lnTo>
                  <a:lnTo>
                    <a:pt x="1095787" y="142828"/>
                  </a:lnTo>
                  <a:lnTo>
                    <a:pt x="1097468" y="144939"/>
                  </a:lnTo>
                  <a:lnTo>
                    <a:pt x="1099901" y="146558"/>
                  </a:lnTo>
                  <a:lnTo>
                    <a:pt x="1105279" y="153231"/>
                  </a:lnTo>
                  <a:lnTo>
                    <a:pt x="1110272" y="161106"/>
                  </a:lnTo>
                  <a:lnTo>
                    <a:pt x="1115866" y="164481"/>
                  </a:lnTo>
                  <a:lnTo>
                    <a:pt x="1123046" y="157654"/>
                  </a:lnTo>
                  <a:lnTo>
                    <a:pt x="1125788" y="153194"/>
                  </a:lnTo>
                  <a:lnTo>
                    <a:pt x="1130115" y="151441"/>
                  </a:lnTo>
                  <a:lnTo>
                    <a:pt x="1167992" y="156873"/>
                  </a:lnTo>
                  <a:lnTo>
                    <a:pt x="1203546" y="172503"/>
                  </a:lnTo>
                  <a:lnTo>
                    <a:pt x="1204376" y="175702"/>
                  </a:lnTo>
                  <a:lnTo>
                    <a:pt x="1210489" y="187905"/>
                  </a:lnTo>
                  <a:lnTo>
                    <a:pt x="1217445" y="194901"/>
                  </a:lnTo>
                  <a:lnTo>
                    <a:pt x="1225071" y="197752"/>
                  </a:lnTo>
                  <a:lnTo>
                    <a:pt x="1233194" y="197523"/>
                  </a:lnTo>
                  <a:lnTo>
                    <a:pt x="1236674" y="196859"/>
                  </a:lnTo>
                  <a:lnTo>
                    <a:pt x="1239686" y="194894"/>
                  </a:lnTo>
                  <a:lnTo>
                    <a:pt x="1241482" y="192120"/>
                  </a:lnTo>
                  <a:lnTo>
                    <a:pt x="1252715" y="178276"/>
                  </a:lnTo>
                  <a:lnTo>
                    <a:pt x="1261896" y="176340"/>
                  </a:lnTo>
                  <a:lnTo>
                    <a:pt x="1269936" y="181461"/>
                  </a:lnTo>
                  <a:lnTo>
                    <a:pt x="1277748" y="188786"/>
                  </a:lnTo>
                  <a:lnTo>
                    <a:pt x="1278964" y="189596"/>
                  </a:lnTo>
                  <a:lnTo>
                    <a:pt x="1280084" y="191003"/>
                  </a:lnTo>
                  <a:lnTo>
                    <a:pt x="1281204" y="192410"/>
                  </a:lnTo>
                  <a:lnTo>
                    <a:pt x="1287881" y="201122"/>
                  </a:lnTo>
                  <a:lnTo>
                    <a:pt x="1295458" y="204291"/>
                  </a:lnTo>
                  <a:lnTo>
                    <a:pt x="1303669" y="203540"/>
                  </a:lnTo>
                  <a:lnTo>
                    <a:pt x="1312252" y="200492"/>
                  </a:lnTo>
                  <a:lnTo>
                    <a:pt x="1315819" y="199230"/>
                  </a:lnTo>
                  <a:lnTo>
                    <a:pt x="1319855" y="199269"/>
                  </a:lnTo>
                  <a:lnTo>
                    <a:pt x="1323611" y="201102"/>
                  </a:lnTo>
                  <a:lnTo>
                    <a:pt x="1338897" y="207816"/>
                  </a:lnTo>
                  <a:lnTo>
                    <a:pt x="1358082" y="213492"/>
                  </a:lnTo>
                  <a:lnTo>
                    <a:pt x="1377387" y="216086"/>
                  </a:lnTo>
                  <a:lnTo>
                    <a:pt x="1393034" y="213548"/>
                  </a:lnTo>
                  <a:lnTo>
                    <a:pt x="1395950" y="212180"/>
                  </a:lnTo>
                  <a:lnTo>
                    <a:pt x="1399985" y="212220"/>
                  </a:lnTo>
                  <a:lnTo>
                    <a:pt x="1403176" y="213348"/>
                  </a:lnTo>
                  <a:lnTo>
                    <a:pt x="1420304" y="217812"/>
                  </a:lnTo>
                  <a:lnTo>
                    <a:pt x="1441520" y="221614"/>
                  </a:lnTo>
                  <a:lnTo>
                    <a:pt x="1462079" y="222437"/>
                  </a:lnTo>
                  <a:lnTo>
                    <a:pt x="1477238" y="217962"/>
                  </a:lnTo>
                  <a:lnTo>
                    <a:pt x="1477900" y="218069"/>
                  </a:lnTo>
                  <a:lnTo>
                    <a:pt x="1477996" y="217472"/>
                  </a:lnTo>
                  <a:lnTo>
                    <a:pt x="1478744" y="216980"/>
                  </a:lnTo>
                  <a:lnTo>
                    <a:pt x="1489203" y="215481"/>
                  </a:lnTo>
                  <a:lnTo>
                    <a:pt x="1497874" y="225818"/>
                  </a:lnTo>
                  <a:lnTo>
                    <a:pt x="1507215" y="232011"/>
                  </a:lnTo>
                  <a:lnTo>
                    <a:pt x="1519683" y="218080"/>
                  </a:lnTo>
                  <a:lnTo>
                    <a:pt x="1534571" y="208638"/>
                  </a:lnTo>
                  <a:lnTo>
                    <a:pt x="1553698" y="212467"/>
                  </a:lnTo>
                  <a:lnTo>
                    <a:pt x="1572171" y="221132"/>
                  </a:lnTo>
                  <a:lnTo>
                    <a:pt x="1585096" y="226200"/>
                  </a:lnTo>
                  <a:lnTo>
                    <a:pt x="1593214" y="224102"/>
                  </a:lnTo>
                  <a:lnTo>
                    <a:pt x="1601786" y="217251"/>
                  </a:lnTo>
                  <a:lnTo>
                    <a:pt x="1610337" y="211315"/>
                  </a:lnTo>
                  <a:lnTo>
                    <a:pt x="1618393" y="211966"/>
                  </a:lnTo>
                  <a:lnTo>
                    <a:pt x="1620579" y="220412"/>
                  </a:lnTo>
                  <a:lnTo>
                    <a:pt x="1617086" y="226849"/>
                  </a:lnTo>
                  <a:lnTo>
                    <a:pt x="1625273" y="227473"/>
                  </a:lnTo>
                  <a:lnTo>
                    <a:pt x="1662499" y="218481"/>
                  </a:lnTo>
                  <a:lnTo>
                    <a:pt x="1663160" y="218588"/>
                  </a:lnTo>
                  <a:lnTo>
                    <a:pt x="1664570" y="218203"/>
                  </a:lnTo>
                  <a:lnTo>
                    <a:pt x="1665221" y="218308"/>
                  </a:lnTo>
                  <a:lnTo>
                    <a:pt x="1679117" y="218284"/>
                  </a:lnTo>
                  <a:lnTo>
                    <a:pt x="1687707" y="219414"/>
                  </a:lnTo>
                  <a:lnTo>
                    <a:pt x="1691641" y="221975"/>
                  </a:lnTo>
                  <a:lnTo>
                    <a:pt x="1691572" y="226245"/>
                  </a:lnTo>
                  <a:lnTo>
                    <a:pt x="1688343" y="233691"/>
                  </a:lnTo>
                  <a:lnTo>
                    <a:pt x="1695072" y="242135"/>
                  </a:lnTo>
                  <a:lnTo>
                    <a:pt x="1703901" y="241722"/>
                  </a:lnTo>
                  <a:lnTo>
                    <a:pt x="1714306" y="239037"/>
                  </a:lnTo>
                  <a:lnTo>
                    <a:pt x="1720679" y="234320"/>
                  </a:lnTo>
                  <a:lnTo>
                    <a:pt x="1724004" y="230490"/>
                  </a:lnTo>
                  <a:lnTo>
                    <a:pt x="1725261" y="230464"/>
                  </a:lnTo>
                  <a:lnTo>
                    <a:pt x="1727117" y="234633"/>
                  </a:lnTo>
                  <a:lnTo>
                    <a:pt x="1731558" y="235312"/>
                  </a:lnTo>
                  <a:lnTo>
                    <a:pt x="1738077" y="235638"/>
                  </a:lnTo>
                  <a:lnTo>
                    <a:pt x="1746167" y="238746"/>
                  </a:lnTo>
                  <a:lnTo>
                    <a:pt x="1750268" y="239629"/>
                  </a:lnTo>
                  <a:lnTo>
                    <a:pt x="1751274" y="235817"/>
                  </a:lnTo>
                  <a:lnTo>
                    <a:pt x="1752883" y="230608"/>
                  </a:lnTo>
                  <a:lnTo>
                    <a:pt x="1758795" y="227302"/>
                  </a:lnTo>
                  <a:lnTo>
                    <a:pt x="1761034" y="227051"/>
                  </a:lnTo>
                  <a:lnTo>
                    <a:pt x="1763272" y="227489"/>
                  </a:lnTo>
                  <a:lnTo>
                    <a:pt x="1765460" y="228369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605870" y="1168400"/>
              <a:ext cx="1752600" cy="13123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16488" y="1145392"/>
              <a:ext cx="1736089" cy="1295400"/>
            </a:xfrm>
            <a:custGeom>
              <a:avLst/>
              <a:gdLst/>
              <a:ahLst/>
              <a:cxnLst/>
              <a:rect l="l" t="t" r="r" b="b"/>
              <a:pathLst>
                <a:path w="1736089" h="1295400">
                  <a:moveTo>
                    <a:pt x="1620354" y="1244600"/>
                  </a:moveTo>
                  <a:lnTo>
                    <a:pt x="1361346" y="1244600"/>
                  </a:lnTo>
                  <a:lnTo>
                    <a:pt x="1369124" y="1257300"/>
                  </a:lnTo>
                  <a:lnTo>
                    <a:pt x="1473217" y="1257300"/>
                  </a:lnTo>
                  <a:lnTo>
                    <a:pt x="1479270" y="1282700"/>
                  </a:lnTo>
                  <a:lnTo>
                    <a:pt x="1487345" y="1295400"/>
                  </a:lnTo>
                  <a:lnTo>
                    <a:pt x="1496699" y="1282700"/>
                  </a:lnTo>
                  <a:lnTo>
                    <a:pt x="1515186" y="1282700"/>
                  </a:lnTo>
                  <a:lnTo>
                    <a:pt x="1526031" y="1270000"/>
                  </a:lnTo>
                  <a:lnTo>
                    <a:pt x="1612622" y="1270000"/>
                  </a:lnTo>
                  <a:lnTo>
                    <a:pt x="1618996" y="1257300"/>
                  </a:lnTo>
                  <a:lnTo>
                    <a:pt x="1620354" y="1244600"/>
                  </a:lnTo>
                  <a:close/>
                </a:path>
                <a:path w="1736089" h="1295400">
                  <a:moveTo>
                    <a:pt x="1612622" y="1270000"/>
                  </a:moveTo>
                  <a:lnTo>
                    <a:pt x="1534993" y="1270000"/>
                  </a:lnTo>
                  <a:lnTo>
                    <a:pt x="1543062" y="1282700"/>
                  </a:lnTo>
                  <a:lnTo>
                    <a:pt x="1587804" y="1282700"/>
                  </a:lnTo>
                  <a:lnTo>
                    <a:pt x="1593578" y="1295400"/>
                  </a:lnTo>
                  <a:lnTo>
                    <a:pt x="1598752" y="1295400"/>
                  </a:lnTo>
                  <a:lnTo>
                    <a:pt x="1606249" y="1282700"/>
                  </a:lnTo>
                  <a:lnTo>
                    <a:pt x="1612622" y="1270000"/>
                  </a:lnTo>
                  <a:close/>
                </a:path>
                <a:path w="1736089" h="1295400">
                  <a:moveTo>
                    <a:pt x="1464041" y="1257300"/>
                  </a:moveTo>
                  <a:lnTo>
                    <a:pt x="1376832" y="1257300"/>
                  </a:lnTo>
                  <a:lnTo>
                    <a:pt x="1389730" y="1270000"/>
                  </a:lnTo>
                  <a:lnTo>
                    <a:pt x="1429571" y="1270000"/>
                  </a:lnTo>
                  <a:lnTo>
                    <a:pt x="1443355" y="1282700"/>
                  </a:lnTo>
                  <a:lnTo>
                    <a:pt x="1453501" y="1270000"/>
                  </a:lnTo>
                  <a:lnTo>
                    <a:pt x="1464041" y="1257300"/>
                  </a:lnTo>
                  <a:close/>
                </a:path>
                <a:path w="1736089" h="1295400">
                  <a:moveTo>
                    <a:pt x="1623070" y="1219200"/>
                  </a:moveTo>
                  <a:lnTo>
                    <a:pt x="994413" y="1219200"/>
                  </a:lnTo>
                  <a:lnTo>
                    <a:pt x="1010272" y="1231900"/>
                  </a:lnTo>
                  <a:lnTo>
                    <a:pt x="1217142" y="1231900"/>
                  </a:lnTo>
                  <a:lnTo>
                    <a:pt x="1242917" y="1244600"/>
                  </a:lnTo>
                  <a:lnTo>
                    <a:pt x="1316780" y="1270000"/>
                  </a:lnTo>
                  <a:lnTo>
                    <a:pt x="1344612" y="1257300"/>
                  </a:lnTo>
                  <a:lnTo>
                    <a:pt x="1353256" y="1244600"/>
                  </a:lnTo>
                  <a:lnTo>
                    <a:pt x="1620354" y="1244600"/>
                  </a:lnTo>
                  <a:lnTo>
                    <a:pt x="1623070" y="1219200"/>
                  </a:lnTo>
                  <a:close/>
                </a:path>
                <a:path w="1736089" h="1295400">
                  <a:moveTo>
                    <a:pt x="1128228" y="1231900"/>
                  </a:moveTo>
                  <a:lnTo>
                    <a:pt x="1105292" y="1231900"/>
                  </a:lnTo>
                  <a:lnTo>
                    <a:pt x="1112862" y="1244600"/>
                  </a:lnTo>
                  <a:lnTo>
                    <a:pt x="1128228" y="1231900"/>
                  </a:lnTo>
                  <a:close/>
                </a:path>
                <a:path w="1736089" h="1295400">
                  <a:moveTo>
                    <a:pt x="1217142" y="1231900"/>
                  </a:moveTo>
                  <a:lnTo>
                    <a:pt x="1148165" y="1231900"/>
                  </a:lnTo>
                  <a:lnTo>
                    <a:pt x="1167726" y="1244600"/>
                  </a:lnTo>
                  <a:lnTo>
                    <a:pt x="1208116" y="1244600"/>
                  </a:lnTo>
                  <a:lnTo>
                    <a:pt x="1217142" y="1231900"/>
                  </a:lnTo>
                  <a:close/>
                </a:path>
                <a:path w="1736089" h="1295400">
                  <a:moveTo>
                    <a:pt x="1631220" y="1143000"/>
                  </a:moveTo>
                  <a:lnTo>
                    <a:pt x="421013" y="1143000"/>
                  </a:lnTo>
                  <a:lnTo>
                    <a:pt x="429882" y="1155700"/>
                  </a:lnTo>
                  <a:lnTo>
                    <a:pt x="568258" y="1155700"/>
                  </a:lnTo>
                  <a:lnTo>
                    <a:pt x="577390" y="1168400"/>
                  </a:lnTo>
                  <a:lnTo>
                    <a:pt x="585698" y="1181100"/>
                  </a:lnTo>
                  <a:lnTo>
                    <a:pt x="611444" y="1193800"/>
                  </a:lnTo>
                  <a:lnTo>
                    <a:pt x="738784" y="1193800"/>
                  </a:lnTo>
                  <a:lnTo>
                    <a:pt x="743877" y="1206500"/>
                  </a:lnTo>
                  <a:lnTo>
                    <a:pt x="831989" y="1206500"/>
                  </a:lnTo>
                  <a:lnTo>
                    <a:pt x="842751" y="1219200"/>
                  </a:lnTo>
                  <a:lnTo>
                    <a:pt x="854192" y="1231900"/>
                  </a:lnTo>
                  <a:lnTo>
                    <a:pt x="865018" y="1231900"/>
                  </a:lnTo>
                  <a:lnTo>
                    <a:pt x="873937" y="1219200"/>
                  </a:lnTo>
                  <a:lnTo>
                    <a:pt x="1623070" y="1219200"/>
                  </a:lnTo>
                  <a:lnTo>
                    <a:pt x="1631220" y="1143000"/>
                  </a:lnTo>
                  <a:close/>
                </a:path>
                <a:path w="1736089" h="1295400">
                  <a:moveTo>
                    <a:pt x="960451" y="1219200"/>
                  </a:moveTo>
                  <a:lnTo>
                    <a:pt x="926331" y="1219200"/>
                  </a:lnTo>
                  <a:lnTo>
                    <a:pt x="942606" y="1231900"/>
                  </a:lnTo>
                  <a:lnTo>
                    <a:pt x="960451" y="1219200"/>
                  </a:lnTo>
                  <a:close/>
                </a:path>
                <a:path w="1736089" h="1295400">
                  <a:moveTo>
                    <a:pt x="738784" y="1193800"/>
                  </a:moveTo>
                  <a:lnTo>
                    <a:pt x="693343" y="1193800"/>
                  </a:lnTo>
                  <a:lnTo>
                    <a:pt x="702883" y="1219200"/>
                  </a:lnTo>
                  <a:lnTo>
                    <a:pt x="714540" y="1206500"/>
                  </a:lnTo>
                  <a:lnTo>
                    <a:pt x="726958" y="1206500"/>
                  </a:lnTo>
                  <a:lnTo>
                    <a:pt x="738784" y="1193800"/>
                  </a:lnTo>
                  <a:close/>
                </a:path>
                <a:path w="1736089" h="1295400">
                  <a:moveTo>
                    <a:pt x="548665" y="1155700"/>
                  </a:moveTo>
                  <a:lnTo>
                    <a:pt x="492829" y="1155700"/>
                  </a:lnTo>
                  <a:lnTo>
                    <a:pt x="507682" y="1168400"/>
                  </a:lnTo>
                  <a:lnTo>
                    <a:pt x="516929" y="1168400"/>
                  </a:lnTo>
                  <a:lnTo>
                    <a:pt x="526364" y="1181100"/>
                  </a:lnTo>
                  <a:lnTo>
                    <a:pt x="536703" y="1168400"/>
                  </a:lnTo>
                  <a:lnTo>
                    <a:pt x="548665" y="1155700"/>
                  </a:lnTo>
                  <a:close/>
                </a:path>
                <a:path w="1736089" h="1295400">
                  <a:moveTo>
                    <a:pt x="21831" y="1143000"/>
                  </a:moveTo>
                  <a:lnTo>
                    <a:pt x="6088" y="1143000"/>
                  </a:lnTo>
                  <a:lnTo>
                    <a:pt x="13931" y="1155700"/>
                  </a:lnTo>
                  <a:lnTo>
                    <a:pt x="21831" y="1143000"/>
                  </a:lnTo>
                  <a:close/>
                </a:path>
                <a:path w="1736089" h="1295400">
                  <a:moveTo>
                    <a:pt x="160850" y="1143000"/>
                  </a:moveTo>
                  <a:lnTo>
                    <a:pt x="61137" y="1143000"/>
                  </a:lnTo>
                  <a:lnTo>
                    <a:pt x="66846" y="1155700"/>
                  </a:lnTo>
                  <a:lnTo>
                    <a:pt x="123050" y="1155700"/>
                  </a:lnTo>
                  <a:lnTo>
                    <a:pt x="160850" y="1143000"/>
                  </a:lnTo>
                  <a:close/>
                </a:path>
                <a:path w="1736089" h="1295400">
                  <a:moveTo>
                    <a:pt x="193324" y="1143000"/>
                  </a:moveTo>
                  <a:lnTo>
                    <a:pt x="169440" y="1143000"/>
                  </a:lnTo>
                  <a:lnTo>
                    <a:pt x="166280" y="1155700"/>
                  </a:lnTo>
                  <a:lnTo>
                    <a:pt x="185129" y="1155700"/>
                  </a:lnTo>
                  <a:lnTo>
                    <a:pt x="193324" y="1143000"/>
                  </a:lnTo>
                  <a:close/>
                </a:path>
                <a:path w="1736089" h="1295400">
                  <a:moveTo>
                    <a:pt x="256616" y="25400"/>
                  </a:moveTo>
                  <a:lnTo>
                    <a:pt x="216623" y="25400"/>
                  </a:lnTo>
                  <a:lnTo>
                    <a:pt x="209166" y="38100"/>
                  </a:lnTo>
                  <a:lnTo>
                    <a:pt x="117068" y="38100"/>
                  </a:lnTo>
                  <a:lnTo>
                    <a:pt x="115519" y="50800"/>
                  </a:lnTo>
                  <a:lnTo>
                    <a:pt x="112296" y="76200"/>
                  </a:lnTo>
                  <a:lnTo>
                    <a:pt x="107669" y="114300"/>
                  </a:lnTo>
                  <a:lnTo>
                    <a:pt x="101907" y="177800"/>
                  </a:lnTo>
                  <a:lnTo>
                    <a:pt x="95277" y="228600"/>
                  </a:lnTo>
                  <a:lnTo>
                    <a:pt x="88049" y="304800"/>
                  </a:lnTo>
                  <a:lnTo>
                    <a:pt x="80492" y="368300"/>
                  </a:lnTo>
                  <a:lnTo>
                    <a:pt x="72874" y="444500"/>
                  </a:lnTo>
                  <a:lnTo>
                    <a:pt x="65465" y="520700"/>
                  </a:lnTo>
                  <a:lnTo>
                    <a:pt x="58532" y="584200"/>
                  </a:lnTo>
                  <a:lnTo>
                    <a:pt x="52345" y="647700"/>
                  </a:lnTo>
                  <a:lnTo>
                    <a:pt x="43282" y="736600"/>
                  </a:lnTo>
                  <a:lnTo>
                    <a:pt x="40944" y="749300"/>
                  </a:lnTo>
                  <a:lnTo>
                    <a:pt x="0" y="1143000"/>
                  </a:lnTo>
                  <a:lnTo>
                    <a:pt x="214492" y="1143000"/>
                  </a:lnTo>
                  <a:lnTo>
                    <a:pt x="233399" y="1155700"/>
                  </a:lnTo>
                  <a:lnTo>
                    <a:pt x="252703" y="1155700"/>
                  </a:lnTo>
                  <a:lnTo>
                    <a:pt x="267068" y="1143000"/>
                  </a:lnTo>
                  <a:lnTo>
                    <a:pt x="278784" y="1130300"/>
                  </a:lnTo>
                  <a:lnTo>
                    <a:pt x="1632579" y="1130300"/>
                  </a:lnTo>
                  <a:lnTo>
                    <a:pt x="1735810" y="165100"/>
                  </a:lnTo>
                  <a:lnTo>
                    <a:pt x="1391248" y="165100"/>
                  </a:lnTo>
                  <a:lnTo>
                    <a:pt x="1369859" y="152400"/>
                  </a:lnTo>
                  <a:lnTo>
                    <a:pt x="1173837" y="152400"/>
                  </a:lnTo>
                  <a:lnTo>
                    <a:pt x="1166069" y="139700"/>
                  </a:lnTo>
                  <a:lnTo>
                    <a:pt x="1158749" y="139700"/>
                  </a:lnTo>
                  <a:lnTo>
                    <a:pt x="1151991" y="127000"/>
                  </a:lnTo>
                  <a:lnTo>
                    <a:pt x="1149197" y="127000"/>
                  </a:lnTo>
                  <a:lnTo>
                    <a:pt x="1146670" y="114300"/>
                  </a:lnTo>
                  <a:lnTo>
                    <a:pt x="1051827" y="114300"/>
                  </a:lnTo>
                  <a:lnTo>
                    <a:pt x="1046099" y="101600"/>
                  </a:lnTo>
                  <a:lnTo>
                    <a:pt x="897077" y="101600"/>
                  </a:lnTo>
                  <a:lnTo>
                    <a:pt x="894156" y="88900"/>
                  </a:lnTo>
                  <a:lnTo>
                    <a:pt x="750585" y="88900"/>
                  </a:lnTo>
                  <a:lnTo>
                    <a:pt x="739432" y="76200"/>
                  </a:lnTo>
                  <a:lnTo>
                    <a:pt x="602554" y="76200"/>
                  </a:lnTo>
                  <a:lnTo>
                    <a:pt x="596863" y="63500"/>
                  </a:lnTo>
                  <a:lnTo>
                    <a:pt x="517029" y="63500"/>
                  </a:lnTo>
                  <a:lnTo>
                    <a:pt x="511285" y="50800"/>
                  </a:lnTo>
                  <a:lnTo>
                    <a:pt x="261209" y="50800"/>
                  </a:lnTo>
                  <a:lnTo>
                    <a:pt x="256616" y="25400"/>
                  </a:lnTo>
                  <a:close/>
                </a:path>
                <a:path w="1736089" h="1295400">
                  <a:moveTo>
                    <a:pt x="1632579" y="1130300"/>
                  </a:moveTo>
                  <a:lnTo>
                    <a:pt x="278784" y="1130300"/>
                  </a:lnTo>
                  <a:lnTo>
                    <a:pt x="288486" y="1143000"/>
                  </a:lnTo>
                  <a:lnTo>
                    <a:pt x="297893" y="1155700"/>
                  </a:lnTo>
                  <a:lnTo>
                    <a:pt x="308724" y="1143000"/>
                  </a:lnTo>
                  <a:lnTo>
                    <a:pt x="1631220" y="1143000"/>
                  </a:lnTo>
                  <a:lnTo>
                    <a:pt x="1632579" y="1130300"/>
                  </a:lnTo>
                  <a:close/>
                </a:path>
                <a:path w="1736089" h="1295400">
                  <a:moveTo>
                    <a:pt x="401071" y="1143000"/>
                  </a:moveTo>
                  <a:lnTo>
                    <a:pt x="374053" y="1143000"/>
                  </a:lnTo>
                  <a:lnTo>
                    <a:pt x="390131" y="1155700"/>
                  </a:lnTo>
                  <a:lnTo>
                    <a:pt x="401071" y="1143000"/>
                  </a:lnTo>
                  <a:close/>
                </a:path>
                <a:path w="1736089" h="1295400">
                  <a:moveTo>
                    <a:pt x="1438538" y="152400"/>
                  </a:moveTo>
                  <a:lnTo>
                    <a:pt x="1426718" y="152400"/>
                  </a:lnTo>
                  <a:lnTo>
                    <a:pt x="1411821" y="165100"/>
                  </a:lnTo>
                  <a:lnTo>
                    <a:pt x="1447749" y="165100"/>
                  </a:lnTo>
                  <a:lnTo>
                    <a:pt x="1438538" y="152400"/>
                  </a:lnTo>
                  <a:close/>
                </a:path>
                <a:path w="1736089" h="1295400">
                  <a:moveTo>
                    <a:pt x="1502775" y="139700"/>
                  </a:moveTo>
                  <a:lnTo>
                    <a:pt x="1483473" y="139700"/>
                  </a:lnTo>
                  <a:lnTo>
                    <a:pt x="1469110" y="152400"/>
                  </a:lnTo>
                  <a:lnTo>
                    <a:pt x="1457407" y="165100"/>
                  </a:lnTo>
                  <a:lnTo>
                    <a:pt x="1638363" y="165100"/>
                  </a:lnTo>
                  <a:lnTo>
                    <a:pt x="1641195" y="152400"/>
                  </a:lnTo>
                  <a:lnTo>
                    <a:pt x="1521681" y="152400"/>
                  </a:lnTo>
                  <a:lnTo>
                    <a:pt x="1502775" y="139700"/>
                  </a:lnTo>
                  <a:close/>
                </a:path>
                <a:path w="1736089" h="1295400">
                  <a:moveTo>
                    <a:pt x="1688130" y="152400"/>
                  </a:moveTo>
                  <a:lnTo>
                    <a:pt x="1670691" y="152400"/>
                  </a:lnTo>
                  <a:lnTo>
                    <a:pt x="1664577" y="165100"/>
                  </a:lnTo>
                  <a:lnTo>
                    <a:pt x="1696377" y="165100"/>
                  </a:lnTo>
                  <a:lnTo>
                    <a:pt x="1688130" y="152400"/>
                  </a:lnTo>
                  <a:close/>
                </a:path>
                <a:path w="1736089" h="1295400">
                  <a:moveTo>
                    <a:pt x="1721777" y="152400"/>
                  </a:moveTo>
                  <a:lnTo>
                    <a:pt x="1701320" y="152400"/>
                  </a:lnTo>
                  <a:lnTo>
                    <a:pt x="1700520" y="165100"/>
                  </a:lnTo>
                  <a:lnTo>
                    <a:pt x="1731759" y="165100"/>
                  </a:lnTo>
                  <a:lnTo>
                    <a:pt x="1721777" y="152400"/>
                  </a:lnTo>
                  <a:close/>
                </a:path>
                <a:path w="1736089" h="1295400">
                  <a:moveTo>
                    <a:pt x="1229601" y="139700"/>
                  </a:moveTo>
                  <a:lnTo>
                    <a:pt x="1188275" y="139700"/>
                  </a:lnTo>
                  <a:lnTo>
                    <a:pt x="1185367" y="152400"/>
                  </a:lnTo>
                  <a:lnTo>
                    <a:pt x="1236732" y="152400"/>
                  </a:lnTo>
                  <a:lnTo>
                    <a:pt x="1229601" y="139700"/>
                  </a:lnTo>
                  <a:close/>
                </a:path>
                <a:path w="1736089" h="1295400">
                  <a:moveTo>
                    <a:pt x="1272400" y="139700"/>
                  </a:moveTo>
                  <a:lnTo>
                    <a:pt x="1264526" y="139700"/>
                  </a:lnTo>
                  <a:lnTo>
                    <a:pt x="1252623" y="152400"/>
                  </a:lnTo>
                  <a:lnTo>
                    <a:pt x="1288029" y="152400"/>
                  </a:lnTo>
                  <a:lnTo>
                    <a:pt x="1272400" y="139700"/>
                  </a:lnTo>
                  <a:close/>
                </a:path>
                <a:path w="1736089" h="1295400">
                  <a:moveTo>
                    <a:pt x="1567357" y="139700"/>
                  </a:moveTo>
                  <a:lnTo>
                    <a:pt x="1559275" y="139700"/>
                  </a:lnTo>
                  <a:lnTo>
                    <a:pt x="1551051" y="152400"/>
                  </a:lnTo>
                  <a:lnTo>
                    <a:pt x="1569989" y="152400"/>
                  </a:lnTo>
                  <a:lnTo>
                    <a:pt x="1567357" y="139700"/>
                  </a:lnTo>
                  <a:close/>
                </a:path>
                <a:path w="1736089" h="1295400">
                  <a:moveTo>
                    <a:pt x="1636966" y="139700"/>
                  </a:moveTo>
                  <a:lnTo>
                    <a:pt x="1611744" y="139700"/>
                  </a:lnTo>
                  <a:lnTo>
                    <a:pt x="1575051" y="152400"/>
                  </a:lnTo>
                  <a:lnTo>
                    <a:pt x="1641034" y="152400"/>
                  </a:lnTo>
                  <a:lnTo>
                    <a:pt x="1636966" y="139700"/>
                  </a:lnTo>
                  <a:close/>
                </a:path>
                <a:path w="1736089" h="1295400">
                  <a:moveTo>
                    <a:pt x="1217763" y="127000"/>
                  </a:moveTo>
                  <a:lnTo>
                    <a:pt x="1200397" y="127000"/>
                  </a:lnTo>
                  <a:lnTo>
                    <a:pt x="1189926" y="139700"/>
                  </a:lnTo>
                  <a:lnTo>
                    <a:pt x="1225956" y="139700"/>
                  </a:lnTo>
                  <a:lnTo>
                    <a:pt x="1217763" y="127000"/>
                  </a:lnTo>
                  <a:close/>
                </a:path>
                <a:path w="1736089" h="1295400">
                  <a:moveTo>
                    <a:pt x="1098321" y="101600"/>
                  </a:moveTo>
                  <a:lnTo>
                    <a:pt x="1076540" y="101600"/>
                  </a:lnTo>
                  <a:lnTo>
                    <a:pt x="1072311" y="114300"/>
                  </a:lnTo>
                  <a:lnTo>
                    <a:pt x="1114640" y="114300"/>
                  </a:lnTo>
                  <a:lnTo>
                    <a:pt x="1098321" y="101600"/>
                  </a:lnTo>
                  <a:close/>
                </a:path>
                <a:path w="1736089" h="1295400">
                  <a:moveTo>
                    <a:pt x="924078" y="88900"/>
                  </a:moveTo>
                  <a:lnTo>
                    <a:pt x="918375" y="101600"/>
                  </a:lnTo>
                  <a:lnTo>
                    <a:pt x="929143" y="101600"/>
                  </a:lnTo>
                  <a:lnTo>
                    <a:pt x="924078" y="88900"/>
                  </a:lnTo>
                  <a:close/>
                </a:path>
                <a:path w="1736089" h="1295400">
                  <a:moveTo>
                    <a:pt x="1023425" y="76200"/>
                  </a:moveTo>
                  <a:lnTo>
                    <a:pt x="997481" y="76200"/>
                  </a:lnTo>
                  <a:lnTo>
                    <a:pt x="970059" y="88900"/>
                  </a:lnTo>
                  <a:lnTo>
                    <a:pt x="942047" y="88900"/>
                  </a:lnTo>
                  <a:lnTo>
                    <a:pt x="940396" y="101600"/>
                  </a:lnTo>
                  <a:lnTo>
                    <a:pt x="1040726" y="101600"/>
                  </a:lnTo>
                  <a:lnTo>
                    <a:pt x="1023425" y="76200"/>
                  </a:lnTo>
                  <a:close/>
                </a:path>
                <a:path w="1736089" h="1295400">
                  <a:moveTo>
                    <a:pt x="798957" y="76200"/>
                  </a:moveTo>
                  <a:lnTo>
                    <a:pt x="785723" y="76200"/>
                  </a:lnTo>
                  <a:lnTo>
                    <a:pt x="773777" y="88900"/>
                  </a:lnTo>
                  <a:lnTo>
                    <a:pt x="818300" y="88900"/>
                  </a:lnTo>
                  <a:lnTo>
                    <a:pt x="798957" y="76200"/>
                  </a:lnTo>
                  <a:close/>
                </a:path>
                <a:path w="1736089" h="1295400">
                  <a:moveTo>
                    <a:pt x="629678" y="63500"/>
                  </a:moveTo>
                  <a:lnTo>
                    <a:pt x="620890" y="63500"/>
                  </a:lnTo>
                  <a:lnTo>
                    <a:pt x="614362" y="76200"/>
                  </a:lnTo>
                  <a:lnTo>
                    <a:pt x="637362" y="76200"/>
                  </a:lnTo>
                  <a:lnTo>
                    <a:pt x="629678" y="63500"/>
                  </a:lnTo>
                  <a:close/>
                </a:path>
                <a:path w="1736089" h="1295400">
                  <a:moveTo>
                    <a:pt x="315009" y="25400"/>
                  </a:moveTo>
                  <a:lnTo>
                    <a:pt x="284607" y="25400"/>
                  </a:lnTo>
                  <a:lnTo>
                    <a:pt x="276206" y="38100"/>
                  </a:lnTo>
                  <a:lnTo>
                    <a:pt x="268073" y="50800"/>
                  </a:lnTo>
                  <a:lnTo>
                    <a:pt x="366513" y="50800"/>
                  </a:lnTo>
                  <a:lnTo>
                    <a:pt x="359257" y="38100"/>
                  </a:lnTo>
                  <a:lnTo>
                    <a:pt x="332844" y="38100"/>
                  </a:lnTo>
                  <a:lnTo>
                    <a:pt x="315009" y="25400"/>
                  </a:lnTo>
                  <a:close/>
                </a:path>
                <a:path w="1736089" h="1295400">
                  <a:moveTo>
                    <a:pt x="435629" y="25400"/>
                  </a:moveTo>
                  <a:lnTo>
                    <a:pt x="406876" y="25400"/>
                  </a:lnTo>
                  <a:lnTo>
                    <a:pt x="392264" y="50800"/>
                  </a:lnTo>
                  <a:lnTo>
                    <a:pt x="501616" y="50800"/>
                  </a:lnTo>
                  <a:lnTo>
                    <a:pt x="487420" y="38100"/>
                  </a:lnTo>
                  <a:lnTo>
                    <a:pt x="467436" y="38100"/>
                  </a:lnTo>
                  <a:lnTo>
                    <a:pt x="435629" y="25400"/>
                  </a:lnTo>
                  <a:close/>
                </a:path>
                <a:path w="1736089" h="1295400">
                  <a:moveTo>
                    <a:pt x="196694" y="25400"/>
                  </a:moveTo>
                  <a:lnTo>
                    <a:pt x="123209" y="25400"/>
                  </a:lnTo>
                  <a:lnTo>
                    <a:pt x="119887" y="38100"/>
                  </a:lnTo>
                  <a:lnTo>
                    <a:pt x="202645" y="38100"/>
                  </a:lnTo>
                  <a:lnTo>
                    <a:pt x="196694" y="25400"/>
                  </a:lnTo>
                  <a:close/>
                </a:path>
                <a:path w="1736089" h="1295400">
                  <a:moveTo>
                    <a:pt x="150126" y="12700"/>
                  </a:moveTo>
                  <a:lnTo>
                    <a:pt x="129235" y="12700"/>
                  </a:lnTo>
                  <a:lnTo>
                    <a:pt x="126501" y="25400"/>
                  </a:lnTo>
                  <a:lnTo>
                    <a:pt x="156161" y="25400"/>
                  </a:lnTo>
                  <a:lnTo>
                    <a:pt x="150126" y="12700"/>
                  </a:lnTo>
                  <a:close/>
                </a:path>
                <a:path w="1736089" h="1295400">
                  <a:moveTo>
                    <a:pt x="187363" y="12700"/>
                  </a:moveTo>
                  <a:lnTo>
                    <a:pt x="176644" y="12700"/>
                  </a:lnTo>
                  <a:lnTo>
                    <a:pt x="169516" y="25400"/>
                  </a:lnTo>
                  <a:lnTo>
                    <a:pt x="190944" y="25400"/>
                  </a:lnTo>
                  <a:lnTo>
                    <a:pt x="187363" y="12700"/>
                  </a:lnTo>
                  <a:close/>
                </a:path>
                <a:path w="1736089" h="1295400">
                  <a:moveTo>
                    <a:pt x="255676" y="12700"/>
                  </a:moveTo>
                  <a:lnTo>
                    <a:pt x="234120" y="12700"/>
                  </a:lnTo>
                  <a:lnTo>
                    <a:pt x="226656" y="25400"/>
                  </a:lnTo>
                  <a:lnTo>
                    <a:pt x="256743" y="25400"/>
                  </a:lnTo>
                  <a:lnTo>
                    <a:pt x="255676" y="12700"/>
                  </a:lnTo>
                  <a:close/>
                </a:path>
                <a:path w="1736089" h="1295400">
                  <a:moveTo>
                    <a:pt x="143742" y="0"/>
                  </a:moveTo>
                  <a:lnTo>
                    <a:pt x="141630" y="0"/>
                  </a:lnTo>
                  <a:lnTo>
                    <a:pt x="139727" y="12700"/>
                  </a:lnTo>
                  <a:lnTo>
                    <a:pt x="147739" y="12700"/>
                  </a:lnTo>
                  <a:lnTo>
                    <a:pt x="143742" y="0"/>
                  </a:lnTo>
                  <a:close/>
                </a:path>
              </a:pathLst>
            </a:custGeom>
            <a:solidFill>
              <a:srgbClr val="FE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16485" y="1144078"/>
              <a:ext cx="1736089" cy="1297305"/>
            </a:xfrm>
            <a:custGeom>
              <a:avLst/>
              <a:gdLst/>
              <a:ahLst/>
              <a:cxnLst/>
              <a:rect l="l" t="t" r="r" b="b"/>
              <a:pathLst>
                <a:path w="1736089" h="1297305">
                  <a:moveTo>
                    <a:pt x="1715086" y="144538"/>
                  </a:moveTo>
                  <a:lnTo>
                    <a:pt x="1721771" y="146823"/>
                  </a:lnTo>
                  <a:lnTo>
                    <a:pt x="1728129" y="153096"/>
                  </a:lnTo>
                  <a:lnTo>
                    <a:pt x="1731757" y="156680"/>
                  </a:lnTo>
                  <a:lnTo>
                    <a:pt x="1734811" y="159441"/>
                  </a:lnTo>
                  <a:lnTo>
                    <a:pt x="1735811" y="162591"/>
                  </a:lnTo>
                  <a:lnTo>
                    <a:pt x="1735424" y="166201"/>
                  </a:lnTo>
                  <a:lnTo>
                    <a:pt x="1726888" y="245879"/>
                  </a:lnTo>
                  <a:lnTo>
                    <a:pt x="1718974" y="319749"/>
                  </a:lnTo>
                  <a:lnTo>
                    <a:pt x="1711659" y="388033"/>
                  </a:lnTo>
                  <a:lnTo>
                    <a:pt x="1704919" y="450948"/>
                  </a:lnTo>
                  <a:lnTo>
                    <a:pt x="1698730" y="508716"/>
                  </a:lnTo>
                  <a:lnTo>
                    <a:pt x="1693069" y="561555"/>
                  </a:lnTo>
                  <a:lnTo>
                    <a:pt x="1687913" y="609686"/>
                  </a:lnTo>
                  <a:lnTo>
                    <a:pt x="1683238" y="653328"/>
                  </a:lnTo>
                  <a:lnTo>
                    <a:pt x="1679020" y="692701"/>
                  </a:lnTo>
                  <a:lnTo>
                    <a:pt x="1675235" y="728025"/>
                  </a:lnTo>
                  <a:lnTo>
                    <a:pt x="1671861" y="759519"/>
                  </a:lnTo>
                  <a:lnTo>
                    <a:pt x="1668874" y="787403"/>
                  </a:lnTo>
                  <a:lnTo>
                    <a:pt x="1623100" y="1214676"/>
                  </a:lnTo>
                  <a:lnTo>
                    <a:pt x="1619515" y="1248142"/>
                  </a:lnTo>
                  <a:lnTo>
                    <a:pt x="1619003" y="1252923"/>
                  </a:lnTo>
                  <a:lnTo>
                    <a:pt x="1606252" y="1283514"/>
                  </a:lnTo>
                  <a:lnTo>
                    <a:pt x="1598752" y="1296718"/>
                  </a:lnTo>
                  <a:lnTo>
                    <a:pt x="1593580" y="1295243"/>
                  </a:lnTo>
                  <a:lnTo>
                    <a:pt x="1587810" y="1281794"/>
                  </a:lnTo>
                  <a:lnTo>
                    <a:pt x="1579082" y="1275329"/>
                  </a:lnTo>
                  <a:lnTo>
                    <a:pt x="1569852" y="1275308"/>
                  </a:lnTo>
                  <a:lnTo>
                    <a:pt x="1560457" y="1278005"/>
                  </a:lnTo>
                  <a:lnTo>
                    <a:pt x="1551235" y="1279696"/>
                  </a:lnTo>
                  <a:lnTo>
                    <a:pt x="1543067" y="1271605"/>
                  </a:lnTo>
                  <a:lnTo>
                    <a:pt x="1534998" y="1262609"/>
                  </a:lnTo>
                  <a:lnTo>
                    <a:pt x="1526035" y="1261951"/>
                  </a:lnTo>
                  <a:lnTo>
                    <a:pt x="1515188" y="1278872"/>
                  </a:lnTo>
                  <a:lnTo>
                    <a:pt x="1506320" y="1277352"/>
                  </a:lnTo>
                  <a:lnTo>
                    <a:pt x="1496702" y="1282819"/>
                  </a:lnTo>
                  <a:lnTo>
                    <a:pt x="1487350" y="1285808"/>
                  </a:lnTo>
                  <a:lnTo>
                    <a:pt x="1479278" y="1276855"/>
                  </a:lnTo>
                  <a:lnTo>
                    <a:pt x="1473222" y="1249051"/>
                  </a:lnTo>
                  <a:lnTo>
                    <a:pt x="1464047" y="1250375"/>
                  </a:lnTo>
                  <a:lnTo>
                    <a:pt x="1453508" y="1264432"/>
                  </a:lnTo>
                  <a:lnTo>
                    <a:pt x="1443360" y="1274828"/>
                  </a:lnTo>
                  <a:lnTo>
                    <a:pt x="1429577" y="1269610"/>
                  </a:lnTo>
                  <a:lnTo>
                    <a:pt x="1409506" y="1264515"/>
                  </a:lnTo>
                  <a:lnTo>
                    <a:pt x="1389729" y="1258995"/>
                  </a:lnTo>
                  <a:lnTo>
                    <a:pt x="1376829" y="1252504"/>
                  </a:lnTo>
                  <a:lnTo>
                    <a:pt x="1369123" y="1245923"/>
                  </a:lnTo>
                  <a:lnTo>
                    <a:pt x="1361346" y="1241728"/>
                  </a:lnTo>
                  <a:lnTo>
                    <a:pt x="1353258" y="1241603"/>
                  </a:lnTo>
                  <a:lnTo>
                    <a:pt x="1344617" y="1247232"/>
                  </a:lnTo>
                  <a:lnTo>
                    <a:pt x="1316783" y="1263369"/>
                  </a:lnTo>
                  <a:lnTo>
                    <a:pt x="1279508" y="1254616"/>
                  </a:lnTo>
                  <a:lnTo>
                    <a:pt x="1242919" y="1238300"/>
                  </a:lnTo>
                  <a:lnTo>
                    <a:pt x="1217142" y="1231745"/>
                  </a:lnTo>
                  <a:lnTo>
                    <a:pt x="1208120" y="1235341"/>
                  </a:lnTo>
                  <a:lnTo>
                    <a:pt x="1199071" y="1238020"/>
                  </a:lnTo>
                  <a:lnTo>
                    <a:pt x="1190262" y="1238445"/>
                  </a:lnTo>
                  <a:lnTo>
                    <a:pt x="1181965" y="1235278"/>
                  </a:lnTo>
                  <a:lnTo>
                    <a:pt x="1167726" y="1237824"/>
                  </a:lnTo>
                  <a:lnTo>
                    <a:pt x="1148166" y="1229146"/>
                  </a:lnTo>
                  <a:lnTo>
                    <a:pt x="1128232" y="1223961"/>
                  </a:lnTo>
                  <a:lnTo>
                    <a:pt x="1112870" y="1236988"/>
                  </a:lnTo>
                  <a:lnTo>
                    <a:pt x="1105296" y="1224420"/>
                  </a:lnTo>
                  <a:lnTo>
                    <a:pt x="1096980" y="1220548"/>
                  </a:lnTo>
                  <a:lnTo>
                    <a:pt x="1088088" y="1223224"/>
                  </a:lnTo>
                  <a:lnTo>
                    <a:pt x="1078789" y="1230300"/>
                  </a:lnTo>
                  <a:lnTo>
                    <a:pt x="1065184" y="1227786"/>
                  </a:lnTo>
                  <a:lnTo>
                    <a:pt x="1045380" y="1222843"/>
                  </a:lnTo>
                  <a:lnTo>
                    <a:pt x="1025151" y="1220706"/>
                  </a:lnTo>
                  <a:lnTo>
                    <a:pt x="1010272" y="1226610"/>
                  </a:lnTo>
                  <a:lnTo>
                    <a:pt x="994413" y="1215366"/>
                  </a:lnTo>
                  <a:lnTo>
                    <a:pt x="977764" y="1211501"/>
                  </a:lnTo>
                  <a:lnTo>
                    <a:pt x="960453" y="1213834"/>
                  </a:lnTo>
                  <a:lnTo>
                    <a:pt x="942604" y="1221181"/>
                  </a:lnTo>
                  <a:lnTo>
                    <a:pt x="926332" y="1210103"/>
                  </a:lnTo>
                  <a:lnTo>
                    <a:pt x="909163" y="1208557"/>
                  </a:lnTo>
                  <a:lnTo>
                    <a:pt x="891549" y="1211180"/>
                  </a:lnTo>
                  <a:lnTo>
                    <a:pt x="873936" y="1212608"/>
                  </a:lnTo>
                  <a:lnTo>
                    <a:pt x="865018" y="1223734"/>
                  </a:lnTo>
                  <a:lnTo>
                    <a:pt x="854193" y="1222804"/>
                  </a:lnTo>
                  <a:lnTo>
                    <a:pt x="842752" y="1214742"/>
                  </a:lnTo>
                  <a:lnTo>
                    <a:pt x="831986" y="1204473"/>
                  </a:lnTo>
                  <a:lnTo>
                    <a:pt x="827080" y="1200296"/>
                  </a:lnTo>
                  <a:lnTo>
                    <a:pt x="819869" y="1198910"/>
                  </a:lnTo>
                  <a:lnTo>
                    <a:pt x="814190" y="1201953"/>
                  </a:lnTo>
                  <a:lnTo>
                    <a:pt x="801883" y="1204518"/>
                  </a:lnTo>
                  <a:lnTo>
                    <a:pt x="786544" y="1203169"/>
                  </a:lnTo>
                  <a:lnTo>
                    <a:pt x="770245" y="1200236"/>
                  </a:lnTo>
                  <a:lnTo>
                    <a:pt x="755059" y="1198052"/>
                  </a:lnTo>
                  <a:lnTo>
                    <a:pt x="749767" y="1197485"/>
                  </a:lnTo>
                  <a:lnTo>
                    <a:pt x="743878" y="1196241"/>
                  </a:lnTo>
                  <a:lnTo>
                    <a:pt x="738779" y="1193874"/>
                  </a:lnTo>
                  <a:lnTo>
                    <a:pt x="726958" y="1197461"/>
                  </a:lnTo>
                  <a:lnTo>
                    <a:pt x="714542" y="1207766"/>
                  </a:lnTo>
                  <a:lnTo>
                    <a:pt x="702886" y="1210972"/>
                  </a:lnTo>
                  <a:lnTo>
                    <a:pt x="693347" y="1193261"/>
                  </a:lnTo>
                  <a:lnTo>
                    <a:pt x="675588" y="1193716"/>
                  </a:lnTo>
                  <a:lnTo>
                    <a:pt x="644847" y="1190041"/>
                  </a:lnTo>
                  <a:lnTo>
                    <a:pt x="611445" y="1183118"/>
                  </a:lnTo>
                  <a:lnTo>
                    <a:pt x="585698" y="1173823"/>
                  </a:lnTo>
                  <a:lnTo>
                    <a:pt x="577392" y="1157768"/>
                  </a:lnTo>
                  <a:lnTo>
                    <a:pt x="568261" y="1150000"/>
                  </a:lnTo>
                  <a:lnTo>
                    <a:pt x="558590" y="1148443"/>
                  </a:lnTo>
                  <a:lnTo>
                    <a:pt x="548664" y="1151019"/>
                  </a:lnTo>
                  <a:lnTo>
                    <a:pt x="536703" y="1168988"/>
                  </a:lnTo>
                  <a:lnTo>
                    <a:pt x="526365" y="1171802"/>
                  </a:lnTo>
                  <a:lnTo>
                    <a:pt x="516932" y="1166166"/>
                  </a:lnTo>
                  <a:lnTo>
                    <a:pt x="507686" y="1158788"/>
                  </a:lnTo>
                  <a:lnTo>
                    <a:pt x="492831" y="1149804"/>
                  </a:lnTo>
                  <a:lnTo>
                    <a:pt x="469421" y="1149821"/>
                  </a:lnTo>
                  <a:lnTo>
                    <a:pt x="445694" y="1151629"/>
                  </a:lnTo>
                  <a:lnTo>
                    <a:pt x="429887" y="1148019"/>
                  </a:lnTo>
                  <a:lnTo>
                    <a:pt x="421013" y="1137163"/>
                  </a:lnTo>
                  <a:lnTo>
                    <a:pt x="411386" y="1133346"/>
                  </a:lnTo>
                  <a:lnTo>
                    <a:pt x="401070" y="1135953"/>
                  </a:lnTo>
                  <a:lnTo>
                    <a:pt x="390133" y="1144364"/>
                  </a:lnTo>
                  <a:lnTo>
                    <a:pt x="374053" y="1140268"/>
                  </a:lnTo>
                  <a:lnTo>
                    <a:pt x="350151" y="1136587"/>
                  </a:lnTo>
                  <a:lnTo>
                    <a:pt x="325887" y="1136286"/>
                  </a:lnTo>
                  <a:lnTo>
                    <a:pt x="308721" y="1142330"/>
                  </a:lnTo>
                  <a:lnTo>
                    <a:pt x="297896" y="1145111"/>
                  </a:lnTo>
                  <a:lnTo>
                    <a:pt x="288490" y="1135225"/>
                  </a:lnTo>
                  <a:lnTo>
                    <a:pt x="278785" y="1129297"/>
                  </a:lnTo>
                  <a:lnTo>
                    <a:pt x="267064" y="1143952"/>
                  </a:lnTo>
                  <a:lnTo>
                    <a:pt x="252704" y="1154158"/>
                  </a:lnTo>
                  <a:lnTo>
                    <a:pt x="233402" y="1151356"/>
                  </a:lnTo>
                  <a:lnTo>
                    <a:pt x="214494" y="1143697"/>
                  </a:lnTo>
                  <a:lnTo>
                    <a:pt x="201319" y="1139333"/>
                  </a:lnTo>
                  <a:lnTo>
                    <a:pt x="193322" y="1141857"/>
                  </a:lnTo>
                  <a:lnTo>
                    <a:pt x="185129" y="1149149"/>
                  </a:lnTo>
                  <a:lnTo>
                    <a:pt x="176908" y="1155525"/>
                  </a:lnTo>
                  <a:lnTo>
                    <a:pt x="168830" y="1155303"/>
                  </a:lnTo>
                  <a:lnTo>
                    <a:pt x="166277" y="1146929"/>
                  </a:lnTo>
                  <a:lnTo>
                    <a:pt x="169438" y="1140249"/>
                  </a:lnTo>
                  <a:lnTo>
                    <a:pt x="160853" y="1140175"/>
                  </a:lnTo>
                  <a:lnTo>
                    <a:pt x="123057" y="1151616"/>
                  </a:lnTo>
                  <a:lnTo>
                    <a:pt x="99912" y="1152092"/>
                  </a:lnTo>
                  <a:lnTo>
                    <a:pt x="80473" y="1150170"/>
                  </a:lnTo>
                  <a:lnTo>
                    <a:pt x="66846" y="1146704"/>
                  </a:lnTo>
                  <a:lnTo>
                    <a:pt x="61134" y="1142548"/>
                  </a:lnTo>
                  <a:lnTo>
                    <a:pt x="59059" y="1138492"/>
                  </a:lnTo>
                  <a:lnTo>
                    <a:pt x="54590" y="1138053"/>
                  </a:lnTo>
                  <a:lnTo>
                    <a:pt x="48063" y="1138076"/>
                  </a:lnTo>
                  <a:lnTo>
                    <a:pt x="39818" y="1135407"/>
                  </a:lnTo>
                  <a:lnTo>
                    <a:pt x="33506" y="1134513"/>
                  </a:lnTo>
                  <a:lnTo>
                    <a:pt x="27931" y="1137857"/>
                  </a:lnTo>
                  <a:lnTo>
                    <a:pt x="21826" y="1142627"/>
                  </a:lnTo>
                  <a:lnTo>
                    <a:pt x="13926" y="1146009"/>
                  </a:lnTo>
                  <a:lnTo>
                    <a:pt x="6088" y="1144036"/>
                  </a:lnTo>
                  <a:lnTo>
                    <a:pt x="2074" y="1137974"/>
                  </a:lnTo>
                  <a:lnTo>
                    <a:pt x="505" y="1132516"/>
                  </a:lnTo>
                  <a:lnTo>
                    <a:pt x="0" y="1132358"/>
                  </a:lnTo>
                  <a:lnTo>
                    <a:pt x="6982" y="1067184"/>
                  </a:lnTo>
                  <a:lnTo>
                    <a:pt x="13341" y="1007826"/>
                  </a:lnTo>
                  <a:lnTo>
                    <a:pt x="19106" y="954011"/>
                  </a:lnTo>
                  <a:lnTo>
                    <a:pt x="24306" y="905469"/>
                  </a:lnTo>
                  <a:lnTo>
                    <a:pt x="28971" y="861926"/>
                  </a:lnTo>
                  <a:lnTo>
                    <a:pt x="33129" y="823112"/>
                  </a:lnTo>
                  <a:lnTo>
                    <a:pt x="36810" y="788753"/>
                  </a:lnTo>
                  <a:lnTo>
                    <a:pt x="41034" y="749328"/>
                  </a:lnTo>
                  <a:lnTo>
                    <a:pt x="47173" y="687605"/>
                  </a:lnTo>
                  <a:lnTo>
                    <a:pt x="52346" y="637405"/>
                  </a:lnTo>
                  <a:lnTo>
                    <a:pt x="58534" y="577726"/>
                  </a:lnTo>
                  <a:lnTo>
                    <a:pt x="65468" y="511199"/>
                  </a:lnTo>
                  <a:lnTo>
                    <a:pt x="72877" y="440455"/>
                  </a:lnTo>
                  <a:lnTo>
                    <a:pt x="80495" y="368127"/>
                  </a:lnTo>
                  <a:lnTo>
                    <a:pt x="88052" y="296844"/>
                  </a:lnTo>
                  <a:lnTo>
                    <a:pt x="95279" y="229239"/>
                  </a:lnTo>
                  <a:lnTo>
                    <a:pt x="101908" y="167942"/>
                  </a:lnTo>
                  <a:lnTo>
                    <a:pt x="107670" y="115585"/>
                  </a:lnTo>
                  <a:lnTo>
                    <a:pt x="112296" y="74800"/>
                  </a:lnTo>
                  <a:lnTo>
                    <a:pt x="119887" y="27559"/>
                  </a:lnTo>
                  <a:lnTo>
                    <a:pt x="129229" y="12385"/>
                  </a:lnTo>
                  <a:lnTo>
                    <a:pt x="130810" y="10120"/>
                  </a:lnTo>
                  <a:lnTo>
                    <a:pt x="133585" y="9200"/>
                  </a:lnTo>
                  <a:lnTo>
                    <a:pt x="136360" y="8280"/>
                  </a:lnTo>
                  <a:lnTo>
                    <a:pt x="139727" y="4856"/>
                  </a:lnTo>
                  <a:lnTo>
                    <a:pt x="141629" y="477"/>
                  </a:lnTo>
                  <a:lnTo>
                    <a:pt x="143740" y="0"/>
                  </a:lnTo>
                  <a:lnTo>
                    <a:pt x="147735" y="8282"/>
                  </a:lnTo>
                  <a:lnTo>
                    <a:pt x="148332" y="8954"/>
                  </a:lnTo>
                  <a:lnTo>
                    <a:pt x="148865" y="10229"/>
                  </a:lnTo>
                  <a:lnTo>
                    <a:pt x="150124" y="10972"/>
                  </a:lnTo>
                  <a:lnTo>
                    <a:pt x="156159" y="15631"/>
                  </a:lnTo>
                  <a:lnTo>
                    <a:pt x="162655" y="16575"/>
                  </a:lnTo>
                  <a:lnTo>
                    <a:pt x="169517" y="15275"/>
                  </a:lnTo>
                  <a:lnTo>
                    <a:pt x="176650" y="13205"/>
                  </a:lnTo>
                  <a:lnTo>
                    <a:pt x="181539" y="11295"/>
                  </a:lnTo>
                  <a:lnTo>
                    <a:pt x="187364" y="13136"/>
                  </a:lnTo>
                  <a:lnTo>
                    <a:pt x="190947" y="17171"/>
                  </a:lnTo>
                  <a:lnTo>
                    <a:pt x="196697" y="24396"/>
                  </a:lnTo>
                  <a:lnTo>
                    <a:pt x="202646" y="29759"/>
                  </a:lnTo>
                  <a:lnTo>
                    <a:pt x="209164" y="29820"/>
                  </a:lnTo>
                  <a:lnTo>
                    <a:pt x="216618" y="21139"/>
                  </a:lnTo>
                  <a:lnTo>
                    <a:pt x="218328" y="17670"/>
                  </a:lnTo>
                  <a:lnTo>
                    <a:pt x="221958" y="15016"/>
                  </a:lnTo>
                  <a:lnTo>
                    <a:pt x="226653" y="14911"/>
                  </a:lnTo>
                  <a:lnTo>
                    <a:pt x="234119" y="11774"/>
                  </a:lnTo>
                  <a:lnTo>
                    <a:pt x="241892" y="6958"/>
                  </a:lnTo>
                  <a:lnTo>
                    <a:pt x="249301" y="5527"/>
                  </a:lnTo>
                  <a:lnTo>
                    <a:pt x="255680" y="12543"/>
                  </a:lnTo>
                  <a:lnTo>
                    <a:pt x="256212" y="13817"/>
                  </a:lnTo>
                  <a:lnTo>
                    <a:pt x="256746" y="15092"/>
                  </a:lnTo>
                  <a:lnTo>
                    <a:pt x="256617" y="16295"/>
                  </a:lnTo>
                  <a:lnTo>
                    <a:pt x="261212" y="39961"/>
                  </a:lnTo>
                  <a:lnTo>
                    <a:pt x="268076" y="43615"/>
                  </a:lnTo>
                  <a:lnTo>
                    <a:pt x="276209" y="35425"/>
                  </a:lnTo>
                  <a:lnTo>
                    <a:pt x="284612" y="23554"/>
                  </a:lnTo>
                  <a:lnTo>
                    <a:pt x="287773" y="19024"/>
                  </a:lnTo>
                  <a:lnTo>
                    <a:pt x="293921" y="17857"/>
                  </a:lnTo>
                  <a:lnTo>
                    <a:pt x="299747" y="19699"/>
                  </a:lnTo>
                  <a:lnTo>
                    <a:pt x="315010" y="24101"/>
                  </a:lnTo>
                  <a:lnTo>
                    <a:pt x="332846" y="28493"/>
                  </a:lnTo>
                  <a:lnTo>
                    <a:pt x="349010" y="33277"/>
                  </a:lnTo>
                  <a:lnTo>
                    <a:pt x="359255" y="38854"/>
                  </a:lnTo>
                  <a:lnTo>
                    <a:pt x="366513" y="45080"/>
                  </a:lnTo>
                  <a:lnTo>
                    <a:pt x="373859" y="49319"/>
                  </a:lnTo>
                  <a:lnTo>
                    <a:pt x="381579" y="50060"/>
                  </a:lnTo>
                  <a:lnTo>
                    <a:pt x="389961" y="45795"/>
                  </a:lnTo>
                  <a:lnTo>
                    <a:pt x="390752" y="44662"/>
                  </a:lnTo>
                  <a:lnTo>
                    <a:pt x="391542" y="43530"/>
                  </a:lnTo>
                  <a:lnTo>
                    <a:pt x="392268" y="42999"/>
                  </a:lnTo>
                  <a:lnTo>
                    <a:pt x="406877" y="21115"/>
                  </a:lnTo>
                  <a:lnTo>
                    <a:pt x="418386" y="17042"/>
                  </a:lnTo>
                  <a:lnTo>
                    <a:pt x="435629" y="23853"/>
                  </a:lnTo>
                  <a:lnTo>
                    <a:pt x="467440" y="34621"/>
                  </a:lnTo>
                  <a:lnTo>
                    <a:pt x="468102" y="34692"/>
                  </a:lnTo>
                  <a:lnTo>
                    <a:pt x="487423" y="39186"/>
                  </a:lnTo>
                  <a:lnTo>
                    <a:pt x="501616" y="43531"/>
                  </a:lnTo>
                  <a:lnTo>
                    <a:pt x="511283" y="47961"/>
                  </a:lnTo>
                  <a:lnTo>
                    <a:pt x="517026" y="52713"/>
                  </a:lnTo>
                  <a:lnTo>
                    <a:pt x="519351" y="56005"/>
                  </a:lnTo>
                  <a:lnTo>
                    <a:pt x="524514" y="57775"/>
                  </a:lnTo>
                  <a:lnTo>
                    <a:pt x="529274" y="57068"/>
                  </a:lnTo>
                  <a:lnTo>
                    <a:pt x="543567" y="55699"/>
                  </a:lnTo>
                  <a:lnTo>
                    <a:pt x="559319" y="55342"/>
                  </a:lnTo>
                  <a:lnTo>
                    <a:pt x="574071" y="56133"/>
                  </a:lnTo>
                  <a:lnTo>
                    <a:pt x="585360" y="58208"/>
                  </a:lnTo>
                  <a:lnTo>
                    <a:pt x="587280" y="59022"/>
                  </a:lnTo>
                  <a:lnTo>
                    <a:pt x="589329" y="58633"/>
                  </a:lnTo>
                  <a:lnTo>
                    <a:pt x="590652" y="58775"/>
                  </a:lnTo>
                  <a:lnTo>
                    <a:pt x="596868" y="60582"/>
                  </a:lnTo>
                  <a:lnTo>
                    <a:pt x="602559" y="65528"/>
                  </a:lnTo>
                  <a:lnTo>
                    <a:pt x="608222" y="69558"/>
                  </a:lnTo>
                  <a:lnTo>
                    <a:pt x="614356" y="68617"/>
                  </a:lnTo>
                  <a:lnTo>
                    <a:pt x="620890" y="63840"/>
                  </a:lnTo>
                  <a:lnTo>
                    <a:pt x="629684" y="62957"/>
                  </a:lnTo>
                  <a:lnTo>
                    <a:pt x="637364" y="66213"/>
                  </a:lnTo>
                  <a:lnTo>
                    <a:pt x="654145" y="71482"/>
                  </a:lnTo>
                  <a:lnTo>
                    <a:pt x="673901" y="74160"/>
                  </a:lnTo>
                  <a:lnTo>
                    <a:pt x="693811" y="74229"/>
                  </a:lnTo>
                  <a:lnTo>
                    <a:pt x="711054" y="71674"/>
                  </a:lnTo>
                  <a:lnTo>
                    <a:pt x="718378" y="70756"/>
                  </a:lnTo>
                  <a:lnTo>
                    <a:pt x="725760" y="71043"/>
                  </a:lnTo>
                  <a:lnTo>
                    <a:pt x="732885" y="72558"/>
                  </a:lnTo>
                  <a:lnTo>
                    <a:pt x="739436" y="75323"/>
                  </a:lnTo>
                  <a:lnTo>
                    <a:pt x="750586" y="78990"/>
                  </a:lnTo>
                  <a:lnTo>
                    <a:pt x="762050" y="79723"/>
                  </a:lnTo>
                  <a:lnTo>
                    <a:pt x="773780" y="77975"/>
                  </a:lnTo>
                  <a:lnTo>
                    <a:pt x="785728" y="74196"/>
                  </a:lnTo>
                  <a:lnTo>
                    <a:pt x="790617" y="72286"/>
                  </a:lnTo>
                  <a:lnTo>
                    <a:pt x="795248" y="72782"/>
                  </a:lnTo>
                  <a:lnTo>
                    <a:pt x="798959" y="75614"/>
                  </a:lnTo>
                  <a:lnTo>
                    <a:pt x="818299" y="84123"/>
                  </a:lnTo>
                  <a:lnTo>
                    <a:pt x="841676" y="88330"/>
                  </a:lnTo>
                  <a:lnTo>
                    <a:pt x="864832" y="88747"/>
                  </a:lnTo>
                  <a:lnTo>
                    <a:pt x="883509" y="85889"/>
                  </a:lnTo>
                  <a:lnTo>
                    <a:pt x="888332" y="84580"/>
                  </a:lnTo>
                  <a:lnTo>
                    <a:pt x="894158" y="86421"/>
                  </a:lnTo>
                  <a:lnTo>
                    <a:pt x="897079" y="90386"/>
                  </a:lnTo>
                  <a:lnTo>
                    <a:pt x="900129" y="93146"/>
                  </a:lnTo>
                  <a:lnTo>
                    <a:pt x="902582" y="95235"/>
                  </a:lnTo>
                  <a:lnTo>
                    <a:pt x="905890" y="95589"/>
                  </a:lnTo>
                  <a:lnTo>
                    <a:pt x="910456" y="96687"/>
                  </a:lnTo>
                  <a:lnTo>
                    <a:pt x="915345" y="94777"/>
                  </a:lnTo>
                  <a:lnTo>
                    <a:pt x="918378" y="91450"/>
                  </a:lnTo>
                  <a:lnTo>
                    <a:pt x="924083" y="89722"/>
                  </a:lnTo>
                  <a:lnTo>
                    <a:pt x="929148" y="93973"/>
                  </a:lnTo>
                  <a:lnTo>
                    <a:pt x="934334" y="97096"/>
                  </a:lnTo>
                  <a:lnTo>
                    <a:pt x="940402" y="91984"/>
                  </a:lnTo>
                  <a:lnTo>
                    <a:pt x="942047" y="89117"/>
                  </a:lnTo>
                  <a:lnTo>
                    <a:pt x="944887" y="87596"/>
                  </a:lnTo>
                  <a:lnTo>
                    <a:pt x="948324" y="86747"/>
                  </a:lnTo>
                  <a:lnTo>
                    <a:pt x="970060" y="80108"/>
                  </a:lnTo>
                  <a:lnTo>
                    <a:pt x="997483" y="73680"/>
                  </a:lnTo>
                  <a:lnTo>
                    <a:pt x="1023428" y="75195"/>
                  </a:lnTo>
                  <a:lnTo>
                    <a:pt x="1040730" y="92386"/>
                  </a:lnTo>
                  <a:lnTo>
                    <a:pt x="1041796" y="94935"/>
                  </a:lnTo>
                  <a:lnTo>
                    <a:pt x="1043587" y="96952"/>
                  </a:lnTo>
                  <a:lnTo>
                    <a:pt x="1046104" y="98439"/>
                  </a:lnTo>
                  <a:lnTo>
                    <a:pt x="1051830" y="104815"/>
                  </a:lnTo>
                  <a:lnTo>
                    <a:pt x="1057238" y="112412"/>
                  </a:lnTo>
                  <a:lnTo>
                    <a:pt x="1063004" y="115483"/>
                  </a:lnTo>
                  <a:lnTo>
                    <a:pt x="1069808" y="108281"/>
                  </a:lnTo>
                  <a:lnTo>
                    <a:pt x="1072309" y="103681"/>
                  </a:lnTo>
                  <a:lnTo>
                    <a:pt x="1076536" y="101699"/>
                  </a:lnTo>
                  <a:lnTo>
                    <a:pt x="1114649" y="105098"/>
                  </a:lnTo>
                  <a:lnTo>
                    <a:pt x="1150987" y="118804"/>
                  </a:lnTo>
                  <a:lnTo>
                    <a:pt x="1151988" y="121954"/>
                  </a:lnTo>
                  <a:lnTo>
                    <a:pt x="1158744" y="133813"/>
                  </a:lnTo>
                  <a:lnTo>
                    <a:pt x="1166065" y="140426"/>
                  </a:lnTo>
                  <a:lnTo>
                    <a:pt x="1173833" y="142866"/>
                  </a:lnTo>
                  <a:lnTo>
                    <a:pt x="1181931" y="142202"/>
                  </a:lnTo>
                  <a:lnTo>
                    <a:pt x="1185371" y="141353"/>
                  </a:lnTo>
                  <a:lnTo>
                    <a:pt x="1188274" y="139230"/>
                  </a:lnTo>
                  <a:lnTo>
                    <a:pt x="1189918" y="136364"/>
                  </a:lnTo>
                  <a:lnTo>
                    <a:pt x="1200395" y="121939"/>
                  </a:lnTo>
                  <a:lnTo>
                    <a:pt x="1209459" y="119515"/>
                  </a:lnTo>
                  <a:lnTo>
                    <a:pt x="1217762" y="124199"/>
                  </a:lnTo>
                  <a:lnTo>
                    <a:pt x="1225955" y="131095"/>
                  </a:lnTo>
                  <a:lnTo>
                    <a:pt x="1227213" y="131839"/>
                  </a:lnTo>
                  <a:lnTo>
                    <a:pt x="1228406" y="133184"/>
                  </a:lnTo>
                  <a:lnTo>
                    <a:pt x="1229600" y="134529"/>
                  </a:lnTo>
                  <a:lnTo>
                    <a:pt x="1236733" y="142872"/>
                  </a:lnTo>
                  <a:lnTo>
                    <a:pt x="1244468" y="145631"/>
                  </a:lnTo>
                  <a:lnTo>
                    <a:pt x="1252627" y="144441"/>
                  </a:lnTo>
                  <a:lnTo>
                    <a:pt x="1261036" y="140940"/>
                  </a:lnTo>
                  <a:lnTo>
                    <a:pt x="1264530" y="139488"/>
                  </a:lnTo>
                  <a:lnTo>
                    <a:pt x="1268562" y="139311"/>
                  </a:lnTo>
                  <a:lnTo>
                    <a:pt x="1272410" y="140941"/>
                  </a:lnTo>
                  <a:lnTo>
                    <a:pt x="1288034" y="146827"/>
                  </a:lnTo>
                  <a:lnTo>
                    <a:pt x="1307495" y="151470"/>
                  </a:lnTo>
                  <a:lnTo>
                    <a:pt x="1326911" y="153027"/>
                  </a:lnTo>
                  <a:lnTo>
                    <a:pt x="1342400" y="149656"/>
                  </a:lnTo>
                  <a:lnTo>
                    <a:pt x="1345238" y="148135"/>
                  </a:lnTo>
                  <a:lnTo>
                    <a:pt x="1349270" y="147958"/>
                  </a:lnTo>
                  <a:lnTo>
                    <a:pt x="1352517" y="148914"/>
                  </a:lnTo>
                  <a:lnTo>
                    <a:pt x="1369859" y="152455"/>
                  </a:lnTo>
                  <a:lnTo>
                    <a:pt x="1391248" y="155117"/>
                  </a:lnTo>
                  <a:lnTo>
                    <a:pt x="1411821" y="154840"/>
                  </a:lnTo>
                  <a:lnTo>
                    <a:pt x="1426720" y="149561"/>
                  </a:lnTo>
                  <a:lnTo>
                    <a:pt x="1427386" y="149632"/>
                  </a:lnTo>
                  <a:lnTo>
                    <a:pt x="1427451" y="149031"/>
                  </a:lnTo>
                  <a:lnTo>
                    <a:pt x="1428171" y="148499"/>
                  </a:lnTo>
                  <a:lnTo>
                    <a:pt x="1438535" y="146443"/>
                  </a:lnTo>
                  <a:lnTo>
                    <a:pt x="1447747" y="156302"/>
                  </a:lnTo>
                  <a:lnTo>
                    <a:pt x="1457405" y="161986"/>
                  </a:lnTo>
                  <a:lnTo>
                    <a:pt x="1469111" y="147408"/>
                  </a:lnTo>
                  <a:lnTo>
                    <a:pt x="1483472" y="137184"/>
                  </a:lnTo>
                  <a:lnTo>
                    <a:pt x="1502777" y="139984"/>
                  </a:lnTo>
                  <a:lnTo>
                    <a:pt x="1521687" y="147649"/>
                  </a:lnTo>
                  <a:lnTo>
                    <a:pt x="1534864" y="152018"/>
                  </a:lnTo>
                  <a:lnTo>
                    <a:pt x="1542858" y="149489"/>
                  </a:lnTo>
                  <a:lnTo>
                    <a:pt x="1551052" y="142189"/>
                  </a:lnTo>
                  <a:lnTo>
                    <a:pt x="1559273" y="135805"/>
                  </a:lnTo>
                  <a:lnTo>
                    <a:pt x="1567352" y="136024"/>
                  </a:lnTo>
                  <a:lnTo>
                    <a:pt x="1569986" y="144341"/>
                  </a:lnTo>
                  <a:lnTo>
                    <a:pt x="1566843" y="150955"/>
                  </a:lnTo>
                  <a:lnTo>
                    <a:pt x="1575052" y="151141"/>
                  </a:lnTo>
                  <a:lnTo>
                    <a:pt x="1611743" y="140171"/>
                  </a:lnTo>
                  <a:lnTo>
                    <a:pt x="1612409" y="140242"/>
                  </a:lnTo>
                  <a:lnTo>
                    <a:pt x="1613796" y="139782"/>
                  </a:lnTo>
                  <a:lnTo>
                    <a:pt x="1614452" y="139852"/>
                  </a:lnTo>
                  <a:lnTo>
                    <a:pt x="1628327" y="139085"/>
                  </a:lnTo>
                  <a:lnTo>
                    <a:pt x="1636965" y="139754"/>
                  </a:lnTo>
                  <a:lnTo>
                    <a:pt x="1641031" y="142101"/>
                  </a:lnTo>
                  <a:lnTo>
                    <a:pt x="1641191" y="146368"/>
                  </a:lnTo>
                  <a:lnTo>
                    <a:pt x="1638364" y="153977"/>
                  </a:lnTo>
                  <a:lnTo>
                    <a:pt x="1645535" y="162048"/>
                  </a:lnTo>
                  <a:lnTo>
                    <a:pt x="1654329" y="161164"/>
                  </a:lnTo>
                  <a:lnTo>
                    <a:pt x="1664575" y="157926"/>
                  </a:lnTo>
                  <a:lnTo>
                    <a:pt x="1670688" y="152876"/>
                  </a:lnTo>
                  <a:lnTo>
                    <a:pt x="1673803" y="148873"/>
                  </a:lnTo>
                  <a:lnTo>
                    <a:pt x="1675056" y="148780"/>
                  </a:lnTo>
                  <a:lnTo>
                    <a:pt x="1677133" y="152843"/>
                  </a:lnTo>
                  <a:lnTo>
                    <a:pt x="1681604" y="153284"/>
                  </a:lnTo>
                  <a:lnTo>
                    <a:pt x="1688131" y="153261"/>
                  </a:lnTo>
                  <a:lnTo>
                    <a:pt x="1696376" y="155932"/>
                  </a:lnTo>
                  <a:lnTo>
                    <a:pt x="1700518" y="156594"/>
                  </a:lnTo>
                  <a:lnTo>
                    <a:pt x="1701318" y="152734"/>
                  </a:lnTo>
                  <a:lnTo>
                    <a:pt x="1702646" y="147447"/>
                  </a:lnTo>
                  <a:lnTo>
                    <a:pt x="1708373" y="143828"/>
                  </a:lnTo>
                  <a:lnTo>
                    <a:pt x="1710595" y="143458"/>
                  </a:lnTo>
                  <a:lnTo>
                    <a:pt x="1712854" y="143776"/>
                  </a:lnTo>
                  <a:lnTo>
                    <a:pt x="1715086" y="144538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861729" y="2633129"/>
              <a:ext cx="1735670" cy="13462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867139" y="2611005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74" y="165100"/>
                  </a:moveTo>
                  <a:lnTo>
                    <a:pt x="163118" y="165100"/>
                  </a:lnTo>
                  <a:lnTo>
                    <a:pt x="160947" y="177800"/>
                  </a:lnTo>
                  <a:lnTo>
                    <a:pt x="155150" y="190500"/>
                  </a:lnTo>
                  <a:lnTo>
                    <a:pt x="6565" y="190500"/>
                  </a:lnTo>
                  <a:lnTo>
                    <a:pt x="4516" y="203200"/>
                  </a:lnTo>
                  <a:lnTo>
                    <a:pt x="2268" y="203200"/>
                  </a:lnTo>
                  <a:lnTo>
                    <a:pt x="527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8" y="254000"/>
                  </a:lnTo>
                  <a:lnTo>
                    <a:pt x="6570" y="304800"/>
                  </a:lnTo>
                  <a:lnTo>
                    <a:pt x="11637" y="355600"/>
                  </a:lnTo>
                  <a:lnTo>
                    <a:pt x="17683" y="419100"/>
                  </a:lnTo>
                  <a:lnTo>
                    <a:pt x="24433" y="482600"/>
                  </a:lnTo>
                  <a:lnTo>
                    <a:pt x="31613" y="546100"/>
                  </a:lnTo>
                  <a:lnTo>
                    <a:pt x="38947" y="622300"/>
                  </a:lnTo>
                  <a:lnTo>
                    <a:pt x="46161" y="698500"/>
                  </a:lnTo>
                  <a:lnTo>
                    <a:pt x="52978" y="762000"/>
                  </a:lnTo>
                  <a:lnTo>
                    <a:pt x="59125" y="825500"/>
                  </a:lnTo>
                  <a:lnTo>
                    <a:pt x="64326" y="876300"/>
                  </a:lnTo>
                  <a:lnTo>
                    <a:pt x="68306" y="914400"/>
                  </a:lnTo>
                  <a:lnTo>
                    <a:pt x="70789" y="927100"/>
                  </a:lnTo>
                  <a:lnTo>
                    <a:pt x="70942" y="927100"/>
                  </a:lnTo>
                  <a:lnTo>
                    <a:pt x="109105" y="1320800"/>
                  </a:lnTo>
                  <a:lnTo>
                    <a:pt x="137567" y="1320800"/>
                  </a:lnTo>
                  <a:lnTo>
                    <a:pt x="142341" y="1308100"/>
                  </a:lnTo>
                  <a:lnTo>
                    <a:pt x="233502" y="1308100"/>
                  </a:lnTo>
                  <a:lnTo>
                    <a:pt x="268159" y="1295400"/>
                  </a:lnTo>
                  <a:lnTo>
                    <a:pt x="293758" y="1295400"/>
                  </a:lnTo>
                  <a:lnTo>
                    <a:pt x="300286" y="1282700"/>
                  </a:lnTo>
                  <a:lnTo>
                    <a:pt x="360927" y="1282700"/>
                  </a:lnTo>
                  <a:lnTo>
                    <a:pt x="372897" y="1270000"/>
                  </a:lnTo>
                  <a:lnTo>
                    <a:pt x="381371" y="1257300"/>
                  </a:lnTo>
                  <a:lnTo>
                    <a:pt x="428909" y="1257300"/>
                  </a:lnTo>
                  <a:lnTo>
                    <a:pt x="452720" y="1244600"/>
                  </a:lnTo>
                  <a:lnTo>
                    <a:pt x="493445" y="1244600"/>
                  </a:lnTo>
                  <a:lnTo>
                    <a:pt x="502436" y="1231900"/>
                  </a:lnTo>
                  <a:lnTo>
                    <a:pt x="645971" y="1231900"/>
                  </a:lnTo>
                  <a:lnTo>
                    <a:pt x="649986" y="1219200"/>
                  </a:lnTo>
                  <a:lnTo>
                    <a:pt x="980986" y="1219200"/>
                  </a:lnTo>
                  <a:lnTo>
                    <a:pt x="997933" y="1206500"/>
                  </a:lnTo>
                  <a:lnTo>
                    <a:pt x="1049959" y="1206500"/>
                  </a:lnTo>
                  <a:lnTo>
                    <a:pt x="1065926" y="1193800"/>
                  </a:lnTo>
                  <a:lnTo>
                    <a:pt x="1185125" y="1193800"/>
                  </a:lnTo>
                  <a:lnTo>
                    <a:pt x="1192781" y="1181100"/>
                  </a:lnTo>
                  <a:lnTo>
                    <a:pt x="1304445" y="1181100"/>
                  </a:lnTo>
                  <a:lnTo>
                    <a:pt x="1312755" y="1168400"/>
                  </a:lnTo>
                  <a:lnTo>
                    <a:pt x="1436818" y="1168400"/>
                  </a:lnTo>
                  <a:lnTo>
                    <a:pt x="1448790" y="1155700"/>
                  </a:lnTo>
                  <a:lnTo>
                    <a:pt x="1456104" y="1143000"/>
                  </a:lnTo>
                  <a:lnTo>
                    <a:pt x="1558908" y="1143000"/>
                  </a:lnTo>
                  <a:lnTo>
                    <a:pt x="1566348" y="1130300"/>
                  </a:lnTo>
                  <a:lnTo>
                    <a:pt x="1712322" y="1130300"/>
                  </a:lnTo>
                  <a:lnTo>
                    <a:pt x="1718551" y="1104900"/>
                  </a:lnTo>
                  <a:lnTo>
                    <a:pt x="1626337" y="177800"/>
                  </a:lnTo>
                  <a:lnTo>
                    <a:pt x="237147" y="177800"/>
                  </a:lnTo>
                  <a:lnTo>
                    <a:pt x="225974" y="165100"/>
                  </a:lnTo>
                  <a:close/>
                </a:path>
                <a:path w="1718945" h="1320800">
                  <a:moveTo>
                    <a:pt x="233502" y="1308100"/>
                  </a:moveTo>
                  <a:lnTo>
                    <a:pt x="171030" y="1308100"/>
                  </a:lnTo>
                  <a:lnTo>
                    <a:pt x="177473" y="1320800"/>
                  </a:lnTo>
                  <a:lnTo>
                    <a:pt x="210943" y="1320800"/>
                  </a:lnTo>
                  <a:lnTo>
                    <a:pt x="233502" y="1308100"/>
                  </a:lnTo>
                  <a:close/>
                </a:path>
                <a:path w="1718945" h="1320800">
                  <a:moveTo>
                    <a:pt x="293758" y="1295400"/>
                  </a:moveTo>
                  <a:lnTo>
                    <a:pt x="274846" y="1295400"/>
                  </a:lnTo>
                  <a:lnTo>
                    <a:pt x="279057" y="1308100"/>
                  </a:lnTo>
                  <a:lnTo>
                    <a:pt x="287014" y="1308100"/>
                  </a:lnTo>
                  <a:lnTo>
                    <a:pt x="293758" y="1295400"/>
                  </a:lnTo>
                  <a:close/>
                </a:path>
                <a:path w="1718945" h="1320800">
                  <a:moveTo>
                    <a:pt x="413346" y="1257300"/>
                  </a:moveTo>
                  <a:lnTo>
                    <a:pt x="392083" y="1257300"/>
                  </a:lnTo>
                  <a:lnTo>
                    <a:pt x="403315" y="1270000"/>
                  </a:lnTo>
                  <a:lnTo>
                    <a:pt x="413346" y="1257300"/>
                  </a:lnTo>
                  <a:close/>
                </a:path>
                <a:path w="1718945" h="1320800">
                  <a:moveTo>
                    <a:pt x="572177" y="1231900"/>
                  </a:moveTo>
                  <a:lnTo>
                    <a:pt x="522202" y="1231900"/>
                  </a:lnTo>
                  <a:lnTo>
                    <a:pt x="533107" y="1244600"/>
                  </a:lnTo>
                  <a:lnTo>
                    <a:pt x="549321" y="1244600"/>
                  </a:lnTo>
                  <a:lnTo>
                    <a:pt x="572177" y="1231900"/>
                  </a:lnTo>
                  <a:close/>
                </a:path>
                <a:path w="1718945" h="1320800">
                  <a:moveTo>
                    <a:pt x="645971" y="1231900"/>
                  </a:moveTo>
                  <a:lnTo>
                    <a:pt x="595088" y="1231900"/>
                  </a:lnTo>
                  <a:lnTo>
                    <a:pt x="611466" y="1244600"/>
                  </a:lnTo>
                  <a:lnTo>
                    <a:pt x="641956" y="1244600"/>
                  </a:lnTo>
                  <a:lnTo>
                    <a:pt x="645971" y="1231900"/>
                  </a:lnTo>
                  <a:close/>
                </a:path>
                <a:path w="1718945" h="1320800">
                  <a:moveTo>
                    <a:pt x="893510" y="1219200"/>
                  </a:moveTo>
                  <a:lnTo>
                    <a:pt x="679491" y="1219200"/>
                  </a:lnTo>
                  <a:lnTo>
                    <a:pt x="690905" y="1231900"/>
                  </a:lnTo>
                  <a:lnTo>
                    <a:pt x="718009" y="1244600"/>
                  </a:lnTo>
                  <a:lnTo>
                    <a:pt x="782963" y="1244600"/>
                  </a:lnTo>
                  <a:lnTo>
                    <a:pt x="800252" y="1231900"/>
                  </a:lnTo>
                  <a:lnTo>
                    <a:pt x="876957" y="1231900"/>
                  </a:lnTo>
                  <a:lnTo>
                    <a:pt x="893510" y="1219200"/>
                  </a:lnTo>
                  <a:close/>
                </a:path>
                <a:path w="1718945" h="1320800">
                  <a:moveTo>
                    <a:pt x="834015" y="1231900"/>
                  </a:moveTo>
                  <a:lnTo>
                    <a:pt x="800252" y="1231900"/>
                  </a:lnTo>
                  <a:lnTo>
                    <a:pt x="813213" y="1244600"/>
                  </a:lnTo>
                  <a:lnTo>
                    <a:pt x="823968" y="1244600"/>
                  </a:lnTo>
                  <a:lnTo>
                    <a:pt x="834015" y="1231900"/>
                  </a:lnTo>
                  <a:close/>
                </a:path>
                <a:path w="1718945" h="1320800">
                  <a:moveTo>
                    <a:pt x="980986" y="1219200"/>
                  </a:moveTo>
                  <a:lnTo>
                    <a:pt x="950893" y="1219200"/>
                  </a:lnTo>
                  <a:lnTo>
                    <a:pt x="963742" y="1231900"/>
                  </a:lnTo>
                  <a:lnTo>
                    <a:pt x="974530" y="1231900"/>
                  </a:lnTo>
                  <a:lnTo>
                    <a:pt x="980986" y="1219200"/>
                  </a:lnTo>
                  <a:close/>
                </a:path>
                <a:path w="1718945" h="1320800">
                  <a:moveTo>
                    <a:pt x="1130660" y="1193800"/>
                  </a:moveTo>
                  <a:lnTo>
                    <a:pt x="1099478" y="1193800"/>
                  </a:lnTo>
                  <a:lnTo>
                    <a:pt x="1117295" y="1206500"/>
                  </a:lnTo>
                  <a:lnTo>
                    <a:pt x="1130660" y="1193800"/>
                  </a:lnTo>
                  <a:close/>
                </a:path>
                <a:path w="1718945" h="1320800">
                  <a:moveTo>
                    <a:pt x="1232223" y="1181100"/>
                  </a:moveTo>
                  <a:lnTo>
                    <a:pt x="1209870" y="1181100"/>
                  </a:lnTo>
                  <a:lnTo>
                    <a:pt x="1219847" y="1193800"/>
                  </a:lnTo>
                  <a:lnTo>
                    <a:pt x="1232223" y="1181100"/>
                  </a:lnTo>
                  <a:close/>
                </a:path>
                <a:path w="1718945" h="1320800">
                  <a:moveTo>
                    <a:pt x="1436818" y="1168400"/>
                  </a:moveTo>
                  <a:lnTo>
                    <a:pt x="1386573" y="1168400"/>
                  </a:lnTo>
                  <a:lnTo>
                    <a:pt x="1424845" y="1181100"/>
                  </a:lnTo>
                  <a:lnTo>
                    <a:pt x="1436818" y="1168400"/>
                  </a:lnTo>
                  <a:close/>
                </a:path>
                <a:path w="1718945" h="1320800">
                  <a:moveTo>
                    <a:pt x="1629389" y="1130300"/>
                  </a:moveTo>
                  <a:lnTo>
                    <a:pt x="1575054" y="1130300"/>
                  </a:lnTo>
                  <a:lnTo>
                    <a:pt x="1586661" y="1155700"/>
                  </a:lnTo>
                  <a:lnTo>
                    <a:pt x="1596399" y="1168400"/>
                  </a:lnTo>
                  <a:lnTo>
                    <a:pt x="1604943" y="1155700"/>
                  </a:lnTo>
                  <a:lnTo>
                    <a:pt x="1622234" y="1155700"/>
                  </a:lnTo>
                  <a:lnTo>
                    <a:pt x="1629389" y="1130300"/>
                  </a:lnTo>
                  <a:close/>
                </a:path>
                <a:path w="1718945" h="1320800">
                  <a:moveTo>
                    <a:pt x="1558908" y="1143000"/>
                  </a:moveTo>
                  <a:lnTo>
                    <a:pt x="1472523" y="1143000"/>
                  </a:lnTo>
                  <a:lnTo>
                    <a:pt x="1481416" y="1155700"/>
                  </a:lnTo>
                  <a:lnTo>
                    <a:pt x="1551101" y="1155700"/>
                  </a:lnTo>
                  <a:lnTo>
                    <a:pt x="1558908" y="1143000"/>
                  </a:lnTo>
                  <a:close/>
                </a:path>
                <a:path w="1718945" h="1320800">
                  <a:moveTo>
                    <a:pt x="1712322" y="1130300"/>
                  </a:moveTo>
                  <a:lnTo>
                    <a:pt x="1684049" y="1130300"/>
                  </a:lnTo>
                  <a:lnTo>
                    <a:pt x="1693913" y="1143000"/>
                  </a:lnTo>
                  <a:lnTo>
                    <a:pt x="1702313" y="1155700"/>
                  </a:lnTo>
                  <a:lnTo>
                    <a:pt x="1707680" y="1155700"/>
                  </a:lnTo>
                  <a:lnTo>
                    <a:pt x="1712322" y="1130300"/>
                  </a:lnTo>
                  <a:close/>
                </a:path>
                <a:path w="1718945" h="1320800">
                  <a:moveTo>
                    <a:pt x="1675010" y="1130300"/>
                  </a:moveTo>
                  <a:lnTo>
                    <a:pt x="1638295" y="1130300"/>
                  </a:lnTo>
                  <a:lnTo>
                    <a:pt x="1648032" y="1143000"/>
                  </a:lnTo>
                  <a:lnTo>
                    <a:pt x="1666365" y="1143000"/>
                  </a:lnTo>
                  <a:lnTo>
                    <a:pt x="1675010" y="1130300"/>
                  </a:lnTo>
                  <a:close/>
                </a:path>
                <a:path w="1718945" h="1320800">
                  <a:moveTo>
                    <a:pt x="18236" y="177800"/>
                  </a:moveTo>
                  <a:lnTo>
                    <a:pt x="16270" y="177800"/>
                  </a:lnTo>
                  <a:lnTo>
                    <a:pt x="15306" y="190500"/>
                  </a:lnTo>
                  <a:lnTo>
                    <a:pt x="23837" y="190500"/>
                  </a:lnTo>
                  <a:lnTo>
                    <a:pt x="18236" y="177800"/>
                  </a:lnTo>
                  <a:close/>
                </a:path>
                <a:path w="1718945" h="1320800">
                  <a:moveTo>
                    <a:pt x="63627" y="177800"/>
                  </a:moveTo>
                  <a:lnTo>
                    <a:pt x="57543" y="177800"/>
                  </a:lnTo>
                  <a:lnTo>
                    <a:pt x="53149" y="190500"/>
                  </a:lnTo>
                  <a:lnTo>
                    <a:pt x="67957" y="190500"/>
                  </a:lnTo>
                  <a:lnTo>
                    <a:pt x="63627" y="177800"/>
                  </a:lnTo>
                  <a:close/>
                </a:path>
                <a:path w="1718945" h="1320800">
                  <a:moveTo>
                    <a:pt x="131940" y="165100"/>
                  </a:moveTo>
                  <a:lnTo>
                    <a:pt x="115738" y="165100"/>
                  </a:lnTo>
                  <a:lnTo>
                    <a:pt x="109114" y="177800"/>
                  </a:lnTo>
                  <a:lnTo>
                    <a:pt x="94869" y="177800"/>
                  </a:lnTo>
                  <a:lnTo>
                    <a:pt x="93903" y="190500"/>
                  </a:lnTo>
                  <a:lnTo>
                    <a:pt x="141400" y="190500"/>
                  </a:lnTo>
                  <a:lnTo>
                    <a:pt x="132067" y="177800"/>
                  </a:lnTo>
                  <a:lnTo>
                    <a:pt x="131940" y="165100"/>
                  </a:lnTo>
                  <a:close/>
                </a:path>
                <a:path w="1718945" h="1320800">
                  <a:moveTo>
                    <a:pt x="308833" y="139700"/>
                  </a:moveTo>
                  <a:lnTo>
                    <a:pt x="280132" y="139700"/>
                  </a:lnTo>
                  <a:lnTo>
                    <a:pt x="270306" y="165100"/>
                  </a:lnTo>
                  <a:lnTo>
                    <a:pt x="269709" y="165100"/>
                  </a:lnTo>
                  <a:lnTo>
                    <a:pt x="268617" y="177800"/>
                  </a:lnTo>
                  <a:lnTo>
                    <a:pt x="1626337" y="177800"/>
                  </a:lnTo>
                  <a:lnTo>
                    <a:pt x="1623810" y="152400"/>
                  </a:lnTo>
                  <a:lnTo>
                    <a:pt x="342176" y="152400"/>
                  </a:lnTo>
                  <a:lnTo>
                    <a:pt x="308833" y="139700"/>
                  </a:lnTo>
                  <a:close/>
                </a:path>
                <a:path w="1718945" h="1320800">
                  <a:moveTo>
                    <a:pt x="474176" y="139700"/>
                  </a:moveTo>
                  <a:lnTo>
                    <a:pt x="450953" y="139700"/>
                  </a:lnTo>
                  <a:lnTo>
                    <a:pt x="436351" y="152400"/>
                  </a:lnTo>
                  <a:lnTo>
                    <a:pt x="480756" y="152400"/>
                  </a:lnTo>
                  <a:lnTo>
                    <a:pt x="474176" y="139700"/>
                  </a:lnTo>
                  <a:close/>
                </a:path>
                <a:path w="1718945" h="1320800">
                  <a:moveTo>
                    <a:pt x="1513979" y="12700"/>
                  </a:moveTo>
                  <a:lnTo>
                    <a:pt x="1483880" y="12700"/>
                  </a:lnTo>
                  <a:lnTo>
                    <a:pt x="1450207" y="38100"/>
                  </a:lnTo>
                  <a:lnTo>
                    <a:pt x="1357712" y="38100"/>
                  </a:lnTo>
                  <a:lnTo>
                    <a:pt x="1345742" y="50800"/>
                  </a:lnTo>
                  <a:lnTo>
                    <a:pt x="1337267" y="63500"/>
                  </a:lnTo>
                  <a:lnTo>
                    <a:pt x="1304696" y="63500"/>
                  </a:lnTo>
                  <a:lnTo>
                    <a:pt x="1291186" y="76200"/>
                  </a:lnTo>
                  <a:lnTo>
                    <a:pt x="1222171" y="76200"/>
                  </a:lnTo>
                  <a:lnTo>
                    <a:pt x="1207696" y="88900"/>
                  </a:lnTo>
                  <a:lnTo>
                    <a:pt x="1133228" y="88900"/>
                  </a:lnTo>
                  <a:lnTo>
                    <a:pt x="1125485" y="101600"/>
                  </a:lnTo>
                  <a:lnTo>
                    <a:pt x="1063574" y="101600"/>
                  </a:lnTo>
                  <a:lnTo>
                    <a:pt x="1055778" y="114300"/>
                  </a:lnTo>
                  <a:lnTo>
                    <a:pt x="742241" y="114300"/>
                  </a:lnTo>
                  <a:lnTo>
                    <a:pt x="719486" y="127000"/>
                  </a:lnTo>
                  <a:lnTo>
                    <a:pt x="588225" y="127000"/>
                  </a:lnTo>
                  <a:lnTo>
                    <a:pt x="571865" y="139700"/>
                  </a:lnTo>
                  <a:lnTo>
                    <a:pt x="498360" y="139700"/>
                  </a:lnTo>
                  <a:lnTo>
                    <a:pt x="492937" y="152400"/>
                  </a:lnTo>
                  <a:lnTo>
                    <a:pt x="1623810" y="152400"/>
                  </a:lnTo>
                  <a:lnTo>
                    <a:pt x="1611178" y="25400"/>
                  </a:lnTo>
                  <a:lnTo>
                    <a:pt x="1512773" y="25400"/>
                  </a:lnTo>
                  <a:lnTo>
                    <a:pt x="1513979" y="12700"/>
                  </a:lnTo>
                  <a:close/>
                </a:path>
                <a:path w="1718945" h="1320800">
                  <a:moveTo>
                    <a:pt x="675068" y="114300"/>
                  </a:moveTo>
                  <a:lnTo>
                    <a:pt x="661835" y="114300"/>
                  </a:lnTo>
                  <a:lnTo>
                    <a:pt x="650909" y="127000"/>
                  </a:lnTo>
                  <a:lnTo>
                    <a:pt x="695741" y="127000"/>
                  </a:lnTo>
                  <a:lnTo>
                    <a:pt x="675068" y="114300"/>
                  </a:lnTo>
                  <a:close/>
                </a:path>
                <a:path w="1718945" h="1320800">
                  <a:moveTo>
                    <a:pt x="800440" y="101600"/>
                  </a:moveTo>
                  <a:lnTo>
                    <a:pt x="795210" y="114300"/>
                  </a:lnTo>
                  <a:lnTo>
                    <a:pt x="806267" y="114300"/>
                  </a:lnTo>
                  <a:lnTo>
                    <a:pt x="800440" y="101600"/>
                  </a:lnTo>
                  <a:close/>
                </a:path>
                <a:path w="1718945" h="1320800">
                  <a:moveTo>
                    <a:pt x="1047675" y="101600"/>
                  </a:moveTo>
                  <a:lnTo>
                    <a:pt x="816876" y="101600"/>
                  </a:lnTo>
                  <a:lnTo>
                    <a:pt x="811982" y="114300"/>
                  </a:lnTo>
                  <a:lnTo>
                    <a:pt x="1055778" y="114300"/>
                  </a:lnTo>
                  <a:lnTo>
                    <a:pt x="1047675" y="101600"/>
                  </a:lnTo>
                  <a:close/>
                </a:path>
                <a:path w="1718945" h="1320800">
                  <a:moveTo>
                    <a:pt x="894712" y="76200"/>
                  </a:moveTo>
                  <a:lnTo>
                    <a:pt x="869007" y="76200"/>
                  </a:lnTo>
                  <a:lnTo>
                    <a:pt x="843478" y="88900"/>
                  </a:lnTo>
                  <a:lnTo>
                    <a:pt x="823556" y="101600"/>
                  </a:lnTo>
                  <a:lnTo>
                    <a:pt x="928575" y="101600"/>
                  </a:lnTo>
                  <a:lnTo>
                    <a:pt x="921664" y="88900"/>
                  </a:lnTo>
                  <a:lnTo>
                    <a:pt x="915162" y="88900"/>
                  </a:lnTo>
                  <a:lnTo>
                    <a:pt x="894712" y="76200"/>
                  </a:lnTo>
                  <a:close/>
                </a:path>
                <a:path w="1718945" h="1320800">
                  <a:moveTo>
                    <a:pt x="1030109" y="88900"/>
                  </a:moveTo>
                  <a:lnTo>
                    <a:pt x="948385" y="88900"/>
                  </a:lnTo>
                  <a:lnTo>
                    <a:pt x="946873" y="101600"/>
                  </a:lnTo>
                  <a:lnTo>
                    <a:pt x="1039155" y="101600"/>
                  </a:lnTo>
                  <a:lnTo>
                    <a:pt x="1030109" y="88900"/>
                  </a:lnTo>
                  <a:close/>
                </a:path>
                <a:path w="1718945" h="1320800">
                  <a:moveTo>
                    <a:pt x="1094963" y="76200"/>
                  </a:moveTo>
                  <a:lnTo>
                    <a:pt x="1077497" y="76200"/>
                  </a:lnTo>
                  <a:lnTo>
                    <a:pt x="1070190" y="101600"/>
                  </a:lnTo>
                  <a:lnTo>
                    <a:pt x="1125485" y="101600"/>
                  </a:lnTo>
                  <a:lnTo>
                    <a:pt x="1117348" y="88900"/>
                  </a:lnTo>
                  <a:lnTo>
                    <a:pt x="1104392" y="88900"/>
                  </a:lnTo>
                  <a:lnTo>
                    <a:pt x="1094963" y="76200"/>
                  </a:lnTo>
                  <a:close/>
                </a:path>
                <a:path w="1718945" h="1320800">
                  <a:moveTo>
                    <a:pt x="1443859" y="25400"/>
                  </a:moveTo>
                  <a:lnTo>
                    <a:pt x="1424890" y="25400"/>
                  </a:lnTo>
                  <a:lnTo>
                    <a:pt x="1418360" y="38100"/>
                  </a:lnTo>
                  <a:lnTo>
                    <a:pt x="1442134" y="38100"/>
                  </a:lnTo>
                  <a:lnTo>
                    <a:pt x="1443859" y="25400"/>
                  </a:lnTo>
                  <a:close/>
                </a:path>
                <a:path w="1718945" h="1320800">
                  <a:moveTo>
                    <a:pt x="1609915" y="12700"/>
                  </a:moveTo>
                  <a:lnTo>
                    <a:pt x="1544177" y="12700"/>
                  </a:lnTo>
                  <a:lnTo>
                    <a:pt x="1539224" y="25400"/>
                  </a:lnTo>
                  <a:lnTo>
                    <a:pt x="1611178" y="25400"/>
                  </a:lnTo>
                  <a:lnTo>
                    <a:pt x="1609915" y="12700"/>
                  </a:lnTo>
                  <a:close/>
                </a:path>
                <a:path w="1718945" h="1320800">
                  <a:moveTo>
                    <a:pt x="1592948" y="0"/>
                  </a:moveTo>
                  <a:lnTo>
                    <a:pt x="1574350" y="0"/>
                  </a:lnTo>
                  <a:lnTo>
                    <a:pt x="1574131" y="12700"/>
                  </a:lnTo>
                  <a:lnTo>
                    <a:pt x="1604733" y="12700"/>
                  </a:lnTo>
                  <a:lnTo>
                    <a:pt x="1592948" y="0"/>
                  </a:lnTo>
                  <a:close/>
                </a:path>
              </a:pathLst>
            </a:custGeom>
            <a:solidFill>
              <a:srgbClr val="D7EE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867136" y="2603327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4">
                  <a:moveTo>
                    <a:pt x="1585937" y="289"/>
                  </a:moveTo>
                  <a:lnTo>
                    <a:pt x="1592948" y="1159"/>
                  </a:lnTo>
                  <a:lnTo>
                    <a:pt x="1600454" y="5998"/>
                  </a:lnTo>
                  <a:lnTo>
                    <a:pt x="1604739" y="8764"/>
                  </a:lnTo>
                  <a:lnTo>
                    <a:pt x="1608293" y="10843"/>
                  </a:lnTo>
                  <a:lnTo>
                    <a:pt x="1609916" y="13722"/>
                  </a:lnTo>
                  <a:lnTo>
                    <a:pt x="1610276" y="17335"/>
                  </a:lnTo>
                  <a:lnTo>
                    <a:pt x="1618214" y="97074"/>
                  </a:lnTo>
                  <a:lnTo>
                    <a:pt x="1625575" y="171002"/>
                  </a:lnTo>
                  <a:lnTo>
                    <a:pt x="1632378" y="239338"/>
                  </a:lnTo>
                  <a:lnTo>
                    <a:pt x="1638647" y="302302"/>
                  </a:lnTo>
                  <a:lnTo>
                    <a:pt x="1644403" y="360115"/>
                  </a:lnTo>
                  <a:lnTo>
                    <a:pt x="1649667" y="412995"/>
                  </a:lnTo>
                  <a:lnTo>
                    <a:pt x="1654463" y="461163"/>
                  </a:lnTo>
                  <a:lnTo>
                    <a:pt x="1658811" y="504839"/>
                  </a:lnTo>
                  <a:lnTo>
                    <a:pt x="1662734" y="544242"/>
                  </a:lnTo>
                  <a:lnTo>
                    <a:pt x="1666254" y="579593"/>
                  </a:lnTo>
                  <a:lnTo>
                    <a:pt x="1669392" y="611112"/>
                  </a:lnTo>
                  <a:lnTo>
                    <a:pt x="1672170" y="639018"/>
                  </a:lnTo>
                  <a:lnTo>
                    <a:pt x="1673046" y="647818"/>
                  </a:lnTo>
                  <a:lnTo>
                    <a:pt x="1676159" y="679085"/>
                  </a:lnTo>
                  <a:lnTo>
                    <a:pt x="1718553" y="1104898"/>
                  </a:lnTo>
                  <a:lnTo>
                    <a:pt x="1712328" y="1137450"/>
                  </a:lnTo>
                  <a:lnTo>
                    <a:pt x="1707687" y="1151909"/>
                  </a:lnTo>
                  <a:lnTo>
                    <a:pt x="1702322" y="1151523"/>
                  </a:lnTo>
                  <a:lnTo>
                    <a:pt x="1693924" y="1139538"/>
                  </a:lnTo>
                  <a:lnTo>
                    <a:pt x="1684059" y="1134995"/>
                  </a:lnTo>
                  <a:lnTo>
                    <a:pt x="1675019" y="1136861"/>
                  </a:lnTo>
                  <a:lnTo>
                    <a:pt x="1666374" y="1141423"/>
                  </a:lnTo>
                  <a:lnTo>
                    <a:pt x="1657693" y="1144964"/>
                  </a:lnTo>
                  <a:lnTo>
                    <a:pt x="1648043" y="1138714"/>
                  </a:lnTo>
                  <a:lnTo>
                    <a:pt x="1638305" y="1131559"/>
                  </a:lnTo>
                  <a:lnTo>
                    <a:pt x="1629397" y="1132748"/>
                  </a:lnTo>
                  <a:lnTo>
                    <a:pt x="1622239" y="1151529"/>
                  </a:lnTo>
                  <a:lnTo>
                    <a:pt x="1613248" y="1151855"/>
                  </a:lnTo>
                  <a:lnTo>
                    <a:pt x="1604950" y="1159173"/>
                  </a:lnTo>
                  <a:lnTo>
                    <a:pt x="1596403" y="1164012"/>
                  </a:lnTo>
                  <a:lnTo>
                    <a:pt x="1586666" y="1156899"/>
                  </a:lnTo>
                  <a:lnTo>
                    <a:pt x="1575058" y="1130920"/>
                  </a:lnTo>
                  <a:lnTo>
                    <a:pt x="1566350" y="1134092"/>
                  </a:lnTo>
                  <a:lnTo>
                    <a:pt x="1558910" y="1150008"/>
                  </a:lnTo>
                  <a:lnTo>
                    <a:pt x="1551102" y="1162259"/>
                  </a:lnTo>
                  <a:lnTo>
                    <a:pt x="1536544" y="1159971"/>
                  </a:lnTo>
                  <a:lnTo>
                    <a:pt x="1515854" y="1159088"/>
                  </a:lnTo>
                  <a:lnTo>
                    <a:pt x="1495367" y="1157729"/>
                  </a:lnTo>
                  <a:lnTo>
                    <a:pt x="1481412" y="1154013"/>
                  </a:lnTo>
                  <a:lnTo>
                    <a:pt x="1472523" y="1149147"/>
                  </a:lnTo>
                  <a:lnTo>
                    <a:pt x="1464053" y="1146631"/>
                  </a:lnTo>
                  <a:lnTo>
                    <a:pt x="1456110" y="1148163"/>
                  </a:lnTo>
                  <a:lnTo>
                    <a:pt x="1448803" y="1155440"/>
                  </a:lnTo>
                  <a:lnTo>
                    <a:pt x="1424857" y="1176928"/>
                  </a:lnTo>
                  <a:lnTo>
                    <a:pt x="1386580" y="1175983"/>
                  </a:lnTo>
                  <a:lnTo>
                    <a:pt x="1347427" y="1167495"/>
                  </a:lnTo>
                  <a:lnTo>
                    <a:pt x="1320855" y="1166350"/>
                  </a:lnTo>
                  <a:lnTo>
                    <a:pt x="1312759" y="1171714"/>
                  </a:lnTo>
                  <a:lnTo>
                    <a:pt x="1304448" y="1176187"/>
                  </a:lnTo>
                  <a:lnTo>
                    <a:pt x="1295913" y="1178405"/>
                  </a:lnTo>
                  <a:lnTo>
                    <a:pt x="1287144" y="1177002"/>
                  </a:lnTo>
                  <a:lnTo>
                    <a:pt x="1273726" y="1182406"/>
                  </a:lnTo>
                  <a:lnTo>
                    <a:pt x="1252805" y="1177911"/>
                  </a:lnTo>
                  <a:lnTo>
                    <a:pt x="1232232" y="1176912"/>
                  </a:lnTo>
                  <a:lnTo>
                    <a:pt x="1219859" y="1192806"/>
                  </a:lnTo>
                  <a:lnTo>
                    <a:pt x="1209874" y="1182052"/>
                  </a:lnTo>
                  <a:lnTo>
                    <a:pt x="1200942" y="1179963"/>
                  </a:lnTo>
                  <a:lnTo>
                    <a:pt x="1192786" y="1184400"/>
                  </a:lnTo>
                  <a:lnTo>
                    <a:pt x="1185130" y="1193228"/>
                  </a:lnTo>
                  <a:lnTo>
                    <a:pt x="1171299" y="1193550"/>
                  </a:lnTo>
                  <a:lnTo>
                    <a:pt x="1150903" y="1192762"/>
                  </a:lnTo>
                  <a:lnTo>
                    <a:pt x="1130664" y="1194807"/>
                  </a:lnTo>
                  <a:lnTo>
                    <a:pt x="1117306" y="1203629"/>
                  </a:lnTo>
                  <a:lnTo>
                    <a:pt x="1099483" y="1195866"/>
                  </a:lnTo>
                  <a:lnTo>
                    <a:pt x="1082396" y="1195487"/>
                  </a:lnTo>
                  <a:lnTo>
                    <a:pt x="1065927" y="1201311"/>
                  </a:lnTo>
                  <a:lnTo>
                    <a:pt x="1049959" y="1212153"/>
                  </a:lnTo>
                  <a:lnTo>
                    <a:pt x="1031765" y="1204636"/>
                  </a:lnTo>
                  <a:lnTo>
                    <a:pt x="1014643" y="1206634"/>
                  </a:lnTo>
                  <a:lnTo>
                    <a:pt x="997937" y="1212804"/>
                  </a:lnTo>
                  <a:lnTo>
                    <a:pt x="980989" y="1217803"/>
                  </a:lnTo>
                  <a:lnTo>
                    <a:pt x="974535" y="1230519"/>
                  </a:lnTo>
                  <a:lnTo>
                    <a:pt x="963748" y="1231822"/>
                  </a:lnTo>
                  <a:lnTo>
                    <a:pt x="950900" y="1226270"/>
                  </a:lnTo>
                  <a:lnTo>
                    <a:pt x="938262" y="1218419"/>
                  </a:lnTo>
                  <a:lnTo>
                    <a:pt x="932605" y="1215335"/>
                  </a:lnTo>
                  <a:lnTo>
                    <a:pt x="925263" y="1215453"/>
                  </a:lnTo>
                  <a:lnTo>
                    <a:pt x="920327" y="1219592"/>
                  </a:lnTo>
                  <a:lnTo>
                    <a:pt x="908804" y="1224620"/>
                  </a:lnTo>
                  <a:lnTo>
                    <a:pt x="893513" y="1226436"/>
                  </a:lnTo>
                  <a:lnTo>
                    <a:pt x="876959" y="1226899"/>
                  </a:lnTo>
                  <a:lnTo>
                    <a:pt x="861647" y="1227866"/>
                  </a:lnTo>
                  <a:lnTo>
                    <a:pt x="856351" y="1228393"/>
                  </a:lnTo>
                  <a:lnTo>
                    <a:pt x="850332" y="1228380"/>
                  </a:lnTo>
                  <a:lnTo>
                    <a:pt x="844857" y="1227106"/>
                  </a:lnTo>
                  <a:lnTo>
                    <a:pt x="834019" y="1233035"/>
                  </a:lnTo>
                  <a:lnTo>
                    <a:pt x="823973" y="1245661"/>
                  </a:lnTo>
                  <a:lnTo>
                    <a:pt x="813220" y="1251182"/>
                  </a:lnTo>
                  <a:lnTo>
                    <a:pt x="800260" y="1235797"/>
                  </a:lnTo>
                  <a:lnTo>
                    <a:pt x="782969" y="1239874"/>
                  </a:lnTo>
                  <a:lnTo>
                    <a:pt x="752127" y="1242564"/>
                  </a:lnTo>
                  <a:lnTo>
                    <a:pt x="718014" y="1242617"/>
                  </a:lnTo>
                  <a:lnTo>
                    <a:pt x="690911" y="1238785"/>
                  </a:lnTo>
                  <a:lnTo>
                    <a:pt x="679497" y="1224767"/>
                  </a:lnTo>
                  <a:lnTo>
                    <a:pt x="668970" y="1219031"/>
                  </a:lnTo>
                  <a:lnTo>
                    <a:pt x="659185" y="1219485"/>
                  </a:lnTo>
                  <a:lnTo>
                    <a:pt x="649996" y="1224035"/>
                  </a:lnTo>
                  <a:lnTo>
                    <a:pt x="641962" y="1244071"/>
                  </a:lnTo>
                  <a:lnTo>
                    <a:pt x="632418" y="1248939"/>
                  </a:lnTo>
                  <a:lnTo>
                    <a:pt x="622033" y="1245352"/>
                  </a:lnTo>
                  <a:lnTo>
                    <a:pt x="611473" y="1240021"/>
                  </a:lnTo>
                  <a:lnTo>
                    <a:pt x="595094" y="1234265"/>
                  </a:lnTo>
                  <a:lnTo>
                    <a:pt x="572183" y="1239068"/>
                  </a:lnTo>
                  <a:lnTo>
                    <a:pt x="549327" y="1245691"/>
                  </a:lnTo>
                  <a:lnTo>
                    <a:pt x="533116" y="1245390"/>
                  </a:lnTo>
                  <a:lnTo>
                    <a:pt x="522210" y="1236577"/>
                  </a:lnTo>
                  <a:lnTo>
                    <a:pt x="512005" y="1234810"/>
                  </a:lnTo>
                  <a:lnTo>
                    <a:pt x="502441" y="1239471"/>
                  </a:lnTo>
                  <a:lnTo>
                    <a:pt x="493454" y="1249941"/>
                  </a:lnTo>
                  <a:lnTo>
                    <a:pt x="476877" y="1249220"/>
                  </a:lnTo>
                  <a:lnTo>
                    <a:pt x="452727" y="1250505"/>
                  </a:lnTo>
                  <a:lnTo>
                    <a:pt x="428915" y="1255173"/>
                  </a:lnTo>
                  <a:lnTo>
                    <a:pt x="413348" y="1264600"/>
                  </a:lnTo>
                  <a:lnTo>
                    <a:pt x="403319" y="1269536"/>
                  </a:lnTo>
                  <a:lnTo>
                    <a:pt x="392090" y="1261782"/>
                  </a:lnTo>
                  <a:lnTo>
                    <a:pt x="381379" y="1257964"/>
                  </a:lnTo>
                  <a:lnTo>
                    <a:pt x="372902" y="1274706"/>
                  </a:lnTo>
                  <a:lnTo>
                    <a:pt x="360933" y="1287633"/>
                  </a:lnTo>
                  <a:lnTo>
                    <a:pt x="341465" y="1288838"/>
                  </a:lnTo>
                  <a:lnTo>
                    <a:pt x="321392" y="1285208"/>
                  </a:lnTo>
                  <a:lnTo>
                    <a:pt x="307602" y="1283630"/>
                  </a:lnTo>
                  <a:lnTo>
                    <a:pt x="300290" y="1287736"/>
                  </a:lnTo>
                  <a:lnTo>
                    <a:pt x="293761" y="1296549"/>
                  </a:lnTo>
                  <a:lnTo>
                    <a:pt x="287018" y="1304472"/>
                  </a:lnTo>
                  <a:lnTo>
                    <a:pt x="279065" y="1305906"/>
                  </a:lnTo>
                  <a:lnTo>
                    <a:pt x="274854" y="1298231"/>
                  </a:lnTo>
                  <a:lnTo>
                    <a:pt x="276583" y="1291047"/>
                  </a:lnTo>
                  <a:lnTo>
                    <a:pt x="268163" y="1292730"/>
                  </a:lnTo>
                  <a:lnTo>
                    <a:pt x="233506" y="1311658"/>
                  </a:lnTo>
                  <a:lnTo>
                    <a:pt x="210947" y="1316858"/>
                  </a:lnTo>
                  <a:lnTo>
                    <a:pt x="191527" y="1318952"/>
                  </a:lnTo>
                  <a:lnTo>
                    <a:pt x="177479" y="1318346"/>
                  </a:lnTo>
                  <a:lnTo>
                    <a:pt x="171037" y="1315446"/>
                  </a:lnTo>
                  <a:lnTo>
                    <a:pt x="168177" y="1311900"/>
                  </a:lnTo>
                  <a:lnTo>
                    <a:pt x="163712" y="1312384"/>
                  </a:lnTo>
                  <a:lnTo>
                    <a:pt x="157329" y="1313741"/>
                  </a:lnTo>
                  <a:lnTo>
                    <a:pt x="148712" y="1312814"/>
                  </a:lnTo>
                  <a:lnTo>
                    <a:pt x="142350" y="1313230"/>
                  </a:lnTo>
                  <a:lnTo>
                    <a:pt x="137576" y="1317644"/>
                  </a:lnTo>
                  <a:lnTo>
                    <a:pt x="132577" y="1323561"/>
                  </a:lnTo>
                  <a:lnTo>
                    <a:pt x="125535" y="1328488"/>
                  </a:lnTo>
                  <a:lnTo>
                    <a:pt x="117459" y="1328159"/>
                  </a:lnTo>
                  <a:lnTo>
                    <a:pt x="112291" y="1323045"/>
                  </a:lnTo>
                  <a:lnTo>
                    <a:pt x="109639" y="1318024"/>
                  </a:lnTo>
                  <a:lnTo>
                    <a:pt x="109111" y="1317973"/>
                  </a:lnTo>
                  <a:lnTo>
                    <a:pt x="102617" y="1252748"/>
                  </a:lnTo>
                  <a:lnTo>
                    <a:pt x="96703" y="1193344"/>
                  </a:lnTo>
                  <a:lnTo>
                    <a:pt x="91341" y="1139488"/>
                  </a:lnTo>
                  <a:lnTo>
                    <a:pt x="86505" y="1090908"/>
                  </a:lnTo>
                  <a:lnTo>
                    <a:pt x="82166" y="1047332"/>
                  </a:lnTo>
                  <a:lnTo>
                    <a:pt x="78299" y="1008487"/>
                  </a:lnTo>
                  <a:lnTo>
                    <a:pt x="74875" y="974102"/>
                  </a:lnTo>
                  <a:lnTo>
                    <a:pt x="70947" y="934646"/>
                  </a:lnTo>
                  <a:lnTo>
                    <a:pt x="70799" y="934386"/>
                  </a:lnTo>
                  <a:lnTo>
                    <a:pt x="68314" y="911053"/>
                  </a:lnTo>
                  <a:lnTo>
                    <a:pt x="64334" y="872973"/>
                  </a:lnTo>
                  <a:lnTo>
                    <a:pt x="59132" y="822776"/>
                  </a:lnTo>
                  <a:lnTo>
                    <a:pt x="52985" y="763092"/>
                  </a:lnTo>
                  <a:lnTo>
                    <a:pt x="46166" y="696553"/>
                  </a:lnTo>
                  <a:lnTo>
                    <a:pt x="38952" y="625790"/>
                  </a:lnTo>
                  <a:lnTo>
                    <a:pt x="31617" y="553432"/>
                  </a:lnTo>
                  <a:lnTo>
                    <a:pt x="24437" y="482110"/>
                  </a:lnTo>
                  <a:lnTo>
                    <a:pt x="17686" y="414456"/>
                  </a:lnTo>
                  <a:lnTo>
                    <a:pt x="11640" y="353099"/>
                  </a:lnTo>
                  <a:lnTo>
                    <a:pt x="6573" y="300670"/>
                  </a:lnTo>
                  <a:lnTo>
                    <a:pt x="2760" y="259801"/>
                  </a:lnTo>
                  <a:lnTo>
                    <a:pt x="0" y="223261"/>
                  </a:lnTo>
                  <a:lnTo>
                    <a:pt x="530" y="212006"/>
                  </a:lnTo>
                  <a:lnTo>
                    <a:pt x="2272" y="204108"/>
                  </a:lnTo>
                  <a:lnTo>
                    <a:pt x="4520" y="198781"/>
                  </a:lnTo>
                  <a:lnTo>
                    <a:pt x="6571" y="195242"/>
                  </a:lnTo>
                  <a:lnTo>
                    <a:pt x="7655" y="192702"/>
                  </a:lnTo>
                  <a:lnTo>
                    <a:pt x="10183" y="191234"/>
                  </a:lnTo>
                  <a:lnTo>
                    <a:pt x="12712" y="189766"/>
                  </a:lnTo>
                  <a:lnTo>
                    <a:pt x="15308" y="185726"/>
                  </a:lnTo>
                  <a:lnTo>
                    <a:pt x="16274" y="181050"/>
                  </a:lnTo>
                  <a:lnTo>
                    <a:pt x="18242" y="180151"/>
                  </a:lnTo>
                  <a:lnTo>
                    <a:pt x="23847" y="187441"/>
                  </a:lnTo>
                  <a:lnTo>
                    <a:pt x="24569" y="187977"/>
                  </a:lnTo>
                  <a:lnTo>
                    <a:pt x="25351" y="189116"/>
                  </a:lnTo>
                  <a:lnTo>
                    <a:pt x="26735" y="189586"/>
                  </a:lnTo>
                  <a:lnTo>
                    <a:pt x="33596" y="192913"/>
                  </a:lnTo>
                  <a:lnTo>
                    <a:pt x="40148" y="192507"/>
                  </a:lnTo>
                  <a:lnTo>
                    <a:pt x="46599" y="189832"/>
                  </a:lnTo>
                  <a:lnTo>
                    <a:pt x="53157" y="186347"/>
                  </a:lnTo>
                  <a:lnTo>
                    <a:pt x="57552" y="183477"/>
                  </a:lnTo>
                  <a:lnTo>
                    <a:pt x="63631" y="184088"/>
                  </a:lnTo>
                  <a:lnTo>
                    <a:pt x="67963" y="187306"/>
                  </a:lnTo>
                  <a:lnTo>
                    <a:pt x="75069" y="193202"/>
                  </a:lnTo>
                  <a:lnTo>
                    <a:pt x="81989" y="197235"/>
                  </a:lnTo>
                  <a:lnTo>
                    <a:pt x="88382" y="195962"/>
                  </a:lnTo>
                  <a:lnTo>
                    <a:pt x="93903" y="185939"/>
                  </a:lnTo>
                  <a:lnTo>
                    <a:pt x="94867" y="182195"/>
                  </a:lnTo>
                  <a:lnTo>
                    <a:pt x="97878" y="178855"/>
                  </a:lnTo>
                  <a:lnTo>
                    <a:pt x="102452" y="177791"/>
                  </a:lnTo>
                  <a:lnTo>
                    <a:pt x="109120" y="173193"/>
                  </a:lnTo>
                  <a:lnTo>
                    <a:pt x="115743" y="166890"/>
                  </a:lnTo>
                  <a:lnTo>
                    <a:pt x="122703" y="163974"/>
                  </a:lnTo>
                  <a:lnTo>
                    <a:pt x="130382" y="169537"/>
                  </a:lnTo>
                  <a:lnTo>
                    <a:pt x="131163" y="170676"/>
                  </a:lnTo>
                  <a:lnTo>
                    <a:pt x="131946" y="171814"/>
                  </a:lnTo>
                  <a:lnTo>
                    <a:pt x="132066" y="173018"/>
                  </a:lnTo>
                  <a:lnTo>
                    <a:pt x="141403" y="195244"/>
                  </a:lnTo>
                  <a:lnTo>
                    <a:pt x="148870" y="197418"/>
                  </a:lnTo>
                  <a:lnTo>
                    <a:pt x="155157" y="187737"/>
                  </a:lnTo>
                  <a:lnTo>
                    <a:pt x="160954" y="174399"/>
                  </a:lnTo>
                  <a:lnTo>
                    <a:pt x="163122" y="169318"/>
                  </a:lnTo>
                  <a:lnTo>
                    <a:pt x="168901" y="166919"/>
                  </a:lnTo>
                  <a:lnTo>
                    <a:pt x="174980" y="167530"/>
                  </a:lnTo>
                  <a:lnTo>
                    <a:pt x="190821" y="168717"/>
                  </a:lnTo>
                  <a:lnTo>
                    <a:pt x="209179" y="169370"/>
                  </a:lnTo>
                  <a:lnTo>
                    <a:pt x="225980" y="170747"/>
                  </a:lnTo>
                  <a:lnTo>
                    <a:pt x="237148" y="174111"/>
                  </a:lnTo>
                  <a:lnTo>
                    <a:pt x="245526" y="178721"/>
                  </a:lnTo>
                  <a:lnTo>
                    <a:pt x="253584" y="181368"/>
                  </a:lnTo>
                  <a:lnTo>
                    <a:pt x="261293" y="180515"/>
                  </a:lnTo>
                  <a:lnTo>
                    <a:pt x="268625" y="174625"/>
                  </a:lnTo>
                  <a:lnTo>
                    <a:pt x="269168" y="173355"/>
                  </a:lnTo>
                  <a:lnTo>
                    <a:pt x="269710" y="172085"/>
                  </a:lnTo>
                  <a:lnTo>
                    <a:pt x="270311" y="171417"/>
                  </a:lnTo>
                  <a:lnTo>
                    <a:pt x="280136" y="147008"/>
                  </a:lnTo>
                  <a:lnTo>
                    <a:pt x="290569" y="140667"/>
                  </a:lnTo>
                  <a:lnTo>
                    <a:pt x="308840" y="143808"/>
                  </a:lnTo>
                  <a:lnTo>
                    <a:pt x="342181" y="147843"/>
                  </a:lnTo>
                  <a:lnTo>
                    <a:pt x="342844" y="147777"/>
                  </a:lnTo>
                  <a:lnTo>
                    <a:pt x="362676" y="148225"/>
                  </a:lnTo>
                  <a:lnTo>
                    <a:pt x="377457" y="149575"/>
                  </a:lnTo>
                  <a:lnTo>
                    <a:pt x="387826" y="151935"/>
                  </a:lnTo>
                  <a:lnTo>
                    <a:pt x="394419" y="155412"/>
                  </a:lnTo>
                  <a:lnTo>
                    <a:pt x="397368" y="158159"/>
                  </a:lnTo>
                  <a:lnTo>
                    <a:pt x="402784" y="158836"/>
                  </a:lnTo>
                  <a:lnTo>
                    <a:pt x="450958" y="147094"/>
                  </a:lnTo>
                  <a:lnTo>
                    <a:pt x="462432" y="146816"/>
                  </a:lnTo>
                  <a:lnTo>
                    <a:pt x="464479" y="147221"/>
                  </a:lnTo>
                  <a:lnTo>
                    <a:pt x="466405" y="146421"/>
                  </a:lnTo>
                  <a:lnTo>
                    <a:pt x="467729" y="146289"/>
                  </a:lnTo>
                  <a:lnTo>
                    <a:pt x="474183" y="146787"/>
                  </a:lnTo>
                  <a:lnTo>
                    <a:pt x="480765" y="150464"/>
                  </a:lnTo>
                  <a:lnTo>
                    <a:pt x="487133" y="153251"/>
                  </a:lnTo>
                  <a:lnTo>
                    <a:pt x="492944" y="151076"/>
                  </a:lnTo>
                  <a:lnTo>
                    <a:pt x="498364" y="145063"/>
                  </a:lnTo>
                  <a:lnTo>
                    <a:pt x="506791" y="142400"/>
                  </a:lnTo>
                  <a:lnTo>
                    <a:pt x="514975" y="144018"/>
                  </a:lnTo>
                  <a:lnTo>
                    <a:pt x="532478" y="145743"/>
                  </a:lnTo>
                  <a:lnTo>
                    <a:pt x="552365" y="144324"/>
                  </a:lnTo>
                  <a:lnTo>
                    <a:pt x="571868" y="140320"/>
                  </a:lnTo>
                  <a:lnTo>
                    <a:pt x="588225" y="134293"/>
                  </a:lnTo>
                  <a:lnTo>
                    <a:pt x="595205" y="131897"/>
                  </a:lnTo>
                  <a:lnTo>
                    <a:pt x="602490" y="130668"/>
                  </a:lnTo>
                  <a:lnTo>
                    <a:pt x="609774" y="130693"/>
                  </a:lnTo>
                  <a:lnTo>
                    <a:pt x="616753" y="132060"/>
                  </a:lnTo>
                  <a:lnTo>
                    <a:pt x="628417" y="133369"/>
                  </a:lnTo>
                  <a:lnTo>
                    <a:pt x="639789" y="131743"/>
                  </a:lnTo>
                  <a:lnTo>
                    <a:pt x="650913" y="127633"/>
                  </a:lnTo>
                  <a:lnTo>
                    <a:pt x="661835" y="121491"/>
                  </a:lnTo>
                  <a:lnTo>
                    <a:pt x="666231" y="118621"/>
                  </a:lnTo>
                  <a:lnTo>
                    <a:pt x="670865" y="118160"/>
                  </a:lnTo>
                  <a:lnTo>
                    <a:pt x="675077" y="120172"/>
                  </a:lnTo>
                  <a:lnTo>
                    <a:pt x="695749" y="124547"/>
                  </a:lnTo>
                  <a:lnTo>
                    <a:pt x="719492" y="123884"/>
                  </a:lnTo>
                  <a:lnTo>
                    <a:pt x="742244" y="119557"/>
                  </a:lnTo>
                  <a:lnTo>
                    <a:pt x="759941" y="112940"/>
                  </a:lnTo>
                  <a:lnTo>
                    <a:pt x="764395" y="110672"/>
                  </a:lnTo>
                  <a:lnTo>
                    <a:pt x="770475" y="111283"/>
                  </a:lnTo>
                  <a:lnTo>
                    <a:pt x="774144" y="114566"/>
                  </a:lnTo>
                  <a:lnTo>
                    <a:pt x="777694" y="116645"/>
                  </a:lnTo>
                  <a:lnTo>
                    <a:pt x="780522" y="118188"/>
                  </a:lnTo>
                  <a:lnTo>
                    <a:pt x="783833" y="117858"/>
                  </a:lnTo>
                  <a:lnTo>
                    <a:pt x="788527" y="117999"/>
                  </a:lnTo>
                  <a:lnTo>
                    <a:pt x="792922" y="115129"/>
                  </a:lnTo>
                  <a:lnTo>
                    <a:pt x="795210" y="111253"/>
                  </a:lnTo>
                  <a:lnTo>
                    <a:pt x="800442" y="108394"/>
                  </a:lnTo>
                  <a:lnTo>
                    <a:pt x="806269" y="111520"/>
                  </a:lnTo>
                  <a:lnTo>
                    <a:pt x="811984" y="113516"/>
                  </a:lnTo>
                  <a:lnTo>
                    <a:pt x="816878" y="107271"/>
                  </a:lnTo>
                  <a:lnTo>
                    <a:pt x="817902" y="104128"/>
                  </a:lnTo>
                  <a:lnTo>
                    <a:pt x="820371" y="102058"/>
                  </a:lnTo>
                  <a:lnTo>
                    <a:pt x="823562" y="100524"/>
                  </a:lnTo>
                  <a:lnTo>
                    <a:pt x="843481" y="89581"/>
                  </a:lnTo>
                  <a:lnTo>
                    <a:pt x="869010" y="77681"/>
                  </a:lnTo>
                  <a:lnTo>
                    <a:pt x="894716" y="73858"/>
                  </a:lnTo>
                  <a:lnTo>
                    <a:pt x="915168" y="87148"/>
                  </a:lnTo>
                  <a:lnTo>
                    <a:pt x="916733" y="89424"/>
                  </a:lnTo>
                  <a:lnTo>
                    <a:pt x="918899" y="91033"/>
                  </a:lnTo>
                  <a:lnTo>
                    <a:pt x="921666" y="91973"/>
                  </a:lnTo>
                  <a:lnTo>
                    <a:pt x="928576" y="97044"/>
                  </a:lnTo>
                  <a:lnTo>
                    <a:pt x="935422" y="103374"/>
                  </a:lnTo>
                  <a:lnTo>
                    <a:pt x="941695" y="105201"/>
                  </a:lnTo>
                  <a:lnTo>
                    <a:pt x="946883" y="96760"/>
                  </a:lnTo>
                  <a:lnTo>
                    <a:pt x="948389" y="91745"/>
                  </a:lnTo>
                  <a:lnTo>
                    <a:pt x="952122" y="88941"/>
                  </a:lnTo>
                  <a:lnTo>
                    <a:pt x="957358" y="87812"/>
                  </a:lnTo>
                  <a:lnTo>
                    <a:pt x="973688" y="85607"/>
                  </a:lnTo>
                  <a:lnTo>
                    <a:pt x="990125" y="84474"/>
                  </a:lnTo>
                  <a:lnTo>
                    <a:pt x="1006729" y="85035"/>
                  </a:lnTo>
                  <a:lnTo>
                    <a:pt x="1023561" y="87910"/>
                  </a:lnTo>
                  <a:lnTo>
                    <a:pt x="1026328" y="88851"/>
                  </a:lnTo>
                  <a:lnTo>
                    <a:pt x="1028498" y="90459"/>
                  </a:lnTo>
                  <a:lnTo>
                    <a:pt x="1030121" y="93338"/>
                  </a:lnTo>
                  <a:lnTo>
                    <a:pt x="1039160" y="103564"/>
                  </a:lnTo>
                  <a:lnTo>
                    <a:pt x="1047679" y="108541"/>
                  </a:lnTo>
                  <a:lnTo>
                    <a:pt x="1055781" y="109340"/>
                  </a:lnTo>
                  <a:lnTo>
                    <a:pt x="1063573" y="107034"/>
                  </a:lnTo>
                  <a:lnTo>
                    <a:pt x="1066766" y="105500"/>
                  </a:lnTo>
                  <a:lnTo>
                    <a:pt x="1069173" y="102828"/>
                  </a:lnTo>
                  <a:lnTo>
                    <a:pt x="1070197" y="99686"/>
                  </a:lnTo>
                  <a:lnTo>
                    <a:pt x="1077502" y="83423"/>
                  </a:lnTo>
                  <a:lnTo>
                    <a:pt x="1085880" y="79197"/>
                  </a:lnTo>
                  <a:lnTo>
                    <a:pt x="1094965" y="82084"/>
                  </a:lnTo>
                  <a:lnTo>
                    <a:pt x="1104394" y="87159"/>
                  </a:lnTo>
                  <a:lnTo>
                    <a:pt x="1105778" y="87630"/>
                  </a:lnTo>
                  <a:lnTo>
                    <a:pt x="1107221" y="88702"/>
                  </a:lnTo>
                  <a:lnTo>
                    <a:pt x="1108665" y="89775"/>
                  </a:lnTo>
                  <a:lnTo>
                    <a:pt x="1117354" y="96483"/>
                  </a:lnTo>
                  <a:lnTo>
                    <a:pt x="1125489" y="97601"/>
                  </a:lnTo>
                  <a:lnTo>
                    <a:pt x="1133233" y="94769"/>
                  </a:lnTo>
                  <a:lnTo>
                    <a:pt x="1140747" y="89621"/>
                  </a:lnTo>
                  <a:lnTo>
                    <a:pt x="1143871" y="87486"/>
                  </a:lnTo>
                  <a:lnTo>
                    <a:pt x="1147781" y="86488"/>
                  </a:lnTo>
                  <a:lnTo>
                    <a:pt x="1151882" y="87296"/>
                  </a:lnTo>
                  <a:lnTo>
                    <a:pt x="1168378" y="89863"/>
                  </a:lnTo>
                  <a:lnTo>
                    <a:pt x="1188378" y="90428"/>
                  </a:lnTo>
                  <a:lnTo>
                    <a:pt x="1207702" y="87982"/>
                  </a:lnTo>
                  <a:lnTo>
                    <a:pt x="1222175" y="81514"/>
                  </a:lnTo>
                  <a:lnTo>
                    <a:pt x="1224642" y="79445"/>
                  </a:lnTo>
                  <a:lnTo>
                    <a:pt x="1228552" y="78447"/>
                  </a:lnTo>
                  <a:lnTo>
                    <a:pt x="1231926" y="78719"/>
                  </a:lnTo>
                  <a:lnTo>
                    <a:pt x="1249626" y="78639"/>
                  </a:lnTo>
                  <a:lnTo>
                    <a:pt x="1271107" y="76871"/>
                  </a:lnTo>
                  <a:lnTo>
                    <a:pt x="1291189" y="72391"/>
                  </a:lnTo>
                  <a:lnTo>
                    <a:pt x="1304693" y="64177"/>
                  </a:lnTo>
                  <a:lnTo>
                    <a:pt x="1305360" y="64111"/>
                  </a:lnTo>
                  <a:lnTo>
                    <a:pt x="1305300" y="63509"/>
                  </a:lnTo>
                  <a:lnTo>
                    <a:pt x="1305897" y="62841"/>
                  </a:lnTo>
                  <a:lnTo>
                    <a:pt x="1315621" y="58709"/>
                  </a:lnTo>
                  <a:lnTo>
                    <a:pt x="1326654" y="66476"/>
                  </a:lnTo>
                  <a:lnTo>
                    <a:pt x="1337271" y="70065"/>
                  </a:lnTo>
                  <a:lnTo>
                    <a:pt x="1345747" y="53401"/>
                  </a:lnTo>
                  <a:lnTo>
                    <a:pt x="1357714" y="40456"/>
                  </a:lnTo>
                  <a:lnTo>
                    <a:pt x="1377184" y="39249"/>
                  </a:lnTo>
                  <a:lnTo>
                    <a:pt x="1397262" y="42885"/>
                  </a:lnTo>
                  <a:lnTo>
                    <a:pt x="1411053" y="44467"/>
                  </a:lnTo>
                  <a:lnTo>
                    <a:pt x="1418362" y="40356"/>
                  </a:lnTo>
                  <a:lnTo>
                    <a:pt x="1424889" y="31535"/>
                  </a:lnTo>
                  <a:lnTo>
                    <a:pt x="1431632" y="23605"/>
                  </a:lnTo>
                  <a:lnTo>
                    <a:pt x="1439585" y="22167"/>
                  </a:lnTo>
                  <a:lnTo>
                    <a:pt x="1443864" y="29769"/>
                  </a:lnTo>
                  <a:lnTo>
                    <a:pt x="1442139" y="36887"/>
                  </a:lnTo>
                  <a:lnTo>
                    <a:pt x="1450213" y="35389"/>
                  </a:lnTo>
                  <a:lnTo>
                    <a:pt x="1483885" y="17148"/>
                  </a:lnTo>
                  <a:lnTo>
                    <a:pt x="1484552" y="17081"/>
                  </a:lnTo>
                  <a:lnTo>
                    <a:pt x="1485816" y="16348"/>
                  </a:lnTo>
                  <a:lnTo>
                    <a:pt x="1486472" y="16282"/>
                  </a:lnTo>
                  <a:lnTo>
                    <a:pt x="1499897" y="12694"/>
                  </a:lnTo>
                  <a:lnTo>
                    <a:pt x="1508489" y="11582"/>
                  </a:lnTo>
                  <a:lnTo>
                    <a:pt x="1512949" y="13048"/>
                  </a:lnTo>
                  <a:lnTo>
                    <a:pt x="1513978" y="17192"/>
                  </a:lnTo>
                  <a:lnTo>
                    <a:pt x="1512767" y="25218"/>
                  </a:lnTo>
                  <a:lnTo>
                    <a:pt x="1521437" y="31653"/>
                  </a:lnTo>
                  <a:lnTo>
                    <a:pt x="1529865" y="28989"/>
                  </a:lnTo>
                  <a:lnTo>
                    <a:pt x="1539232" y="23724"/>
                  </a:lnTo>
                  <a:lnTo>
                    <a:pt x="1544182" y="17530"/>
                  </a:lnTo>
                  <a:lnTo>
                    <a:pt x="1546413" y="12975"/>
                  </a:lnTo>
                  <a:lnTo>
                    <a:pt x="1547621" y="12627"/>
                  </a:lnTo>
                  <a:lnTo>
                    <a:pt x="1550485" y="16180"/>
                  </a:lnTo>
                  <a:lnTo>
                    <a:pt x="1554951" y="15698"/>
                  </a:lnTo>
                  <a:lnTo>
                    <a:pt x="1561336" y="14340"/>
                  </a:lnTo>
                  <a:lnTo>
                    <a:pt x="1569953" y="15268"/>
                  </a:lnTo>
                  <a:lnTo>
                    <a:pt x="1574143" y="15070"/>
                  </a:lnTo>
                  <a:lnTo>
                    <a:pt x="1574137" y="11127"/>
                  </a:lnTo>
                  <a:lnTo>
                    <a:pt x="1574355" y="5680"/>
                  </a:lnTo>
                  <a:lnTo>
                    <a:pt x="1579221" y="967"/>
                  </a:lnTo>
                  <a:lnTo>
                    <a:pt x="1581321" y="150"/>
                  </a:lnTo>
                  <a:lnTo>
                    <a:pt x="1583597" y="0"/>
                  </a:lnTo>
                  <a:lnTo>
                    <a:pt x="1585937" y="289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388529" y="2971800"/>
              <a:ext cx="1761070" cy="138007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400175" y="2948825"/>
              <a:ext cx="1738630" cy="1358900"/>
            </a:xfrm>
            <a:custGeom>
              <a:avLst/>
              <a:gdLst/>
              <a:ahLst/>
              <a:cxnLst/>
              <a:rect l="l" t="t" r="r" b="b"/>
              <a:pathLst>
                <a:path w="1738630" h="1358900">
                  <a:moveTo>
                    <a:pt x="235966" y="203200"/>
                  </a:moveTo>
                  <a:lnTo>
                    <a:pt x="161861" y="203200"/>
                  </a:lnTo>
                  <a:lnTo>
                    <a:pt x="159804" y="215900"/>
                  </a:lnTo>
                  <a:lnTo>
                    <a:pt x="154312" y="228600"/>
                  </a:lnTo>
                  <a:lnTo>
                    <a:pt x="87740" y="228600"/>
                  </a:lnTo>
                  <a:lnTo>
                    <a:pt x="81380" y="241300"/>
                  </a:lnTo>
                  <a:lnTo>
                    <a:pt x="1836" y="241300"/>
                  </a:lnTo>
                  <a:lnTo>
                    <a:pt x="274" y="254000"/>
                  </a:lnTo>
                  <a:lnTo>
                    <a:pt x="0" y="266700"/>
                  </a:lnTo>
                  <a:lnTo>
                    <a:pt x="701" y="266700"/>
                  </a:lnTo>
                  <a:lnTo>
                    <a:pt x="3589" y="304800"/>
                  </a:lnTo>
                  <a:lnTo>
                    <a:pt x="8328" y="342900"/>
                  </a:lnTo>
                  <a:lnTo>
                    <a:pt x="14585" y="393700"/>
                  </a:lnTo>
                  <a:lnTo>
                    <a:pt x="22024" y="457200"/>
                  </a:lnTo>
                  <a:lnTo>
                    <a:pt x="30310" y="520700"/>
                  </a:lnTo>
                  <a:lnTo>
                    <a:pt x="39109" y="596900"/>
                  </a:lnTo>
                  <a:lnTo>
                    <a:pt x="48086" y="660399"/>
                  </a:lnTo>
                  <a:lnTo>
                    <a:pt x="56907" y="736599"/>
                  </a:lnTo>
                  <a:lnTo>
                    <a:pt x="65236" y="800099"/>
                  </a:lnTo>
                  <a:lnTo>
                    <a:pt x="72739" y="863599"/>
                  </a:lnTo>
                  <a:lnTo>
                    <a:pt x="79081" y="914399"/>
                  </a:lnTo>
                  <a:lnTo>
                    <a:pt x="83928" y="952499"/>
                  </a:lnTo>
                  <a:lnTo>
                    <a:pt x="86944" y="977899"/>
                  </a:lnTo>
                  <a:lnTo>
                    <a:pt x="87096" y="977899"/>
                  </a:lnTo>
                  <a:lnTo>
                    <a:pt x="133959" y="1358899"/>
                  </a:lnTo>
                  <a:lnTo>
                    <a:pt x="162412" y="1358899"/>
                  </a:lnTo>
                  <a:lnTo>
                    <a:pt x="167082" y="1346199"/>
                  </a:lnTo>
                  <a:lnTo>
                    <a:pt x="258178" y="1346199"/>
                  </a:lnTo>
                  <a:lnTo>
                    <a:pt x="292395" y="1320799"/>
                  </a:lnTo>
                  <a:lnTo>
                    <a:pt x="385027" y="1320799"/>
                  </a:lnTo>
                  <a:lnTo>
                    <a:pt x="396697" y="1308099"/>
                  </a:lnTo>
                  <a:lnTo>
                    <a:pt x="404794" y="1282699"/>
                  </a:lnTo>
                  <a:lnTo>
                    <a:pt x="516661" y="1282699"/>
                  </a:lnTo>
                  <a:lnTo>
                    <a:pt x="525403" y="1269999"/>
                  </a:lnTo>
                  <a:lnTo>
                    <a:pt x="534858" y="1257299"/>
                  </a:lnTo>
                  <a:lnTo>
                    <a:pt x="668779" y="1257299"/>
                  </a:lnTo>
                  <a:lnTo>
                    <a:pt x="672566" y="1244599"/>
                  </a:lnTo>
                  <a:lnTo>
                    <a:pt x="942733" y="1244599"/>
                  </a:lnTo>
                  <a:lnTo>
                    <a:pt x="947572" y="1231899"/>
                  </a:lnTo>
                  <a:lnTo>
                    <a:pt x="1020165" y="1231899"/>
                  </a:lnTo>
                  <a:lnTo>
                    <a:pt x="1036724" y="1219199"/>
                  </a:lnTo>
                  <a:lnTo>
                    <a:pt x="1087876" y="1219199"/>
                  </a:lnTo>
                  <a:lnTo>
                    <a:pt x="1104206" y="1206499"/>
                  </a:lnTo>
                  <a:lnTo>
                    <a:pt x="1206868" y="1206499"/>
                  </a:lnTo>
                  <a:lnTo>
                    <a:pt x="1214318" y="1193799"/>
                  </a:lnTo>
                  <a:lnTo>
                    <a:pt x="1295193" y="1193799"/>
                  </a:lnTo>
                  <a:lnTo>
                    <a:pt x="1308481" y="1181099"/>
                  </a:lnTo>
                  <a:lnTo>
                    <a:pt x="1446153" y="1181099"/>
                  </a:lnTo>
                  <a:lnTo>
                    <a:pt x="1469605" y="1168399"/>
                  </a:lnTo>
                  <a:lnTo>
                    <a:pt x="1476749" y="1155699"/>
                  </a:lnTo>
                  <a:lnTo>
                    <a:pt x="1579564" y="1155699"/>
                  </a:lnTo>
                  <a:lnTo>
                    <a:pt x="1586641" y="1142999"/>
                  </a:lnTo>
                  <a:lnTo>
                    <a:pt x="1595277" y="1130299"/>
                  </a:lnTo>
                  <a:lnTo>
                    <a:pt x="1734481" y="1130299"/>
                  </a:lnTo>
                  <a:lnTo>
                    <a:pt x="1738134" y="1104899"/>
                  </a:lnTo>
                  <a:lnTo>
                    <a:pt x="1629552" y="215900"/>
                  </a:lnTo>
                  <a:lnTo>
                    <a:pt x="244449" y="215900"/>
                  </a:lnTo>
                  <a:lnTo>
                    <a:pt x="235966" y="203200"/>
                  </a:lnTo>
                  <a:close/>
                </a:path>
                <a:path w="1738630" h="1358900">
                  <a:moveTo>
                    <a:pt x="235742" y="1346199"/>
                  </a:moveTo>
                  <a:lnTo>
                    <a:pt x="195808" y="1346199"/>
                  </a:lnTo>
                  <a:lnTo>
                    <a:pt x="202314" y="1358899"/>
                  </a:lnTo>
                  <a:lnTo>
                    <a:pt x="216373" y="1358899"/>
                  </a:lnTo>
                  <a:lnTo>
                    <a:pt x="235742" y="1346199"/>
                  </a:lnTo>
                  <a:close/>
                </a:path>
                <a:path w="1738630" h="1358900">
                  <a:moveTo>
                    <a:pt x="324403" y="1320799"/>
                  </a:moveTo>
                  <a:lnTo>
                    <a:pt x="300774" y="1320799"/>
                  </a:lnTo>
                  <a:lnTo>
                    <a:pt x="299208" y="1333499"/>
                  </a:lnTo>
                  <a:lnTo>
                    <a:pt x="318074" y="1333499"/>
                  </a:lnTo>
                  <a:lnTo>
                    <a:pt x="324403" y="1320799"/>
                  </a:lnTo>
                  <a:close/>
                </a:path>
                <a:path w="1738630" h="1358900">
                  <a:moveTo>
                    <a:pt x="452253" y="1282699"/>
                  </a:moveTo>
                  <a:lnTo>
                    <a:pt x="404794" y="1282699"/>
                  </a:lnTo>
                  <a:lnTo>
                    <a:pt x="415591" y="1295399"/>
                  </a:lnTo>
                  <a:lnTo>
                    <a:pt x="436905" y="1295399"/>
                  </a:lnTo>
                  <a:lnTo>
                    <a:pt x="452253" y="1282699"/>
                  </a:lnTo>
                  <a:close/>
                </a:path>
                <a:path w="1738630" h="1358900">
                  <a:moveTo>
                    <a:pt x="617911" y="1257299"/>
                  </a:moveTo>
                  <a:lnTo>
                    <a:pt x="534858" y="1257299"/>
                  </a:lnTo>
                  <a:lnTo>
                    <a:pt x="545102" y="1269999"/>
                  </a:lnTo>
                  <a:lnTo>
                    <a:pt x="595117" y="1269999"/>
                  </a:lnTo>
                  <a:lnTo>
                    <a:pt x="617911" y="1257299"/>
                  </a:lnTo>
                  <a:close/>
                </a:path>
                <a:path w="1738630" h="1358900">
                  <a:moveTo>
                    <a:pt x="668779" y="1257299"/>
                  </a:moveTo>
                  <a:lnTo>
                    <a:pt x="617911" y="1257299"/>
                  </a:lnTo>
                  <a:lnTo>
                    <a:pt x="634415" y="1269999"/>
                  </a:lnTo>
                  <a:lnTo>
                    <a:pt x="664992" y="1269999"/>
                  </a:lnTo>
                  <a:lnTo>
                    <a:pt x="668779" y="1257299"/>
                  </a:lnTo>
                  <a:close/>
                </a:path>
                <a:path w="1738630" h="1358900">
                  <a:moveTo>
                    <a:pt x="867448" y="1244599"/>
                  </a:moveTo>
                  <a:lnTo>
                    <a:pt x="702077" y="1244599"/>
                  </a:lnTo>
                  <a:lnTo>
                    <a:pt x="713803" y="1257299"/>
                  </a:lnTo>
                  <a:lnTo>
                    <a:pt x="740987" y="1269999"/>
                  </a:lnTo>
                  <a:lnTo>
                    <a:pt x="775090" y="1269999"/>
                  </a:lnTo>
                  <a:lnTo>
                    <a:pt x="805865" y="1257299"/>
                  </a:lnTo>
                  <a:lnTo>
                    <a:pt x="856749" y="1257299"/>
                  </a:lnTo>
                  <a:lnTo>
                    <a:pt x="867448" y="1244599"/>
                  </a:lnTo>
                  <a:close/>
                </a:path>
                <a:path w="1738630" h="1358900">
                  <a:moveTo>
                    <a:pt x="856749" y="1257299"/>
                  </a:moveTo>
                  <a:lnTo>
                    <a:pt x="823061" y="1257299"/>
                  </a:lnTo>
                  <a:lnTo>
                    <a:pt x="836367" y="1269999"/>
                  </a:lnTo>
                  <a:lnTo>
                    <a:pt x="846993" y="1269999"/>
                  </a:lnTo>
                  <a:lnTo>
                    <a:pt x="856749" y="1257299"/>
                  </a:lnTo>
                  <a:close/>
                </a:path>
                <a:path w="1738630" h="1358900">
                  <a:moveTo>
                    <a:pt x="1003338" y="1231899"/>
                  </a:moveTo>
                  <a:lnTo>
                    <a:pt x="960627" y="1231899"/>
                  </a:lnTo>
                  <a:lnTo>
                    <a:pt x="973443" y="1244599"/>
                  </a:lnTo>
                  <a:lnTo>
                    <a:pt x="997173" y="1244599"/>
                  </a:lnTo>
                  <a:lnTo>
                    <a:pt x="1003338" y="1231899"/>
                  </a:lnTo>
                  <a:close/>
                </a:path>
                <a:path w="1738630" h="1358900">
                  <a:moveTo>
                    <a:pt x="1087876" y="1219199"/>
                  </a:moveTo>
                  <a:lnTo>
                    <a:pt x="1053796" y="1219199"/>
                  </a:lnTo>
                  <a:lnTo>
                    <a:pt x="1072159" y="1231899"/>
                  </a:lnTo>
                  <a:lnTo>
                    <a:pt x="1087876" y="1219199"/>
                  </a:lnTo>
                  <a:close/>
                </a:path>
                <a:path w="1738630" h="1358900">
                  <a:moveTo>
                    <a:pt x="1152448" y="1206499"/>
                  </a:moveTo>
                  <a:lnTo>
                    <a:pt x="1121295" y="1206499"/>
                  </a:lnTo>
                  <a:lnTo>
                    <a:pt x="1139291" y="1219199"/>
                  </a:lnTo>
                  <a:lnTo>
                    <a:pt x="1152448" y="1206499"/>
                  </a:lnTo>
                  <a:close/>
                </a:path>
                <a:path w="1738630" h="1358900">
                  <a:moveTo>
                    <a:pt x="1253586" y="1193799"/>
                  </a:moveTo>
                  <a:lnTo>
                    <a:pt x="1231348" y="1193799"/>
                  </a:lnTo>
                  <a:lnTo>
                    <a:pt x="1241577" y="1206499"/>
                  </a:lnTo>
                  <a:lnTo>
                    <a:pt x="1253586" y="1193799"/>
                  </a:lnTo>
                  <a:close/>
                </a:path>
                <a:path w="1738630" h="1358900">
                  <a:moveTo>
                    <a:pt x="1325765" y="1181099"/>
                  </a:moveTo>
                  <a:lnTo>
                    <a:pt x="1308481" y="1181099"/>
                  </a:lnTo>
                  <a:lnTo>
                    <a:pt x="1317281" y="1193799"/>
                  </a:lnTo>
                  <a:lnTo>
                    <a:pt x="1325765" y="1181099"/>
                  </a:lnTo>
                  <a:close/>
                </a:path>
                <a:path w="1738630" h="1358900">
                  <a:moveTo>
                    <a:pt x="1579564" y="1155699"/>
                  </a:moveTo>
                  <a:lnTo>
                    <a:pt x="1502181" y="1155699"/>
                  </a:lnTo>
                  <a:lnTo>
                    <a:pt x="1516213" y="1168399"/>
                  </a:lnTo>
                  <a:lnTo>
                    <a:pt x="1572044" y="1168399"/>
                  </a:lnTo>
                  <a:lnTo>
                    <a:pt x="1579564" y="1155699"/>
                  </a:lnTo>
                  <a:close/>
                </a:path>
                <a:path w="1738630" h="1358900">
                  <a:moveTo>
                    <a:pt x="1649639" y="1130299"/>
                  </a:moveTo>
                  <a:lnTo>
                    <a:pt x="1595277" y="1130299"/>
                  </a:lnTo>
                  <a:lnTo>
                    <a:pt x="1607477" y="1155699"/>
                  </a:lnTo>
                  <a:lnTo>
                    <a:pt x="1617371" y="1168399"/>
                  </a:lnTo>
                  <a:lnTo>
                    <a:pt x="1625803" y="1168399"/>
                  </a:lnTo>
                  <a:lnTo>
                    <a:pt x="1633930" y="1155699"/>
                  </a:lnTo>
                  <a:lnTo>
                    <a:pt x="1642910" y="1155699"/>
                  </a:lnTo>
                  <a:lnTo>
                    <a:pt x="1649639" y="1130299"/>
                  </a:lnTo>
                  <a:close/>
                </a:path>
                <a:path w="1738630" h="1358900">
                  <a:moveTo>
                    <a:pt x="1734481" y="1130299"/>
                  </a:moveTo>
                  <a:lnTo>
                    <a:pt x="1704338" y="1130299"/>
                  </a:lnTo>
                  <a:lnTo>
                    <a:pt x="1714309" y="1142999"/>
                  </a:lnTo>
                  <a:lnTo>
                    <a:pt x="1722975" y="1155699"/>
                  </a:lnTo>
                  <a:lnTo>
                    <a:pt x="1728346" y="1155699"/>
                  </a:lnTo>
                  <a:lnTo>
                    <a:pt x="1732654" y="1142999"/>
                  </a:lnTo>
                  <a:lnTo>
                    <a:pt x="1734481" y="1130299"/>
                  </a:lnTo>
                  <a:close/>
                </a:path>
                <a:path w="1738630" h="1358900">
                  <a:moveTo>
                    <a:pt x="1704338" y="1130299"/>
                  </a:moveTo>
                  <a:lnTo>
                    <a:pt x="1658518" y="1130299"/>
                  </a:lnTo>
                  <a:lnTo>
                    <a:pt x="1668416" y="1142999"/>
                  </a:lnTo>
                  <a:lnTo>
                    <a:pt x="1695342" y="1142999"/>
                  </a:lnTo>
                  <a:lnTo>
                    <a:pt x="1704338" y="1130299"/>
                  </a:lnTo>
                  <a:close/>
                </a:path>
                <a:path w="1738630" h="1358900">
                  <a:moveTo>
                    <a:pt x="74369" y="228600"/>
                  </a:moveTo>
                  <a:lnTo>
                    <a:pt x="6959" y="228600"/>
                  </a:lnTo>
                  <a:lnTo>
                    <a:pt x="5930" y="241300"/>
                  </a:lnTo>
                  <a:lnTo>
                    <a:pt x="81380" y="241300"/>
                  </a:lnTo>
                  <a:lnTo>
                    <a:pt x="74369" y="228600"/>
                  </a:lnTo>
                  <a:close/>
                </a:path>
                <a:path w="1738630" h="1358900">
                  <a:moveTo>
                    <a:pt x="17256" y="215900"/>
                  </a:moveTo>
                  <a:lnTo>
                    <a:pt x="15311" y="215900"/>
                  </a:lnTo>
                  <a:lnTo>
                    <a:pt x="14454" y="228600"/>
                  </a:lnTo>
                  <a:lnTo>
                    <a:pt x="23025" y="228600"/>
                  </a:lnTo>
                  <a:lnTo>
                    <a:pt x="17256" y="215900"/>
                  </a:lnTo>
                  <a:close/>
                </a:path>
                <a:path w="1738630" h="1358900">
                  <a:moveTo>
                    <a:pt x="56629" y="215900"/>
                  </a:moveTo>
                  <a:lnTo>
                    <a:pt x="52311" y="228600"/>
                  </a:lnTo>
                  <a:lnTo>
                    <a:pt x="62725" y="228600"/>
                  </a:lnTo>
                  <a:lnTo>
                    <a:pt x="56629" y="215900"/>
                  </a:lnTo>
                  <a:close/>
                </a:path>
                <a:path w="1738630" h="1358900">
                  <a:moveTo>
                    <a:pt x="130746" y="203200"/>
                  </a:moveTo>
                  <a:lnTo>
                    <a:pt x="114431" y="203200"/>
                  </a:lnTo>
                  <a:lnTo>
                    <a:pt x="107954" y="215900"/>
                  </a:lnTo>
                  <a:lnTo>
                    <a:pt x="93916" y="215900"/>
                  </a:lnTo>
                  <a:lnTo>
                    <a:pt x="93027" y="228600"/>
                  </a:lnTo>
                  <a:lnTo>
                    <a:pt x="140728" y="228600"/>
                  </a:lnTo>
                  <a:lnTo>
                    <a:pt x="130886" y="215900"/>
                  </a:lnTo>
                  <a:lnTo>
                    <a:pt x="130746" y="203200"/>
                  </a:lnTo>
                  <a:close/>
                </a:path>
                <a:path w="1738630" h="1358900">
                  <a:moveTo>
                    <a:pt x="386103" y="177800"/>
                  </a:moveTo>
                  <a:lnTo>
                    <a:pt x="278331" y="177800"/>
                  </a:lnTo>
                  <a:lnTo>
                    <a:pt x="269062" y="203200"/>
                  </a:lnTo>
                  <a:lnTo>
                    <a:pt x="267449" y="203200"/>
                  </a:lnTo>
                  <a:lnTo>
                    <a:pt x="260251" y="215900"/>
                  </a:lnTo>
                  <a:lnTo>
                    <a:pt x="1629552" y="215900"/>
                  </a:lnTo>
                  <a:lnTo>
                    <a:pt x="1626450" y="190500"/>
                  </a:lnTo>
                  <a:lnTo>
                    <a:pt x="392772" y="190500"/>
                  </a:lnTo>
                  <a:lnTo>
                    <a:pt x="386103" y="177800"/>
                  </a:lnTo>
                  <a:close/>
                </a:path>
                <a:path w="1738630" h="1358900">
                  <a:moveTo>
                    <a:pt x="1434642" y="25400"/>
                  </a:moveTo>
                  <a:lnTo>
                    <a:pt x="1426723" y="25400"/>
                  </a:lnTo>
                  <a:lnTo>
                    <a:pt x="1420163" y="38100"/>
                  </a:lnTo>
                  <a:lnTo>
                    <a:pt x="1413838" y="50800"/>
                  </a:lnTo>
                  <a:lnTo>
                    <a:pt x="1353209" y="50800"/>
                  </a:lnTo>
                  <a:lnTo>
                    <a:pt x="1341539" y="63500"/>
                  </a:lnTo>
                  <a:lnTo>
                    <a:pt x="1333445" y="76200"/>
                  </a:lnTo>
                  <a:lnTo>
                    <a:pt x="1300746" y="76200"/>
                  </a:lnTo>
                  <a:lnTo>
                    <a:pt x="1287433" y="88900"/>
                  </a:lnTo>
                  <a:lnTo>
                    <a:pt x="1218641" y="88900"/>
                  </a:lnTo>
                  <a:lnTo>
                    <a:pt x="1204314" y="101600"/>
                  </a:lnTo>
                  <a:lnTo>
                    <a:pt x="1140498" y="101600"/>
                  </a:lnTo>
                  <a:lnTo>
                    <a:pt x="1130020" y="114300"/>
                  </a:lnTo>
                  <a:lnTo>
                    <a:pt x="1066164" y="114300"/>
                  </a:lnTo>
                  <a:lnTo>
                    <a:pt x="1063815" y="127000"/>
                  </a:lnTo>
                  <a:lnTo>
                    <a:pt x="814031" y="127000"/>
                  </a:lnTo>
                  <a:lnTo>
                    <a:pt x="809283" y="139700"/>
                  </a:lnTo>
                  <a:lnTo>
                    <a:pt x="739698" y="139700"/>
                  </a:lnTo>
                  <a:lnTo>
                    <a:pt x="717049" y="152400"/>
                  </a:lnTo>
                  <a:lnTo>
                    <a:pt x="637547" y="152400"/>
                  </a:lnTo>
                  <a:lnTo>
                    <a:pt x="626216" y="165100"/>
                  </a:lnTo>
                  <a:lnTo>
                    <a:pt x="569836" y="165100"/>
                  </a:lnTo>
                  <a:lnTo>
                    <a:pt x="550429" y="177800"/>
                  </a:lnTo>
                  <a:lnTo>
                    <a:pt x="419303" y="177800"/>
                  </a:lnTo>
                  <a:lnTo>
                    <a:pt x="405688" y="190500"/>
                  </a:lnTo>
                  <a:lnTo>
                    <a:pt x="1626450" y="190500"/>
                  </a:lnTo>
                  <a:lnTo>
                    <a:pt x="1607836" y="38100"/>
                  </a:lnTo>
                  <a:lnTo>
                    <a:pt x="1439092" y="38100"/>
                  </a:lnTo>
                  <a:lnTo>
                    <a:pt x="1434642" y="25400"/>
                  </a:lnTo>
                  <a:close/>
                </a:path>
                <a:path w="1738630" h="1358900">
                  <a:moveTo>
                    <a:pt x="504825" y="165100"/>
                  </a:moveTo>
                  <a:lnTo>
                    <a:pt x="496455" y="177800"/>
                  </a:lnTo>
                  <a:lnTo>
                    <a:pt x="513041" y="177800"/>
                  </a:lnTo>
                  <a:lnTo>
                    <a:pt x="504825" y="165100"/>
                  </a:lnTo>
                  <a:close/>
                </a:path>
                <a:path w="1738630" h="1358900">
                  <a:moveTo>
                    <a:pt x="614527" y="152400"/>
                  </a:moveTo>
                  <a:lnTo>
                    <a:pt x="592978" y="152400"/>
                  </a:lnTo>
                  <a:lnTo>
                    <a:pt x="586054" y="165100"/>
                  </a:lnTo>
                  <a:lnTo>
                    <a:pt x="626216" y="165100"/>
                  </a:lnTo>
                  <a:lnTo>
                    <a:pt x="614527" y="152400"/>
                  </a:lnTo>
                  <a:close/>
                </a:path>
                <a:path w="1738630" h="1358900">
                  <a:moveTo>
                    <a:pt x="672566" y="139700"/>
                  </a:moveTo>
                  <a:lnTo>
                    <a:pt x="663676" y="139700"/>
                  </a:lnTo>
                  <a:lnTo>
                    <a:pt x="659358" y="152400"/>
                  </a:lnTo>
                  <a:lnTo>
                    <a:pt x="693327" y="152400"/>
                  </a:lnTo>
                  <a:lnTo>
                    <a:pt x="672566" y="139700"/>
                  </a:lnTo>
                  <a:close/>
                </a:path>
                <a:path w="1738630" h="1358900">
                  <a:moveTo>
                    <a:pt x="761644" y="127000"/>
                  </a:moveTo>
                  <a:lnTo>
                    <a:pt x="757237" y="139700"/>
                  </a:lnTo>
                  <a:lnTo>
                    <a:pt x="767727" y="139700"/>
                  </a:lnTo>
                  <a:lnTo>
                    <a:pt x="761644" y="127000"/>
                  </a:lnTo>
                  <a:close/>
                </a:path>
                <a:path w="1738630" h="1358900">
                  <a:moveTo>
                    <a:pt x="803524" y="127000"/>
                  </a:moveTo>
                  <a:lnTo>
                    <a:pt x="792454" y="127000"/>
                  </a:lnTo>
                  <a:lnTo>
                    <a:pt x="790257" y="139700"/>
                  </a:lnTo>
                  <a:lnTo>
                    <a:pt x="809283" y="139700"/>
                  </a:lnTo>
                  <a:lnTo>
                    <a:pt x="803524" y="127000"/>
                  </a:lnTo>
                  <a:close/>
                </a:path>
                <a:path w="1738630" h="1358900">
                  <a:moveTo>
                    <a:pt x="891088" y="88900"/>
                  </a:moveTo>
                  <a:lnTo>
                    <a:pt x="840227" y="114300"/>
                  </a:lnTo>
                  <a:lnTo>
                    <a:pt x="820559" y="127000"/>
                  </a:lnTo>
                  <a:lnTo>
                    <a:pt x="932454" y="127000"/>
                  </a:lnTo>
                  <a:lnTo>
                    <a:pt x="925469" y="114300"/>
                  </a:lnTo>
                  <a:lnTo>
                    <a:pt x="913460" y="114300"/>
                  </a:lnTo>
                  <a:lnTo>
                    <a:pt x="911834" y="101600"/>
                  </a:lnTo>
                  <a:lnTo>
                    <a:pt x="891088" y="88900"/>
                  </a:lnTo>
                  <a:close/>
                </a:path>
                <a:path w="1738630" h="1358900">
                  <a:moveTo>
                    <a:pt x="1036169" y="114300"/>
                  </a:moveTo>
                  <a:lnTo>
                    <a:pt x="943762" y="114300"/>
                  </a:lnTo>
                  <a:lnTo>
                    <a:pt x="938766" y="127000"/>
                  </a:lnTo>
                  <a:lnTo>
                    <a:pt x="1044800" y="127000"/>
                  </a:lnTo>
                  <a:lnTo>
                    <a:pt x="1036169" y="114300"/>
                  </a:lnTo>
                  <a:close/>
                </a:path>
                <a:path w="1738630" h="1358900">
                  <a:moveTo>
                    <a:pt x="1025207" y="101600"/>
                  </a:moveTo>
                  <a:lnTo>
                    <a:pt x="948829" y="101600"/>
                  </a:lnTo>
                  <a:lnTo>
                    <a:pt x="945159" y="114300"/>
                  </a:lnTo>
                  <a:lnTo>
                    <a:pt x="1026896" y="114300"/>
                  </a:lnTo>
                  <a:lnTo>
                    <a:pt x="1025207" y="101600"/>
                  </a:lnTo>
                  <a:close/>
                </a:path>
                <a:path w="1738630" h="1358900">
                  <a:moveTo>
                    <a:pt x="1082327" y="88900"/>
                  </a:moveTo>
                  <a:lnTo>
                    <a:pt x="1074047" y="101600"/>
                  </a:lnTo>
                  <a:lnTo>
                    <a:pt x="1067117" y="114300"/>
                  </a:lnTo>
                  <a:lnTo>
                    <a:pt x="1114185" y="114300"/>
                  </a:lnTo>
                  <a:lnTo>
                    <a:pt x="1105344" y="101600"/>
                  </a:lnTo>
                  <a:lnTo>
                    <a:pt x="1091475" y="101600"/>
                  </a:lnTo>
                  <a:lnTo>
                    <a:pt x="1082327" y="88900"/>
                  </a:lnTo>
                  <a:close/>
                </a:path>
                <a:path w="1738630" h="1358900">
                  <a:moveTo>
                    <a:pt x="1311544" y="63500"/>
                  </a:moveTo>
                  <a:lnTo>
                    <a:pt x="1301915" y="76200"/>
                  </a:lnTo>
                  <a:lnTo>
                    <a:pt x="1322751" y="76200"/>
                  </a:lnTo>
                  <a:lnTo>
                    <a:pt x="1311544" y="63500"/>
                  </a:lnTo>
                  <a:close/>
                </a:path>
                <a:path w="1738630" h="1358900">
                  <a:moveTo>
                    <a:pt x="1507883" y="25400"/>
                  </a:moveTo>
                  <a:lnTo>
                    <a:pt x="1478813" y="25400"/>
                  </a:lnTo>
                  <a:lnTo>
                    <a:pt x="1445567" y="38100"/>
                  </a:lnTo>
                  <a:lnTo>
                    <a:pt x="1516684" y="38100"/>
                  </a:lnTo>
                  <a:lnTo>
                    <a:pt x="1507883" y="25400"/>
                  </a:lnTo>
                  <a:close/>
                </a:path>
                <a:path w="1738630" h="1358900">
                  <a:moveTo>
                    <a:pt x="1604733" y="12700"/>
                  </a:moveTo>
                  <a:lnTo>
                    <a:pt x="1568908" y="12700"/>
                  </a:lnTo>
                  <a:lnTo>
                    <a:pt x="1569004" y="25400"/>
                  </a:lnTo>
                  <a:lnTo>
                    <a:pt x="1534300" y="25400"/>
                  </a:lnTo>
                  <a:lnTo>
                    <a:pt x="1525054" y="38100"/>
                  </a:lnTo>
                  <a:lnTo>
                    <a:pt x="1607836" y="38100"/>
                  </a:lnTo>
                  <a:lnTo>
                    <a:pt x="1604733" y="12700"/>
                  </a:lnTo>
                  <a:close/>
                </a:path>
                <a:path w="1738630" h="1358900">
                  <a:moveTo>
                    <a:pt x="1507780" y="12700"/>
                  </a:moveTo>
                  <a:lnTo>
                    <a:pt x="1494726" y="12700"/>
                  </a:lnTo>
                  <a:lnTo>
                    <a:pt x="1481391" y="25400"/>
                  </a:lnTo>
                  <a:lnTo>
                    <a:pt x="1508899" y="25400"/>
                  </a:lnTo>
                  <a:lnTo>
                    <a:pt x="1507780" y="12700"/>
                  </a:lnTo>
                  <a:close/>
                </a:path>
                <a:path w="1738630" h="1358900">
                  <a:moveTo>
                    <a:pt x="1542440" y="12700"/>
                  </a:moveTo>
                  <a:lnTo>
                    <a:pt x="1541238" y="12700"/>
                  </a:lnTo>
                  <a:lnTo>
                    <a:pt x="1539109" y="25400"/>
                  </a:lnTo>
                  <a:lnTo>
                    <a:pt x="1545381" y="25400"/>
                  </a:lnTo>
                  <a:lnTo>
                    <a:pt x="1542440" y="12700"/>
                  </a:lnTo>
                  <a:close/>
                </a:path>
                <a:path w="1738630" h="1358900">
                  <a:moveTo>
                    <a:pt x="1556183" y="12700"/>
                  </a:moveTo>
                  <a:lnTo>
                    <a:pt x="1549833" y="25400"/>
                  </a:lnTo>
                  <a:lnTo>
                    <a:pt x="1564817" y="25400"/>
                  </a:lnTo>
                  <a:lnTo>
                    <a:pt x="1556183" y="12700"/>
                  </a:lnTo>
                  <a:close/>
                </a:path>
                <a:path w="1738630" h="1358900">
                  <a:moveTo>
                    <a:pt x="1587500" y="0"/>
                  </a:moveTo>
                  <a:lnTo>
                    <a:pt x="1573771" y="0"/>
                  </a:lnTo>
                  <a:lnTo>
                    <a:pt x="1569005" y="12700"/>
                  </a:lnTo>
                  <a:lnTo>
                    <a:pt x="1599450" y="12700"/>
                  </a:lnTo>
                  <a:lnTo>
                    <a:pt x="1587500" y="0"/>
                  </a:lnTo>
                  <a:close/>
                </a:path>
              </a:pathLst>
            </a:custGeom>
            <a:solidFill>
              <a:srgbClr val="FE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00180" y="2946455"/>
              <a:ext cx="1738630" cy="1361440"/>
            </a:xfrm>
            <a:custGeom>
              <a:avLst/>
              <a:gdLst/>
              <a:ahLst/>
              <a:cxnLst/>
              <a:rect l="l" t="t" r="r" b="b"/>
              <a:pathLst>
                <a:path w="1738630" h="1361439">
                  <a:moveTo>
                    <a:pt x="1580461" y="236"/>
                  </a:moveTo>
                  <a:lnTo>
                    <a:pt x="1587490" y="946"/>
                  </a:lnTo>
                  <a:lnTo>
                    <a:pt x="1595104" y="5614"/>
                  </a:lnTo>
                  <a:lnTo>
                    <a:pt x="1599451" y="8282"/>
                  </a:lnTo>
                  <a:lnTo>
                    <a:pt x="1603050" y="10279"/>
                  </a:lnTo>
                  <a:lnTo>
                    <a:pt x="1604739" y="13120"/>
                  </a:lnTo>
                  <a:lnTo>
                    <a:pt x="1605180" y="16724"/>
                  </a:lnTo>
                  <a:lnTo>
                    <a:pt x="1614929" y="96263"/>
                  </a:lnTo>
                  <a:lnTo>
                    <a:pt x="1623967" y="170004"/>
                  </a:lnTo>
                  <a:lnTo>
                    <a:pt x="1632322" y="238168"/>
                  </a:lnTo>
                  <a:lnTo>
                    <a:pt x="1640020" y="300973"/>
                  </a:lnTo>
                  <a:lnTo>
                    <a:pt x="1647087" y="358640"/>
                  </a:lnTo>
                  <a:lnTo>
                    <a:pt x="1653552" y="411387"/>
                  </a:lnTo>
                  <a:lnTo>
                    <a:pt x="1659441" y="459434"/>
                  </a:lnTo>
                  <a:lnTo>
                    <a:pt x="1664781" y="502999"/>
                  </a:lnTo>
                  <a:lnTo>
                    <a:pt x="1669598" y="542303"/>
                  </a:lnTo>
                  <a:lnTo>
                    <a:pt x="1673920" y="577565"/>
                  </a:lnTo>
                  <a:lnTo>
                    <a:pt x="1677774" y="609004"/>
                  </a:lnTo>
                  <a:lnTo>
                    <a:pt x="1681185" y="636840"/>
                  </a:lnTo>
                  <a:lnTo>
                    <a:pt x="1682261" y="645618"/>
                  </a:lnTo>
                  <a:lnTo>
                    <a:pt x="1686084" y="676806"/>
                  </a:lnTo>
                  <a:lnTo>
                    <a:pt x="1738142" y="1101545"/>
                  </a:lnTo>
                  <a:lnTo>
                    <a:pt x="1732658" y="1134231"/>
                  </a:lnTo>
                  <a:lnTo>
                    <a:pt x="1728347" y="1148792"/>
                  </a:lnTo>
                  <a:lnTo>
                    <a:pt x="1722975" y="1148527"/>
                  </a:lnTo>
                  <a:lnTo>
                    <a:pt x="1714306" y="1136737"/>
                  </a:lnTo>
                  <a:lnTo>
                    <a:pt x="1704340" y="1132419"/>
                  </a:lnTo>
                  <a:lnTo>
                    <a:pt x="1695346" y="1134490"/>
                  </a:lnTo>
                  <a:lnTo>
                    <a:pt x="1686807" y="1139247"/>
                  </a:lnTo>
                  <a:lnTo>
                    <a:pt x="1678208" y="1142985"/>
                  </a:lnTo>
                  <a:lnTo>
                    <a:pt x="1668419" y="1136955"/>
                  </a:lnTo>
                  <a:lnTo>
                    <a:pt x="1658520" y="1130023"/>
                  </a:lnTo>
                  <a:lnTo>
                    <a:pt x="1649642" y="1131414"/>
                  </a:lnTo>
                  <a:lnTo>
                    <a:pt x="1642912" y="1150353"/>
                  </a:lnTo>
                  <a:lnTo>
                    <a:pt x="1633931" y="1150883"/>
                  </a:lnTo>
                  <a:lnTo>
                    <a:pt x="1625802" y="1158388"/>
                  </a:lnTo>
                  <a:lnTo>
                    <a:pt x="1617367" y="1163420"/>
                  </a:lnTo>
                  <a:lnTo>
                    <a:pt x="1607471" y="1156531"/>
                  </a:lnTo>
                  <a:lnTo>
                    <a:pt x="1595275" y="1130822"/>
                  </a:lnTo>
                  <a:lnTo>
                    <a:pt x="1586642" y="1134191"/>
                  </a:lnTo>
                  <a:lnTo>
                    <a:pt x="1579565" y="1150272"/>
                  </a:lnTo>
                  <a:lnTo>
                    <a:pt x="1572038" y="1162697"/>
                  </a:lnTo>
                  <a:lnTo>
                    <a:pt x="1557431" y="1160740"/>
                  </a:lnTo>
                  <a:lnTo>
                    <a:pt x="1536727" y="1160328"/>
                  </a:lnTo>
                  <a:lnTo>
                    <a:pt x="1516214" y="1159435"/>
                  </a:lnTo>
                  <a:lnTo>
                    <a:pt x="1502179" y="1156036"/>
                  </a:lnTo>
                  <a:lnTo>
                    <a:pt x="1493181" y="1151374"/>
                  </a:lnTo>
                  <a:lnTo>
                    <a:pt x="1484656" y="1149051"/>
                  </a:lnTo>
                  <a:lnTo>
                    <a:pt x="1476750" y="1150763"/>
                  </a:lnTo>
                  <a:lnTo>
                    <a:pt x="1469610" y="1158205"/>
                  </a:lnTo>
                  <a:lnTo>
                    <a:pt x="1446158" y="1180231"/>
                  </a:lnTo>
                  <a:lnTo>
                    <a:pt x="1407870" y="1180156"/>
                  </a:lnTo>
                  <a:lnTo>
                    <a:pt x="1368535" y="1172559"/>
                  </a:lnTo>
                  <a:lnTo>
                    <a:pt x="1341943" y="1172019"/>
                  </a:lnTo>
                  <a:lnTo>
                    <a:pt x="1333971" y="1177566"/>
                  </a:lnTo>
                  <a:lnTo>
                    <a:pt x="1325764" y="1182226"/>
                  </a:lnTo>
                  <a:lnTo>
                    <a:pt x="1317282" y="1184637"/>
                  </a:lnTo>
                  <a:lnTo>
                    <a:pt x="1308483" y="1183434"/>
                  </a:lnTo>
                  <a:lnTo>
                    <a:pt x="1295191" y="1189141"/>
                  </a:lnTo>
                  <a:lnTo>
                    <a:pt x="1274174" y="1185123"/>
                  </a:lnTo>
                  <a:lnTo>
                    <a:pt x="1253583" y="1184592"/>
                  </a:lnTo>
                  <a:lnTo>
                    <a:pt x="1241574" y="1200762"/>
                  </a:lnTo>
                  <a:lnTo>
                    <a:pt x="1231348" y="1190239"/>
                  </a:lnTo>
                  <a:lnTo>
                    <a:pt x="1222370" y="1188353"/>
                  </a:lnTo>
                  <a:lnTo>
                    <a:pt x="1214317" y="1192974"/>
                  </a:lnTo>
                  <a:lnTo>
                    <a:pt x="1206864" y="1201974"/>
                  </a:lnTo>
                  <a:lnTo>
                    <a:pt x="1193044" y="1202610"/>
                  </a:lnTo>
                  <a:lnTo>
                    <a:pt x="1172635" y="1202286"/>
                  </a:lnTo>
                  <a:lnTo>
                    <a:pt x="1152448" y="1204790"/>
                  </a:lnTo>
                  <a:lnTo>
                    <a:pt x="1139294" y="1213913"/>
                  </a:lnTo>
                  <a:lnTo>
                    <a:pt x="1121299" y="1206557"/>
                  </a:lnTo>
                  <a:lnTo>
                    <a:pt x="1104208" y="1206567"/>
                  </a:lnTo>
                  <a:lnTo>
                    <a:pt x="1087876" y="1212763"/>
                  </a:lnTo>
                  <a:lnTo>
                    <a:pt x="1072157" y="1223965"/>
                  </a:lnTo>
                  <a:lnTo>
                    <a:pt x="1053797" y="1216864"/>
                  </a:lnTo>
                  <a:lnTo>
                    <a:pt x="1036726" y="1219251"/>
                  </a:lnTo>
                  <a:lnTo>
                    <a:pt x="1020164" y="1225798"/>
                  </a:lnTo>
                  <a:lnTo>
                    <a:pt x="1003334" y="1231181"/>
                  </a:lnTo>
                  <a:lnTo>
                    <a:pt x="997170" y="1244040"/>
                  </a:lnTo>
                  <a:lnTo>
                    <a:pt x="986416" y="1245588"/>
                  </a:lnTo>
                  <a:lnTo>
                    <a:pt x="973445" y="1240329"/>
                  </a:lnTo>
                  <a:lnTo>
                    <a:pt x="960632" y="1232768"/>
                  </a:lnTo>
                  <a:lnTo>
                    <a:pt x="954907" y="1229813"/>
                  </a:lnTo>
                  <a:lnTo>
                    <a:pt x="947569" y="1230098"/>
                  </a:lnTo>
                  <a:lnTo>
                    <a:pt x="942728" y="1234348"/>
                  </a:lnTo>
                  <a:lnTo>
                    <a:pt x="931322" y="1239636"/>
                  </a:lnTo>
                  <a:lnTo>
                    <a:pt x="916077" y="1241799"/>
                  </a:lnTo>
                  <a:lnTo>
                    <a:pt x="899538" y="1242638"/>
                  </a:lnTo>
                  <a:lnTo>
                    <a:pt x="884251" y="1243953"/>
                  </a:lnTo>
                  <a:lnTo>
                    <a:pt x="878969" y="1244601"/>
                  </a:lnTo>
                  <a:lnTo>
                    <a:pt x="872951" y="1244724"/>
                  </a:lnTo>
                  <a:lnTo>
                    <a:pt x="867449" y="1243575"/>
                  </a:lnTo>
                  <a:lnTo>
                    <a:pt x="856748" y="1249749"/>
                  </a:lnTo>
                  <a:lnTo>
                    <a:pt x="846992" y="1262600"/>
                  </a:lnTo>
                  <a:lnTo>
                    <a:pt x="836366" y="1268364"/>
                  </a:lnTo>
                  <a:lnTo>
                    <a:pt x="823060" y="1253277"/>
                  </a:lnTo>
                  <a:lnTo>
                    <a:pt x="805866" y="1257745"/>
                  </a:lnTo>
                  <a:lnTo>
                    <a:pt x="775094" y="1261136"/>
                  </a:lnTo>
                  <a:lnTo>
                    <a:pt x="740991" y="1261964"/>
                  </a:lnTo>
                  <a:lnTo>
                    <a:pt x="713807" y="1258749"/>
                  </a:lnTo>
                  <a:lnTo>
                    <a:pt x="702078" y="1244994"/>
                  </a:lnTo>
                  <a:lnTo>
                    <a:pt x="691424" y="1239499"/>
                  </a:lnTo>
                  <a:lnTo>
                    <a:pt x="681652" y="1240174"/>
                  </a:lnTo>
                  <a:lnTo>
                    <a:pt x="672568" y="1244933"/>
                  </a:lnTo>
                  <a:lnTo>
                    <a:pt x="664992" y="1265146"/>
                  </a:lnTo>
                  <a:lnTo>
                    <a:pt x="655561" y="1270230"/>
                  </a:lnTo>
                  <a:lnTo>
                    <a:pt x="645097" y="1266880"/>
                  </a:lnTo>
                  <a:lnTo>
                    <a:pt x="634419" y="1261789"/>
                  </a:lnTo>
                  <a:lnTo>
                    <a:pt x="617913" y="1256407"/>
                  </a:lnTo>
                  <a:lnTo>
                    <a:pt x="595117" y="1261730"/>
                  </a:lnTo>
                  <a:lnTo>
                    <a:pt x="572418" y="1268870"/>
                  </a:lnTo>
                  <a:lnTo>
                    <a:pt x="556203" y="1268938"/>
                  </a:lnTo>
                  <a:lnTo>
                    <a:pt x="545100" y="1260375"/>
                  </a:lnTo>
                  <a:lnTo>
                    <a:pt x="534858" y="1258841"/>
                  </a:lnTo>
                  <a:lnTo>
                    <a:pt x="525402" y="1263718"/>
                  </a:lnTo>
                  <a:lnTo>
                    <a:pt x="516656" y="1274389"/>
                  </a:lnTo>
                  <a:lnTo>
                    <a:pt x="500066" y="1274045"/>
                  </a:lnTo>
                  <a:lnTo>
                    <a:pt x="475952" y="1275878"/>
                  </a:lnTo>
                  <a:lnTo>
                    <a:pt x="452251" y="1281086"/>
                  </a:lnTo>
                  <a:lnTo>
                    <a:pt x="436903" y="1290864"/>
                  </a:lnTo>
                  <a:lnTo>
                    <a:pt x="426989" y="1296027"/>
                  </a:lnTo>
                  <a:lnTo>
                    <a:pt x="415587" y="1288530"/>
                  </a:lnTo>
                  <a:lnTo>
                    <a:pt x="404791" y="1284956"/>
                  </a:lnTo>
                  <a:lnTo>
                    <a:pt x="396697" y="1301887"/>
                  </a:lnTo>
                  <a:lnTo>
                    <a:pt x="385025" y="1315082"/>
                  </a:lnTo>
                  <a:lnTo>
                    <a:pt x="365590" y="1316729"/>
                  </a:lnTo>
                  <a:lnTo>
                    <a:pt x="345439" y="1313556"/>
                  </a:lnTo>
                  <a:lnTo>
                    <a:pt x="331616" y="1312292"/>
                  </a:lnTo>
                  <a:lnTo>
                    <a:pt x="324400" y="1316564"/>
                  </a:lnTo>
                  <a:lnTo>
                    <a:pt x="318073" y="1325523"/>
                  </a:lnTo>
                  <a:lnTo>
                    <a:pt x="311512" y="1333596"/>
                  </a:lnTo>
                  <a:lnTo>
                    <a:pt x="303594" y="1335211"/>
                  </a:lnTo>
                  <a:lnTo>
                    <a:pt x="299209" y="1327634"/>
                  </a:lnTo>
                  <a:lnTo>
                    <a:pt x="300774" y="1320412"/>
                  </a:lnTo>
                  <a:lnTo>
                    <a:pt x="292395" y="1322286"/>
                  </a:lnTo>
                  <a:lnTo>
                    <a:pt x="258177" y="1341997"/>
                  </a:lnTo>
                  <a:lnTo>
                    <a:pt x="235742" y="1347708"/>
                  </a:lnTo>
                  <a:lnTo>
                    <a:pt x="216374" y="1350242"/>
                  </a:lnTo>
                  <a:lnTo>
                    <a:pt x="202316" y="1349956"/>
                  </a:lnTo>
                  <a:lnTo>
                    <a:pt x="195810" y="1347203"/>
                  </a:lnTo>
                  <a:lnTo>
                    <a:pt x="192870" y="1343723"/>
                  </a:lnTo>
                  <a:lnTo>
                    <a:pt x="188418" y="1344308"/>
                  </a:lnTo>
                  <a:lnTo>
                    <a:pt x="182066" y="1345810"/>
                  </a:lnTo>
                  <a:lnTo>
                    <a:pt x="173431" y="1345079"/>
                  </a:lnTo>
                  <a:lnTo>
                    <a:pt x="167080" y="1345639"/>
                  </a:lnTo>
                  <a:lnTo>
                    <a:pt x="162408" y="1350161"/>
                  </a:lnTo>
                  <a:lnTo>
                    <a:pt x="157544" y="1356190"/>
                  </a:lnTo>
                  <a:lnTo>
                    <a:pt x="150616" y="1361275"/>
                  </a:lnTo>
                  <a:lnTo>
                    <a:pt x="142535" y="1361130"/>
                  </a:lnTo>
                  <a:lnTo>
                    <a:pt x="137251" y="1356135"/>
                  </a:lnTo>
                  <a:lnTo>
                    <a:pt x="134486" y="1351176"/>
                  </a:lnTo>
                  <a:lnTo>
                    <a:pt x="133958" y="1351137"/>
                  </a:lnTo>
                  <a:lnTo>
                    <a:pt x="125983" y="1286076"/>
                  </a:lnTo>
                  <a:lnTo>
                    <a:pt x="118721" y="1226822"/>
                  </a:lnTo>
                  <a:lnTo>
                    <a:pt x="112137" y="1173101"/>
                  </a:lnTo>
                  <a:lnTo>
                    <a:pt x="106197" y="1124644"/>
                  </a:lnTo>
                  <a:lnTo>
                    <a:pt x="100870" y="1081177"/>
                  </a:lnTo>
                  <a:lnTo>
                    <a:pt x="96121" y="1042431"/>
                  </a:lnTo>
                  <a:lnTo>
                    <a:pt x="91917" y="1008132"/>
                  </a:lnTo>
                  <a:lnTo>
                    <a:pt x="87093" y="968776"/>
                  </a:lnTo>
                  <a:lnTo>
                    <a:pt x="86939" y="968520"/>
                  </a:lnTo>
                  <a:lnTo>
                    <a:pt x="79080" y="907269"/>
                  </a:lnTo>
                  <a:lnTo>
                    <a:pt x="72739" y="857203"/>
                  </a:lnTo>
                  <a:lnTo>
                    <a:pt x="65237" y="797675"/>
                  </a:lnTo>
                  <a:lnTo>
                    <a:pt x="56909" y="731308"/>
                  </a:lnTo>
                  <a:lnTo>
                    <a:pt x="48089" y="660726"/>
                  </a:lnTo>
                  <a:lnTo>
                    <a:pt x="39112" y="588554"/>
                  </a:lnTo>
                  <a:lnTo>
                    <a:pt x="30312" y="517414"/>
                  </a:lnTo>
                  <a:lnTo>
                    <a:pt x="22026" y="449930"/>
                  </a:lnTo>
                  <a:lnTo>
                    <a:pt x="14587" y="388726"/>
                  </a:lnTo>
                  <a:lnTo>
                    <a:pt x="8330" y="336427"/>
                  </a:lnTo>
                  <a:lnTo>
                    <a:pt x="3590" y="295654"/>
                  </a:lnTo>
                  <a:lnTo>
                    <a:pt x="0" y="259187"/>
                  </a:lnTo>
                  <a:lnTo>
                    <a:pt x="274" y="247922"/>
                  </a:lnTo>
                  <a:lnTo>
                    <a:pt x="1836" y="239987"/>
                  </a:lnTo>
                  <a:lnTo>
                    <a:pt x="3963" y="234611"/>
                  </a:lnTo>
                  <a:lnTo>
                    <a:pt x="5933" y="231026"/>
                  </a:lnTo>
                  <a:lnTo>
                    <a:pt x="6959" y="228462"/>
                  </a:lnTo>
                  <a:lnTo>
                    <a:pt x="9453" y="226936"/>
                  </a:lnTo>
                  <a:lnTo>
                    <a:pt x="11947" y="225411"/>
                  </a:lnTo>
                  <a:lnTo>
                    <a:pt x="14451" y="221313"/>
                  </a:lnTo>
                  <a:lnTo>
                    <a:pt x="15310" y="216617"/>
                  </a:lnTo>
                  <a:lnTo>
                    <a:pt x="17258" y="215673"/>
                  </a:lnTo>
                  <a:lnTo>
                    <a:pt x="23027" y="222834"/>
                  </a:lnTo>
                  <a:lnTo>
                    <a:pt x="23761" y="223354"/>
                  </a:lnTo>
                  <a:lnTo>
                    <a:pt x="24569" y="224474"/>
                  </a:lnTo>
                  <a:lnTo>
                    <a:pt x="25963" y="224913"/>
                  </a:lnTo>
                  <a:lnTo>
                    <a:pt x="32897" y="228083"/>
                  </a:lnTo>
                  <a:lnTo>
                    <a:pt x="39438" y="227529"/>
                  </a:lnTo>
                  <a:lnTo>
                    <a:pt x="45827" y="224707"/>
                  </a:lnTo>
                  <a:lnTo>
                    <a:pt x="52305" y="221075"/>
                  </a:lnTo>
                  <a:lnTo>
                    <a:pt x="56633" y="218105"/>
                  </a:lnTo>
                  <a:lnTo>
                    <a:pt x="62724" y="218578"/>
                  </a:lnTo>
                  <a:lnTo>
                    <a:pt x="67128" y="221696"/>
                  </a:lnTo>
                  <a:lnTo>
                    <a:pt x="74366" y="227430"/>
                  </a:lnTo>
                  <a:lnTo>
                    <a:pt x="81377" y="231305"/>
                  </a:lnTo>
                  <a:lnTo>
                    <a:pt x="87739" y="229887"/>
                  </a:lnTo>
                  <a:lnTo>
                    <a:pt x="93031" y="219741"/>
                  </a:lnTo>
                  <a:lnTo>
                    <a:pt x="93910" y="215976"/>
                  </a:lnTo>
                  <a:lnTo>
                    <a:pt x="96844" y="212568"/>
                  </a:lnTo>
                  <a:lnTo>
                    <a:pt x="101392" y="211401"/>
                  </a:lnTo>
                  <a:lnTo>
                    <a:pt x="107954" y="206653"/>
                  </a:lnTo>
                  <a:lnTo>
                    <a:pt x="114432" y="200200"/>
                  </a:lnTo>
                  <a:lnTo>
                    <a:pt x="121324" y="197127"/>
                  </a:lnTo>
                  <a:lnTo>
                    <a:pt x="129127" y="202514"/>
                  </a:lnTo>
                  <a:lnTo>
                    <a:pt x="129935" y="203635"/>
                  </a:lnTo>
                  <a:lnTo>
                    <a:pt x="130743" y="204755"/>
                  </a:lnTo>
                  <a:lnTo>
                    <a:pt x="130890" y="205956"/>
                  </a:lnTo>
                  <a:lnTo>
                    <a:pt x="140730" y="227964"/>
                  </a:lnTo>
                  <a:lnTo>
                    <a:pt x="148244" y="229967"/>
                  </a:lnTo>
                  <a:lnTo>
                    <a:pt x="154309" y="220146"/>
                  </a:lnTo>
                  <a:lnTo>
                    <a:pt x="159802" y="206680"/>
                  </a:lnTo>
                  <a:lnTo>
                    <a:pt x="161854" y="201551"/>
                  </a:lnTo>
                  <a:lnTo>
                    <a:pt x="167577" y="199021"/>
                  </a:lnTo>
                  <a:lnTo>
                    <a:pt x="173669" y="199494"/>
                  </a:lnTo>
                  <a:lnTo>
                    <a:pt x="189533" y="200321"/>
                  </a:lnTo>
                  <a:lnTo>
                    <a:pt x="207901" y="200556"/>
                  </a:lnTo>
                  <a:lnTo>
                    <a:pt x="224728" y="201551"/>
                  </a:lnTo>
                  <a:lnTo>
                    <a:pt x="235970" y="204660"/>
                  </a:lnTo>
                  <a:lnTo>
                    <a:pt x="244451" y="209079"/>
                  </a:lnTo>
                  <a:lnTo>
                    <a:pt x="252566" y="211542"/>
                  </a:lnTo>
                  <a:lnTo>
                    <a:pt x="260254" y="210514"/>
                  </a:lnTo>
                  <a:lnTo>
                    <a:pt x="267450" y="204460"/>
                  </a:lnTo>
                  <a:lnTo>
                    <a:pt x="267964" y="203177"/>
                  </a:lnTo>
                  <a:lnTo>
                    <a:pt x="268477" y="201895"/>
                  </a:lnTo>
                  <a:lnTo>
                    <a:pt x="269064" y="201214"/>
                  </a:lnTo>
                  <a:lnTo>
                    <a:pt x="278331" y="176587"/>
                  </a:lnTo>
                  <a:lnTo>
                    <a:pt x="288617" y="170011"/>
                  </a:lnTo>
                  <a:lnTo>
                    <a:pt x="306955" y="172736"/>
                  </a:lnTo>
                  <a:lnTo>
                    <a:pt x="340379" y="176012"/>
                  </a:lnTo>
                  <a:lnTo>
                    <a:pt x="341040" y="175931"/>
                  </a:lnTo>
                  <a:lnTo>
                    <a:pt x="360877" y="175929"/>
                  </a:lnTo>
                  <a:lnTo>
                    <a:pt x="375685" y="176943"/>
                  </a:lnTo>
                  <a:lnTo>
                    <a:pt x="386105" y="179067"/>
                  </a:lnTo>
                  <a:lnTo>
                    <a:pt x="392776" y="182393"/>
                  </a:lnTo>
                  <a:lnTo>
                    <a:pt x="395786" y="185072"/>
                  </a:lnTo>
                  <a:lnTo>
                    <a:pt x="401216" y="185626"/>
                  </a:lnTo>
                  <a:lnTo>
                    <a:pt x="449110" y="172793"/>
                  </a:lnTo>
                  <a:lnTo>
                    <a:pt x="460576" y="172254"/>
                  </a:lnTo>
                  <a:lnTo>
                    <a:pt x="462631" y="172612"/>
                  </a:lnTo>
                  <a:lnTo>
                    <a:pt x="464538" y="171769"/>
                  </a:lnTo>
                  <a:lnTo>
                    <a:pt x="465859" y="171607"/>
                  </a:lnTo>
                  <a:lnTo>
                    <a:pt x="472323" y="171958"/>
                  </a:lnTo>
                  <a:lnTo>
                    <a:pt x="478987" y="175484"/>
                  </a:lnTo>
                  <a:lnTo>
                    <a:pt x="485416" y="178126"/>
                  </a:lnTo>
                  <a:lnTo>
                    <a:pt x="491177" y="175819"/>
                  </a:lnTo>
                  <a:lnTo>
                    <a:pt x="496458" y="169685"/>
                  </a:lnTo>
                  <a:lnTo>
                    <a:pt x="504823" y="166831"/>
                  </a:lnTo>
                  <a:lnTo>
                    <a:pt x="513041" y="168262"/>
                  </a:lnTo>
                  <a:lnTo>
                    <a:pt x="530579" y="169589"/>
                  </a:lnTo>
                  <a:lnTo>
                    <a:pt x="550428" y="167719"/>
                  </a:lnTo>
                  <a:lnTo>
                    <a:pt x="569836" y="163273"/>
                  </a:lnTo>
                  <a:lnTo>
                    <a:pt x="586051" y="156875"/>
                  </a:lnTo>
                  <a:lnTo>
                    <a:pt x="592975" y="154322"/>
                  </a:lnTo>
                  <a:lnTo>
                    <a:pt x="600230" y="152927"/>
                  </a:lnTo>
                  <a:lnTo>
                    <a:pt x="607513" y="152787"/>
                  </a:lnTo>
                  <a:lnTo>
                    <a:pt x="614521" y="153995"/>
                  </a:lnTo>
                  <a:lnTo>
                    <a:pt x="626212" y="155039"/>
                  </a:lnTo>
                  <a:lnTo>
                    <a:pt x="637544" y="153155"/>
                  </a:lnTo>
                  <a:lnTo>
                    <a:pt x="648572" y="148793"/>
                  </a:lnTo>
                  <a:lnTo>
                    <a:pt x="659352" y="142404"/>
                  </a:lnTo>
                  <a:lnTo>
                    <a:pt x="663681" y="139435"/>
                  </a:lnTo>
                  <a:lnTo>
                    <a:pt x="668303" y="138869"/>
                  </a:lnTo>
                  <a:lnTo>
                    <a:pt x="672560" y="140785"/>
                  </a:lnTo>
                  <a:lnTo>
                    <a:pt x="693326" y="144689"/>
                  </a:lnTo>
                  <a:lnTo>
                    <a:pt x="717048" y="143487"/>
                  </a:lnTo>
                  <a:lnTo>
                    <a:pt x="739695" y="138644"/>
                  </a:lnTo>
                  <a:lnTo>
                    <a:pt x="757238" y="131626"/>
                  </a:lnTo>
                  <a:lnTo>
                    <a:pt x="761639" y="129258"/>
                  </a:lnTo>
                  <a:lnTo>
                    <a:pt x="767731" y="129731"/>
                  </a:lnTo>
                  <a:lnTo>
                    <a:pt x="771474" y="132930"/>
                  </a:lnTo>
                  <a:lnTo>
                    <a:pt x="775071" y="134927"/>
                  </a:lnTo>
                  <a:lnTo>
                    <a:pt x="777933" y="136405"/>
                  </a:lnTo>
                  <a:lnTo>
                    <a:pt x="781235" y="136000"/>
                  </a:lnTo>
                  <a:lnTo>
                    <a:pt x="785931" y="136035"/>
                  </a:lnTo>
                  <a:lnTo>
                    <a:pt x="790260" y="133065"/>
                  </a:lnTo>
                  <a:lnTo>
                    <a:pt x="792460" y="129138"/>
                  </a:lnTo>
                  <a:lnTo>
                    <a:pt x="797625" y="126162"/>
                  </a:lnTo>
                  <a:lnTo>
                    <a:pt x="803522" y="129154"/>
                  </a:lnTo>
                  <a:lnTo>
                    <a:pt x="809280" y="131020"/>
                  </a:lnTo>
                  <a:lnTo>
                    <a:pt x="814032" y="124665"/>
                  </a:lnTo>
                  <a:lnTo>
                    <a:pt x="814984" y="121500"/>
                  </a:lnTo>
                  <a:lnTo>
                    <a:pt x="817405" y="119374"/>
                  </a:lnTo>
                  <a:lnTo>
                    <a:pt x="820560" y="117768"/>
                  </a:lnTo>
                  <a:lnTo>
                    <a:pt x="840226" y="106375"/>
                  </a:lnTo>
                  <a:lnTo>
                    <a:pt x="865478" y="93898"/>
                  </a:lnTo>
                  <a:lnTo>
                    <a:pt x="891090" y="89492"/>
                  </a:lnTo>
                  <a:lnTo>
                    <a:pt x="911839" y="102314"/>
                  </a:lnTo>
                  <a:lnTo>
                    <a:pt x="913455" y="104554"/>
                  </a:lnTo>
                  <a:lnTo>
                    <a:pt x="915657" y="106113"/>
                  </a:lnTo>
                  <a:lnTo>
                    <a:pt x="918445" y="106990"/>
                  </a:lnTo>
                  <a:lnTo>
                    <a:pt x="925468" y="111902"/>
                  </a:lnTo>
                  <a:lnTo>
                    <a:pt x="932456" y="118076"/>
                  </a:lnTo>
                  <a:lnTo>
                    <a:pt x="938769" y="119760"/>
                  </a:lnTo>
                  <a:lnTo>
                    <a:pt x="943764" y="111203"/>
                  </a:lnTo>
                  <a:lnTo>
                    <a:pt x="945156" y="106155"/>
                  </a:lnTo>
                  <a:lnTo>
                    <a:pt x="948824" y="103267"/>
                  </a:lnTo>
                  <a:lnTo>
                    <a:pt x="954033" y="102019"/>
                  </a:lnTo>
                  <a:lnTo>
                    <a:pt x="970308" y="99443"/>
                  </a:lnTo>
                  <a:lnTo>
                    <a:pt x="986715" y="97937"/>
                  </a:lnTo>
                  <a:lnTo>
                    <a:pt x="1003328" y="98120"/>
                  </a:lnTo>
                  <a:lnTo>
                    <a:pt x="1020221" y="100613"/>
                  </a:lnTo>
                  <a:lnTo>
                    <a:pt x="1023009" y="101490"/>
                  </a:lnTo>
                  <a:lnTo>
                    <a:pt x="1025215" y="103049"/>
                  </a:lnTo>
                  <a:lnTo>
                    <a:pt x="1026903" y="105890"/>
                  </a:lnTo>
                  <a:lnTo>
                    <a:pt x="1036172" y="115909"/>
                  </a:lnTo>
                  <a:lnTo>
                    <a:pt x="1044801" y="120690"/>
                  </a:lnTo>
                  <a:lnTo>
                    <a:pt x="1052920" y="121305"/>
                  </a:lnTo>
                  <a:lnTo>
                    <a:pt x="1060657" y="118823"/>
                  </a:lnTo>
                  <a:lnTo>
                    <a:pt x="1063815" y="117217"/>
                  </a:lnTo>
                  <a:lnTo>
                    <a:pt x="1066161" y="114491"/>
                  </a:lnTo>
                  <a:lnTo>
                    <a:pt x="1067113" y="111326"/>
                  </a:lnTo>
                  <a:lnTo>
                    <a:pt x="1074046" y="94902"/>
                  </a:lnTo>
                  <a:lnTo>
                    <a:pt x="1082325" y="90486"/>
                  </a:lnTo>
                  <a:lnTo>
                    <a:pt x="1091474" y="93166"/>
                  </a:lnTo>
                  <a:lnTo>
                    <a:pt x="1101016" y="98026"/>
                  </a:lnTo>
                  <a:lnTo>
                    <a:pt x="1102410" y="98465"/>
                  </a:lnTo>
                  <a:lnTo>
                    <a:pt x="1103878" y="99504"/>
                  </a:lnTo>
                  <a:lnTo>
                    <a:pt x="1105345" y="100543"/>
                  </a:lnTo>
                  <a:lnTo>
                    <a:pt x="1114184" y="107052"/>
                  </a:lnTo>
                  <a:lnTo>
                    <a:pt x="1122343" y="107986"/>
                  </a:lnTo>
                  <a:lnTo>
                    <a:pt x="1130020" y="104978"/>
                  </a:lnTo>
                  <a:lnTo>
                    <a:pt x="1137416" y="99661"/>
                  </a:lnTo>
                  <a:lnTo>
                    <a:pt x="1140490" y="97455"/>
                  </a:lnTo>
                  <a:lnTo>
                    <a:pt x="1144377" y="96369"/>
                  </a:lnTo>
                  <a:lnTo>
                    <a:pt x="1148495" y="97084"/>
                  </a:lnTo>
                  <a:lnTo>
                    <a:pt x="1165045" y="99275"/>
                  </a:lnTo>
                  <a:lnTo>
                    <a:pt x="1185052" y="99385"/>
                  </a:lnTo>
                  <a:lnTo>
                    <a:pt x="1204316" y="96500"/>
                  </a:lnTo>
                  <a:lnTo>
                    <a:pt x="1218638" y="89706"/>
                  </a:lnTo>
                  <a:lnTo>
                    <a:pt x="1221057" y="87580"/>
                  </a:lnTo>
                  <a:lnTo>
                    <a:pt x="1224944" y="86494"/>
                  </a:lnTo>
                  <a:lnTo>
                    <a:pt x="1267452" y="83951"/>
                  </a:lnTo>
                  <a:lnTo>
                    <a:pt x="1300741" y="70498"/>
                  </a:lnTo>
                  <a:lnTo>
                    <a:pt x="1301406" y="70416"/>
                  </a:lnTo>
                  <a:lnTo>
                    <a:pt x="1301332" y="69816"/>
                  </a:lnTo>
                  <a:lnTo>
                    <a:pt x="1301914" y="69135"/>
                  </a:lnTo>
                  <a:lnTo>
                    <a:pt x="1311542" y="64783"/>
                  </a:lnTo>
                  <a:lnTo>
                    <a:pt x="1322748" y="72297"/>
                  </a:lnTo>
                  <a:lnTo>
                    <a:pt x="1333444" y="75644"/>
                  </a:lnTo>
                  <a:lnTo>
                    <a:pt x="1341540" y="58791"/>
                  </a:lnTo>
                  <a:lnTo>
                    <a:pt x="1353210" y="45578"/>
                  </a:lnTo>
                  <a:lnTo>
                    <a:pt x="1372647" y="43929"/>
                  </a:lnTo>
                  <a:lnTo>
                    <a:pt x="1392802" y="47108"/>
                  </a:lnTo>
                  <a:lnTo>
                    <a:pt x="1406626" y="48376"/>
                  </a:lnTo>
                  <a:lnTo>
                    <a:pt x="1413839" y="44100"/>
                  </a:lnTo>
                  <a:lnTo>
                    <a:pt x="1420164" y="35133"/>
                  </a:lnTo>
                  <a:lnTo>
                    <a:pt x="1426725" y="27051"/>
                  </a:lnTo>
                  <a:lnTo>
                    <a:pt x="1434643" y="25433"/>
                  </a:lnTo>
                  <a:lnTo>
                    <a:pt x="1439094" y="32937"/>
                  </a:lnTo>
                  <a:lnTo>
                    <a:pt x="1437532" y="40092"/>
                  </a:lnTo>
                  <a:lnTo>
                    <a:pt x="1445569" y="38411"/>
                  </a:lnTo>
                  <a:lnTo>
                    <a:pt x="1478818" y="19409"/>
                  </a:lnTo>
                  <a:lnTo>
                    <a:pt x="1479484" y="19328"/>
                  </a:lnTo>
                  <a:lnTo>
                    <a:pt x="1480730" y="18565"/>
                  </a:lnTo>
                  <a:lnTo>
                    <a:pt x="1481385" y="18485"/>
                  </a:lnTo>
                  <a:lnTo>
                    <a:pt x="1494725" y="14592"/>
                  </a:lnTo>
                  <a:lnTo>
                    <a:pt x="1503289" y="13285"/>
                  </a:lnTo>
                  <a:lnTo>
                    <a:pt x="1507781" y="14650"/>
                  </a:lnTo>
                  <a:lnTo>
                    <a:pt x="1508904" y="18770"/>
                  </a:lnTo>
                  <a:lnTo>
                    <a:pt x="1507876" y="26821"/>
                  </a:lnTo>
                  <a:lnTo>
                    <a:pt x="1516690" y="33057"/>
                  </a:lnTo>
                  <a:lnTo>
                    <a:pt x="1525055" y="30202"/>
                  </a:lnTo>
                  <a:lnTo>
                    <a:pt x="1534300" y="24726"/>
                  </a:lnTo>
                  <a:lnTo>
                    <a:pt x="1539109" y="18421"/>
                  </a:lnTo>
                  <a:lnTo>
                    <a:pt x="1541235" y="13817"/>
                  </a:lnTo>
                  <a:lnTo>
                    <a:pt x="1542435" y="13441"/>
                  </a:lnTo>
                  <a:lnTo>
                    <a:pt x="1545379" y="16929"/>
                  </a:lnTo>
                  <a:lnTo>
                    <a:pt x="1549833" y="16344"/>
                  </a:lnTo>
                  <a:lnTo>
                    <a:pt x="1556185" y="14842"/>
                  </a:lnTo>
                  <a:lnTo>
                    <a:pt x="1564821" y="15574"/>
                  </a:lnTo>
                  <a:lnTo>
                    <a:pt x="1569006" y="15281"/>
                  </a:lnTo>
                  <a:lnTo>
                    <a:pt x="1568910" y="11339"/>
                  </a:lnTo>
                  <a:lnTo>
                    <a:pt x="1569005" y="5888"/>
                  </a:lnTo>
                  <a:lnTo>
                    <a:pt x="1573762" y="1066"/>
                  </a:lnTo>
                  <a:lnTo>
                    <a:pt x="1575842" y="202"/>
                  </a:lnTo>
                  <a:lnTo>
                    <a:pt x="1578115" y="0"/>
                  </a:lnTo>
                  <a:lnTo>
                    <a:pt x="1580461" y="236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87800" y="3623729"/>
              <a:ext cx="1642529" cy="11938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88450" y="3591204"/>
              <a:ext cx="1633623" cy="11871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028271" y="2582329"/>
              <a:ext cx="1820329" cy="15070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034904" y="2567545"/>
              <a:ext cx="1808480" cy="1473200"/>
            </a:xfrm>
            <a:custGeom>
              <a:avLst/>
              <a:gdLst/>
              <a:ahLst/>
              <a:cxnLst/>
              <a:rect l="l" t="t" r="r" b="b"/>
              <a:pathLst>
                <a:path w="1808479" h="1473200">
                  <a:moveTo>
                    <a:pt x="239664" y="317500"/>
                  </a:moveTo>
                  <a:lnTo>
                    <a:pt x="156727" y="317500"/>
                  </a:lnTo>
                  <a:lnTo>
                    <a:pt x="155152" y="330200"/>
                  </a:lnTo>
                  <a:lnTo>
                    <a:pt x="150897" y="342900"/>
                  </a:lnTo>
                  <a:lnTo>
                    <a:pt x="145743" y="355600"/>
                  </a:lnTo>
                  <a:lnTo>
                    <a:pt x="9597" y="355600"/>
                  </a:lnTo>
                  <a:lnTo>
                    <a:pt x="4898" y="368300"/>
                  </a:lnTo>
                  <a:lnTo>
                    <a:pt x="2470" y="368300"/>
                  </a:lnTo>
                  <a:lnTo>
                    <a:pt x="837" y="381000"/>
                  </a:lnTo>
                  <a:lnTo>
                    <a:pt x="0" y="381000"/>
                  </a:lnTo>
                  <a:lnTo>
                    <a:pt x="745" y="393700"/>
                  </a:lnTo>
                  <a:lnTo>
                    <a:pt x="2337" y="406400"/>
                  </a:lnTo>
                  <a:lnTo>
                    <a:pt x="7623" y="431800"/>
                  </a:lnTo>
                  <a:lnTo>
                    <a:pt x="16033" y="469900"/>
                  </a:lnTo>
                  <a:lnTo>
                    <a:pt x="26997" y="520700"/>
                  </a:lnTo>
                  <a:lnTo>
                    <a:pt x="39944" y="584200"/>
                  </a:lnTo>
                  <a:lnTo>
                    <a:pt x="54302" y="647700"/>
                  </a:lnTo>
                  <a:lnTo>
                    <a:pt x="69501" y="723900"/>
                  </a:lnTo>
                  <a:lnTo>
                    <a:pt x="84971" y="787400"/>
                  </a:lnTo>
                  <a:lnTo>
                    <a:pt x="100141" y="863600"/>
                  </a:lnTo>
                  <a:lnTo>
                    <a:pt x="114439" y="927100"/>
                  </a:lnTo>
                  <a:lnTo>
                    <a:pt x="127296" y="977900"/>
                  </a:lnTo>
                  <a:lnTo>
                    <a:pt x="138140" y="1028700"/>
                  </a:lnTo>
                  <a:lnTo>
                    <a:pt x="146400" y="1066799"/>
                  </a:lnTo>
                  <a:lnTo>
                    <a:pt x="151507" y="1092199"/>
                  </a:lnTo>
                  <a:lnTo>
                    <a:pt x="151685" y="1092199"/>
                  </a:lnTo>
                  <a:lnTo>
                    <a:pt x="232952" y="1473199"/>
                  </a:lnTo>
                  <a:lnTo>
                    <a:pt x="256896" y="1473199"/>
                  </a:lnTo>
                  <a:lnTo>
                    <a:pt x="261197" y="1460499"/>
                  </a:lnTo>
                  <a:lnTo>
                    <a:pt x="334007" y="1460499"/>
                  </a:lnTo>
                  <a:lnTo>
                    <a:pt x="355837" y="1447799"/>
                  </a:lnTo>
                  <a:lnTo>
                    <a:pt x="388131" y="1422399"/>
                  </a:lnTo>
                  <a:lnTo>
                    <a:pt x="419487" y="1422399"/>
                  </a:lnTo>
                  <a:lnTo>
                    <a:pt x="426284" y="1409699"/>
                  </a:lnTo>
                  <a:lnTo>
                    <a:pt x="479725" y="1409699"/>
                  </a:lnTo>
                  <a:lnTo>
                    <a:pt x="490152" y="1396999"/>
                  </a:lnTo>
                  <a:lnTo>
                    <a:pt x="496687" y="1384299"/>
                  </a:lnTo>
                  <a:lnTo>
                    <a:pt x="529205" y="1384299"/>
                  </a:lnTo>
                  <a:lnTo>
                    <a:pt x="543605" y="1371599"/>
                  </a:lnTo>
                  <a:lnTo>
                    <a:pt x="566735" y="1358899"/>
                  </a:lnTo>
                  <a:lnTo>
                    <a:pt x="607132" y="1358899"/>
                  </a:lnTo>
                  <a:lnTo>
                    <a:pt x="614877" y="1346199"/>
                  </a:lnTo>
                  <a:lnTo>
                    <a:pt x="662170" y="1346199"/>
                  </a:lnTo>
                  <a:lnTo>
                    <a:pt x="684129" y="1333499"/>
                  </a:lnTo>
                  <a:lnTo>
                    <a:pt x="754029" y="1333499"/>
                  </a:lnTo>
                  <a:lnTo>
                    <a:pt x="759748" y="1320799"/>
                  </a:lnTo>
                  <a:lnTo>
                    <a:pt x="768360" y="1308099"/>
                  </a:lnTo>
                  <a:lnTo>
                    <a:pt x="943605" y="1308099"/>
                  </a:lnTo>
                  <a:lnTo>
                    <a:pt x="953702" y="1295399"/>
                  </a:lnTo>
                  <a:lnTo>
                    <a:pt x="1001969" y="1295399"/>
                  </a:lnTo>
                  <a:lnTo>
                    <a:pt x="1016954" y="1282699"/>
                  </a:lnTo>
                  <a:lnTo>
                    <a:pt x="1027832" y="1282699"/>
                  </a:lnTo>
                  <a:lnTo>
                    <a:pt x="1032277" y="1269999"/>
                  </a:lnTo>
                  <a:lnTo>
                    <a:pt x="1104182" y="1269999"/>
                  </a:lnTo>
                  <a:lnTo>
                    <a:pt x="1120084" y="1257299"/>
                  </a:lnTo>
                  <a:lnTo>
                    <a:pt x="1155798" y="1257299"/>
                  </a:lnTo>
                  <a:lnTo>
                    <a:pt x="1170439" y="1244599"/>
                  </a:lnTo>
                  <a:lnTo>
                    <a:pt x="1186144" y="1244599"/>
                  </a:lnTo>
                  <a:lnTo>
                    <a:pt x="1203164" y="1231899"/>
                  </a:lnTo>
                  <a:lnTo>
                    <a:pt x="1274257" y="1231899"/>
                  </a:lnTo>
                  <a:lnTo>
                    <a:pt x="1287966" y="1219199"/>
                  </a:lnTo>
                  <a:lnTo>
                    <a:pt x="1294572" y="1219199"/>
                  </a:lnTo>
                  <a:lnTo>
                    <a:pt x="1302175" y="1206499"/>
                  </a:lnTo>
                  <a:lnTo>
                    <a:pt x="1374766" y="1206499"/>
                  </a:lnTo>
                  <a:lnTo>
                    <a:pt x="1387484" y="1193799"/>
                  </a:lnTo>
                  <a:lnTo>
                    <a:pt x="1412331" y="1193799"/>
                  </a:lnTo>
                  <a:lnTo>
                    <a:pt x="1419767" y="1181099"/>
                  </a:lnTo>
                  <a:lnTo>
                    <a:pt x="1524303" y="1181099"/>
                  </a:lnTo>
                  <a:lnTo>
                    <a:pt x="1545662" y="1155699"/>
                  </a:lnTo>
                  <a:lnTo>
                    <a:pt x="1552104" y="1142999"/>
                  </a:lnTo>
                  <a:lnTo>
                    <a:pt x="1654456" y="1142999"/>
                  </a:lnTo>
                  <a:lnTo>
                    <a:pt x="1660049" y="1117599"/>
                  </a:lnTo>
                  <a:lnTo>
                    <a:pt x="1768333" y="1117599"/>
                  </a:lnTo>
                  <a:lnTo>
                    <a:pt x="1777103" y="1104899"/>
                  </a:lnTo>
                  <a:lnTo>
                    <a:pt x="1805468" y="1104899"/>
                  </a:lnTo>
                  <a:lnTo>
                    <a:pt x="1807968" y="1079499"/>
                  </a:lnTo>
                  <a:lnTo>
                    <a:pt x="1647397" y="330200"/>
                  </a:lnTo>
                  <a:lnTo>
                    <a:pt x="247970" y="330200"/>
                  </a:lnTo>
                  <a:lnTo>
                    <a:pt x="239664" y="317500"/>
                  </a:lnTo>
                  <a:close/>
                </a:path>
                <a:path w="1808479" h="1473200">
                  <a:moveTo>
                    <a:pt x="413997" y="1422399"/>
                  </a:moveTo>
                  <a:lnTo>
                    <a:pt x="396304" y="1422399"/>
                  </a:lnTo>
                  <a:lnTo>
                    <a:pt x="395398" y="1435099"/>
                  </a:lnTo>
                  <a:lnTo>
                    <a:pt x="408193" y="1435099"/>
                  </a:lnTo>
                  <a:lnTo>
                    <a:pt x="413997" y="1422399"/>
                  </a:lnTo>
                  <a:close/>
                </a:path>
                <a:path w="1808479" h="1473200">
                  <a:moveTo>
                    <a:pt x="754029" y="1333499"/>
                  </a:moveTo>
                  <a:lnTo>
                    <a:pt x="723274" y="1333499"/>
                  </a:lnTo>
                  <a:lnTo>
                    <a:pt x="734372" y="1346199"/>
                  </a:lnTo>
                  <a:lnTo>
                    <a:pt x="745097" y="1346199"/>
                  </a:lnTo>
                  <a:lnTo>
                    <a:pt x="754029" y="1333499"/>
                  </a:lnTo>
                  <a:close/>
                </a:path>
                <a:path w="1808479" h="1473200">
                  <a:moveTo>
                    <a:pt x="910370" y="1308099"/>
                  </a:moveTo>
                  <a:lnTo>
                    <a:pt x="789137" y="1308099"/>
                  </a:lnTo>
                  <a:lnTo>
                    <a:pt x="802064" y="1320799"/>
                  </a:lnTo>
                  <a:lnTo>
                    <a:pt x="893656" y="1320799"/>
                  </a:lnTo>
                  <a:lnTo>
                    <a:pt x="910370" y="1308099"/>
                  </a:lnTo>
                  <a:close/>
                </a:path>
                <a:path w="1808479" h="1473200">
                  <a:moveTo>
                    <a:pt x="943605" y="1308099"/>
                  </a:moveTo>
                  <a:lnTo>
                    <a:pt x="910370" y="1308099"/>
                  </a:lnTo>
                  <a:lnTo>
                    <a:pt x="924990" y="1320799"/>
                  </a:lnTo>
                  <a:lnTo>
                    <a:pt x="935051" y="1320799"/>
                  </a:lnTo>
                  <a:lnTo>
                    <a:pt x="943605" y="1308099"/>
                  </a:lnTo>
                  <a:close/>
                </a:path>
                <a:path w="1808479" h="1473200">
                  <a:moveTo>
                    <a:pt x="1087903" y="1269999"/>
                  </a:moveTo>
                  <a:lnTo>
                    <a:pt x="1039554" y="1269999"/>
                  </a:lnTo>
                  <a:lnTo>
                    <a:pt x="1045523" y="1282699"/>
                  </a:lnTo>
                  <a:lnTo>
                    <a:pt x="1082932" y="1282699"/>
                  </a:lnTo>
                  <a:lnTo>
                    <a:pt x="1087903" y="1269999"/>
                  </a:lnTo>
                  <a:close/>
                </a:path>
                <a:path w="1808479" h="1473200">
                  <a:moveTo>
                    <a:pt x="1234022" y="1231899"/>
                  </a:moveTo>
                  <a:lnTo>
                    <a:pt x="1203164" y="1231899"/>
                  </a:lnTo>
                  <a:lnTo>
                    <a:pt x="1221749" y="1244599"/>
                  </a:lnTo>
                  <a:lnTo>
                    <a:pt x="1234022" y="1231899"/>
                  </a:lnTo>
                  <a:close/>
                </a:path>
                <a:path w="1808479" h="1473200">
                  <a:moveTo>
                    <a:pt x="1332918" y="1206499"/>
                  </a:moveTo>
                  <a:lnTo>
                    <a:pt x="1311287" y="1206499"/>
                  </a:lnTo>
                  <a:lnTo>
                    <a:pt x="1322422" y="1219199"/>
                  </a:lnTo>
                  <a:lnTo>
                    <a:pt x="1332918" y="1206499"/>
                  </a:lnTo>
                  <a:close/>
                </a:path>
                <a:path w="1808479" h="1473200">
                  <a:moveTo>
                    <a:pt x="1654456" y="1142999"/>
                  </a:moveTo>
                  <a:lnTo>
                    <a:pt x="1568527" y="1142999"/>
                  </a:lnTo>
                  <a:lnTo>
                    <a:pt x="1577920" y="1155699"/>
                  </a:lnTo>
                  <a:lnTo>
                    <a:pt x="1648088" y="1155699"/>
                  </a:lnTo>
                  <a:lnTo>
                    <a:pt x="1654456" y="1142999"/>
                  </a:lnTo>
                  <a:close/>
                </a:path>
                <a:path w="1808479" h="1473200">
                  <a:moveTo>
                    <a:pt x="1722542" y="1117599"/>
                  </a:moveTo>
                  <a:lnTo>
                    <a:pt x="1668346" y="1117599"/>
                  </a:lnTo>
                  <a:lnTo>
                    <a:pt x="1682822" y="1142999"/>
                  </a:lnTo>
                  <a:lnTo>
                    <a:pt x="1701237" y="1142999"/>
                  </a:lnTo>
                  <a:lnTo>
                    <a:pt x="1708654" y="1130299"/>
                  </a:lnTo>
                  <a:lnTo>
                    <a:pt x="1717557" y="1130299"/>
                  </a:lnTo>
                  <a:lnTo>
                    <a:pt x="1722542" y="1117599"/>
                  </a:lnTo>
                  <a:close/>
                </a:path>
                <a:path w="1808479" h="1473200">
                  <a:moveTo>
                    <a:pt x="1805468" y="1104899"/>
                  </a:moveTo>
                  <a:lnTo>
                    <a:pt x="1777103" y="1104899"/>
                  </a:lnTo>
                  <a:lnTo>
                    <a:pt x="1787419" y="1117599"/>
                  </a:lnTo>
                  <a:lnTo>
                    <a:pt x="1797120" y="1130299"/>
                  </a:lnTo>
                  <a:lnTo>
                    <a:pt x="1802494" y="1130299"/>
                  </a:lnTo>
                  <a:lnTo>
                    <a:pt x="1805468" y="1104899"/>
                  </a:lnTo>
                  <a:close/>
                </a:path>
                <a:path w="1808479" h="1473200">
                  <a:moveTo>
                    <a:pt x="59546" y="342900"/>
                  </a:moveTo>
                  <a:lnTo>
                    <a:pt x="53438" y="342900"/>
                  </a:lnTo>
                  <a:lnTo>
                    <a:pt x="49386" y="355600"/>
                  </a:lnTo>
                  <a:lnTo>
                    <a:pt x="64207" y="355600"/>
                  </a:lnTo>
                  <a:lnTo>
                    <a:pt x="59546" y="342900"/>
                  </a:lnTo>
                  <a:close/>
                </a:path>
                <a:path w="1808479" h="1473200">
                  <a:moveTo>
                    <a:pt x="126285" y="330200"/>
                  </a:moveTo>
                  <a:lnTo>
                    <a:pt x="103510" y="330200"/>
                  </a:lnTo>
                  <a:lnTo>
                    <a:pt x="97405" y="342900"/>
                  </a:lnTo>
                  <a:lnTo>
                    <a:pt x="89836" y="342900"/>
                  </a:lnTo>
                  <a:lnTo>
                    <a:pt x="85478" y="355600"/>
                  </a:lnTo>
                  <a:lnTo>
                    <a:pt x="138076" y="355600"/>
                  </a:lnTo>
                  <a:lnTo>
                    <a:pt x="126285" y="330200"/>
                  </a:lnTo>
                  <a:close/>
                </a:path>
                <a:path w="1808479" h="1473200">
                  <a:moveTo>
                    <a:pt x="115959" y="317500"/>
                  </a:moveTo>
                  <a:lnTo>
                    <a:pt x="109376" y="330200"/>
                  </a:lnTo>
                  <a:lnTo>
                    <a:pt x="124215" y="330200"/>
                  </a:lnTo>
                  <a:lnTo>
                    <a:pt x="115959" y="317500"/>
                  </a:lnTo>
                  <a:close/>
                </a:path>
                <a:path w="1808479" h="1473200">
                  <a:moveTo>
                    <a:pt x="872834" y="139700"/>
                  </a:moveTo>
                  <a:lnTo>
                    <a:pt x="847724" y="152400"/>
                  </a:lnTo>
                  <a:lnTo>
                    <a:pt x="823705" y="165100"/>
                  </a:lnTo>
                  <a:lnTo>
                    <a:pt x="805151" y="177800"/>
                  </a:lnTo>
                  <a:lnTo>
                    <a:pt x="802153" y="177800"/>
                  </a:lnTo>
                  <a:lnTo>
                    <a:pt x="799931" y="190500"/>
                  </a:lnTo>
                  <a:lnTo>
                    <a:pt x="778188" y="190500"/>
                  </a:lnTo>
                  <a:lnTo>
                    <a:pt x="776360" y="203200"/>
                  </a:lnTo>
                  <a:lnTo>
                    <a:pt x="726506" y="203200"/>
                  </a:lnTo>
                  <a:lnTo>
                    <a:pt x="704389" y="215900"/>
                  </a:lnTo>
                  <a:lnTo>
                    <a:pt x="646832" y="215900"/>
                  </a:lnTo>
                  <a:lnTo>
                    <a:pt x="636675" y="228600"/>
                  </a:lnTo>
                  <a:lnTo>
                    <a:pt x="588906" y="228600"/>
                  </a:lnTo>
                  <a:lnTo>
                    <a:pt x="581807" y="241300"/>
                  </a:lnTo>
                  <a:lnTo>
                    <a:pt x="575141" y="241300"/>
                  </a:lnTo>
                  <a:lnTo>
                    <a:pt x="559569" y="254000"/>
                  </a:lnTo>
                  <a:lnTo>
                    <a:pt x="495144" y="254000"/>
                  </a:lnTo>
                  <a:lnTo>
                    <a:pt x="487079" y="266700"/>
                  </a:lnTo>
                  <a:lnTo>
                    <a:pt x="425948" y="266700"/>
                  </a:lnTo>
                  <a:lnTo>
                    <a:pt x="411104" y="279400"/>
                  </a:lnTo>
                  <a:lnTo>
                    <a:pt x="280117" y="279400"/>
                  </a:lnTo>
                  <a:lnTo>
                    <a:pt x="270468" y="292100"/>
                  </a:lnTo>
                  <a:lnTo>
                    <a:pt x="263470" y="317500"/>
                  </a:lnTo>
                  <a:lnTo>
                    <a:pt x="255532" y="317500"/>
                  </a:lnTo>
                  <a:lnTo>
                    <a:pt x="247970" y="330200"/>
                  </a:lnTo>
                  <a:lnTo>
                    <a:pt x="1647397" y="330200"/>
                  </a:lnTo>
                  <a:lnTo>
                    <a:pt x="1612017" y="165100"/>
                  </a:lnTo>
                  <a:lnTo>
                    <a:pt x="898800" y="165100"/>
                  </a:lnTo>
                  <a:lnTo>
                    <a:pt x="896464" y="152400"/>
                  </a:lnTo>
                  <a:lnTo>
                    <a:pt x="894660" y="152400"/>
                  </a:lnTo>
                  <a:lnTo>
                    <a:pt x="872834" y="139700"/>
                  </a:lnTo>
                  <a:close/>
                </a:path>
                <a:path w="1808479" h="1473200">
                  <a:moveTo>
                    <a:pt x="753614" y="190500"/>
                  </a:moveTo>
                  <a:lnTo>
                    <a:pt x="747505" y="190500"/>
                  </a:lnTo>
                  <a:lnTo>
                    <a:pt x="743340" y="203200"/>
                  </a:lnTo>
                  <a:lnTo>
                    <a:pt x="757640" y="203200"/>
                  </a:lnTo>
                  <a:lnTo>
                    <a:pt x="753614" y="190500"/>
                  </a:lnTo>
                  <a:close/>
                </a:path>
                <a:path w="1808479" h="1473200">
                  <a:moveTo>
                    <a:pt x="1019709" y="152400"/>
                  </a:moveTo>
                  <a:lnTo>
                    <a:pt x="928188" y="152400"/>
                  </a:lnTo>
                  <a:lnTo>
                    <a:pt x="927261" y="165100"/>
                  </a:lnTo>
                  <a:lnTo>
                    <a:pt x="1028736" y="165100"/>
                  </a:lnTo>
                  <a:lnTo>
                    <a:pt x="1019709" y="152400"/>
                  </a:lnTo>
                  <a:close/>
                </a:path>
                <a:path w="1808479" h="1473200">
                  <a:moveTo>
                    <a:pt x="1072727" y="127000"/>
                  </a:moveTo>
                  <a:lnTo>
                    <a:pt x="1063375" y="127000"/>
                  </a:lnTo>
                  <a:lnTo>
                    <a:pt x="1055530" y="139700"/>
                  </a:lnTo>
                  <a:lnTo>
                    <a:pt x="1050108" y="152400"/>
                  </a:lnTo>
                  <a:lnTo>
                    <a:pt x="1047352" y="152400"/>
                  </a:lnTo>
                  <a:lnTo>
                    <a:pt x="1044368" y="165100"/>
                  </a:lnTo>
                  <a:lnTo>
                    <a:pt x="1612017" y="165100"/>
                  </a:lnTo>
                  <a:lnTo>
                    <a:pt x="1606574" y="139700"/>
                  </a:lnTo>
                  <a:lnTo>
                    <a:pt x="1082671" y="139700"/>
                  </a:lnTo>
                  <a:lnTo>
                    <a:pt x="1072727" y="127000"/>
                  </a:lnTo>
                  <a:close/>
                </a:path>
                <a:path w="1808479" h="1473200">
                  <a:moveTo>
                    <a:pt x="1005303" y="139700"/>
                  </a:moveTo>
                  <a:lnTo>
                    <a:pt x="968827" y="139700"/>
                  </a:lnTo>
                  <a:lnTo>
                    <a:pt x="952623" y="152400"/>
                  </a:lnTo>
                  <a:lnTo>
                    <a:pt x="1007627" y="152400"/>
                  </a:lnTo>
                  <a:lnTo>
                    <a:pt x="1005303" y="139700"/>
                  </a:lnTo>
                  <a:close/>
                </a:path>
                <a:path w="1808479" h="1473200">
                  <a:moveTo>
                    <a:pt x="1413474" y="38100"/>
                  </a:moveTo>
                  <a:lnTo>
                    <a:pt x="1394823" y="38100"/>
                  </a:lnTo>
                  <a:lnTo>
                    <a:pt x="1389333" y="50800"/>
                  </a:lnTo>
                  <a:lnTo>
                    <a:pt x="1382531" y="63500"/>
                  </a:lnTo>
                  <a:lnTo>
                    <a:pt x="1329090" y="63500"/>
                  </a:lnTo>
                  <a:lnTo>
                    <a:pt x="1318662" y="76200"/>
                  </a:lnTo>
                  <a:lnTo>
                    <a:pt x="1312124" y="88900"/>
                  </a:lnTo>
                  <a:lnTo>
                    <a:pt x="1279089" y="88900"/>
                  </a:lnTo>
                  <a:lnTo>
                    <a:pt x="1266598" y="101600"/>
                  </a:lnTo>
                  <a:lnTo>
                    <a:pt x="1247149" y="101600"/>
                  </a:lnTo>
                  <a:lnTo>
                    <a:pt x="1226004" y="114300"/>
                  </a:lnTo>
                  <a:lnTo>
                    <a:pt x="1199054" y="114300"/>
                  </a:lnTo>
                  <a:lnTo>
                    <a:pt x="1185405" y="127000"/>
                  </a:lnTo>
                  <a:lnTo>
                    <a:pt x="1121927" y="127000"/>
                  </a:lnTo>
                  <a:lnTo>
                    <a:pt x="1112181" y="139700"/>
                  </a:lnTo>
                  <a:lnTo>
                    <a:pt x="1606574" y="139700"/>
                  </a:lnTo>
                  <a:lnTo>
                    <a:pt x="1590245" y="63500"/>
                  </a:lnTo>
                  <a:lnTo>
                    <a:pt x="1368653" y="63500"/>
                  </a:lnTo>
                  <a:lnTo>
                    <a:pt x="1348296" y="50800"/>
                  </a:lnTo>
                  <a:lnTo>
                    <a:pt x="1412565" y="50800"/>
                  </a:lnTo>
                  <a:lnTo>
                    <a:pt x="1413474" y="38100"/>
                  </a:lnTo>
                  <a:close/>
                </a:path>
                <a:path w="1808479" h="1473200">
                  <a:moveTo>
                    <a:pt x="1481426" y="25400"/>
                  </a:moveTo>
                  <a:lnTo>
                    <a:pt x="1451809" y="25400"/>
                  </a:lnTo>
                  <a:lnTo>
                    <a:pt x="1420416" y="38100"/>
                  </a:lnTo>
                  <a:lnTo>
                    <a:pt x="1412565" y="50800"/>
                  </a:lnTo>
                  <a:lnTo>
                    <a:pt x="1587524" y="50800"/>
                  </a:lnTo>
                  <a:lnTo>
                    <a:pt x="1584802" y="38100"/>
                  </a:lnTo>
                  <a:lnTo>
                    <a:pt x="1490760" y="38100"/>
                  </a:lnTo>
                  <a:lnTo>
                    <a:pt x="1481426" y="25400"/>
                  </a:lnTo>
                  <a:close/>
                </a:path>
                <a:path w="1808479" h="1473200">
                  <a:moveTo>
                    <a:pt x="1576637" y="0"/>
                  </a:moveTo>
                  <a:lnTo>
                    <a:pt x="1540798" y="0"/>
                  </a:lnTo>
                  <a:lnTo>
                    <a:pt x="1541252" y="12700"/>
                  </a:lnTo>
                  <a:lnTo>
                    <a:pt x="1511764" y="12700"/>
                  </a:lnTo>
                  <a:lnTo>
                    <a:pt x="1507546" y="25400"/>
                  </a:lnTo>
                  <a:lnTo>
                    <a:pt x="1498837" y="25400"/>
                  </a:lnTo>
                  <a:lnTo>
                    <a:pt x="1490760" y="38100"/>
                  </a:lnTo>
                  <a:lnTo>
                    <a:pt x="1584802" y="38100"/>
                  </a:lnTo>
                  <a:lnTo>
                    <a:pt x="1576637" y="0"/>
                  </a:lnTo>
                  <a:close/>
                </a:path>
                <a:path w="1808479" h="1473200">
                  <a:moveTo>
                    <a:pt x="1480226" y="12700"/>
                  </a:moveTo>
                  <a:lnTo>
                    <a:pt x="1467214" y="12700"/>
                  </a:lnTo>
                  <a:lnTo>
                    <a:pt x="1454286" y="25400"/>
                  </a:lnTo>
                  <a:lnTo>
                    <a:pt x="1481718" y="25400"/>
                  </a:lnTo>
                  <a:lnTo>
                    <a:pt x="1480226" y="12700"/>
                  </a:lnTo>
                  <a:close/>
                </a:path>
              </a:pathLst>
            </a:custGeom>
            <a:solidFill>
              <a:srgbClr val="D7EE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034904" y="2555313"/>
              <a:ext cx="1808480" cy="1485900"/>
            </a:xfrm>
            <a:custGeom>
              <a:avLst/>
              <a:gdLst/>
              <a:ahLst/>
              <a:cxnLst/>
              <a:rect l="l" t="t" r="r" b="b"/>
              <a:pathLst>
                <a:path w="1808479" h="1485900">
                  <a:moveTo>
                    <a:pt x="1551297" y="23"/>
                  </a:moveTo>
                  <a:lnTo>
                    <a:pt x="1558361" y="94"/>
                  </a:lnTo>
                  <a:lnTo>
                    <a:pt x="1566366" y="4054"/>
                  </a:lnTo>
                  <a:lnTo>
                    <a:pt x="1570937" y="6317"/>
                  </a:lnTo>
                  <a:lnTo>
                    <a:pt x="1574702" y="7981"/>
                  </a:lnTo>
                  <a:lnTo>
                    <a:pt x="1576641" y="10658"/>
                  </a:lnTo>
                  <a:lnTo>
                    <a:pt x="1577406" y="14207"/>
                  </a:lnTo>
                  <a:lnTo>
                    <a:pt x="1594311" y="92537"/>
                  </a:lnTo>
                  <a:lnTo>
                    <a:pt x="1609984" y="165158"/>
                  </a:lnTo>
                  <a:lnTo>
                    <a:pt x="1624471" y="232287"/>
                  </a:lnTo>
                  <a:lnTo>
                    <a:pt x="1637820" y="294138"/>
                  </a:lnTo>
                  <a:lnTo>
                    <a:pt x="1650076" y="350929"/>
                  </a:lnTo>
                  <a:lnTo>
                    <a:pt x="1661287" y="402875"/>
                  </a:lnTo>
                  <a:lnTo>
                    <a:pt x="1671499" y="450191"/>
                  </a:lnTo>
                  <a:lnTo>
                    <a:pt x="1680758" y="493095"/>
                  </a:lnTo>
                  <a:lnTo>
                    <a:pt x="1689112" y="531802"/>
                  </a:lnTo>
                  <a:lnTo>
                    <a:pt x="1696606" y="566529"/>
                  </a:lnTo>
                  <a:lnTo>
                    <a:pt x="1703288" y="597490"/>
                  </a:lnTo>
                  <a:lnTo>
                    <a:pt x="1709204" y="624903"/>
                  </a:lnTo>
                  <a:lnTo>
                    <a:pt x="1711070" y="633548"/>
                  </a:lnTo>
                  <a:lnTo>
                    <a:pt x="1807971" y="1082549"/>
                  </a:lnTo>
                  <a:lnTo>
                    <a:pt x="1805467" y="1115597"/>
                  </a:lnTo>
                  <a:lnTo>
                    <a:pt x="1802491" y="1130488"/>
                  </a:lnTo>
                  <a:lnTo>
                    <a:pt x="1797117" y="1130711"/>
                  </a:lnTo>
                  <a:lnTo>
                    <a:pt x="1787417" y="1119753"/>
                  </a:lnTo>
                  <a:lnTo>
                    <a:pt x="1777101" y="1116354"/>
                  </a:lnTo>
                  <a:lnTo>
                    <a:pt x="1768331" y="1119231"/>
                  </a:lnTo>
                  <a:lnTo>
                    <a:pt x="1760258" y="1124741"/>
                  </a:lnTo>
                  <a:lnTo>
                    <a:pt x="1752032" y="1129241"/>
                  </a:lnTo>
                  <a:lnTo>
                    <a:pt x="1741737" y="1124122"/>
                  </a:lnTo>
                  <a:lnTo>
                    <a:pt x="1731252" y="1118114"/>
                  </a:lnTo>
                  <a:lnTo>
                    <a:pt x="1722536" y="1120303"/>
                  </a:lnTo>
                  <a:lnTo>
                    <a:pt x="1717548" y="1139773"/>
                  </a:lnTo>
                  <a:lnTo>
                    <a:pt x="1708652" y="1141113"/>
                  </a:lnTo>
                  <a:lnTo>
                    <a:pt x="1701236" y="1149323"/>
                  </a:lnTo>
                  <a:lnTo>
                    <a:pt x="1693294" y="1155096"/>
                  </a:lnTo>
                  <a:lnTo>
                    <a:pt x="1682820" y="1149129"/>
                  </a:lnTo>
                  <a:lnTo>
                    <a:pt x="1668343" y="1124631"/>
                  </a:lnTo>
                  <a:lnTo>
                    <a:pt x="1660047" y="1128768"/>
                  </a:lnTo>
                  <a:lnTo>
                    <a:pt x="1654453" y="1145423"/>
                  </a:lnTo>
                  <a:lnTo>
                    <a:pt x="1648081" y="1158478"/>
                  </a:lnTo>
                  <a:lnTo>
                    <a:pt x="1633357" y="1157851"/>
                  </a:lnTo>
                  <a:lnTo>
                    <a:pt x="1612701" y="1159313"/>
                  </a:lnTo>
                  <a:lnTo>
                    <a:pt x="1592191" y="1160280"/>
                  </a:lnTo>
                  <a:lnTo>
                    <a:pt x="1577905" y="1158165"/>
                  </a:lnTo>
                  <a:lnTo>
                    <a:pt x="1568523" y="1154336"/>
                  </a:lnTo>
                  <a:lnTo>
                    <a:pt x="1559823" y="1152794"/>
                  </a:lnTo>
                  <a:lnTo>
                    <a:pt x="1552104" y="1155214"/>
                  </a:lnTo>
                  <a:lnTo>
                    <a:pt x="1545667" y="1163271"/>
                  </a:lnTo>
                  <a:lnTo>
                    <a:pt x="1524304" y="1187329"/>
                  </a:lnTo>
                  <a:lnTo>
                    <a:pt x="1486166" y="1190719"/>
                  </a:lnTo>
                  <a:lnTo>
                    <a:pt x="1446305" y="1186712"/>
                  </a:lnTo>
                  <a:lnTo>
                    <a:pt x="1419773" y="1188579"/>
                  </a:lnTo>
                  <a:lnTo>
                    <a:pt x="1412336" y="1194825"/>
                  </a:lnTo>
                  <a:lnTo>
                    <a:pt x="1404584" y="1200209"/>
                  </a:lnTo>
                  <a:lnTo>
                    <a:pt x="1396355" y="1203377"/>
                  </a:lnTo>
                  <a:lnTo>
                    <a:pt x="1387483" y="1202975"/>
                  </a:lnTo>
                  <a:lnTo>
                    <a:pt x="1374762" y="1209862"/>
                  </a:lnTo>
                  <a:lnTo>
                    <a:pt x="1353467" y="1207761"/>
                  </a:lnTo>
                  <a:lnTo>
                    <a:pt x="1332913" y="1209095"/>
                  </a:lnTo>
                  <a:lnTo>
                    <a:pt x="1322416" y="1226286"/>
                  </a:lnTo>
                  <a:lnTo>
                    <a:pt x="1311280" y="1216731"/>
                  </a:lnTo>
                  <a:lnTo>
                    <a:pt x="1302169" y="1215665"/>
                  </a:lnTo>
                  <a:lnTo>
                    <a:pt x="1294567" y="1220996"/>
                  </a:lnTo>
                  <a:lnTo>
                    <a:pt x="1287958" y="1230633"/>
                  </a:lnTo>
                  <a:lnTo>
                    <a:pt x="1274253" y="1232517"/>
                  </a:lnTo>
                  <a:lnTo>
                    <a:pt x="1253898" y="1234040"/>
                  </a:lnTo>
                  <a:lnTo>
                    <a:pt x="1234020" y="1238361"/>
                  </a:lnTo>
                  <a:lnTo>
                    <a:pt x="1221746" y="1248636"/>
                  </a:lnTo>
                  <a:lnTo>
                    <a:pt x="1203159" y="1242938"/>
                  </a:lnTo>
                  <a:lnTo>
                    <a:pt x="1186139" y="1244495"/>
                  </a:lnTo>
                  <a:lnTo>
                    <a:pt x="1170434" y="1252143"/>
                  </a:lnTo>
                  <a:lnTo>
                    <a:pt x="1155794" y="1264721"/>
                  </a:lnTo>
                  <a:lnTo>
                    <a:pt x="1136867" y="1259311"/>
                  </a:lnTo>
                  <a:lnTo>
                    <a:pt x="1120081" y="1263232"/>
                  </a:lnTo>
                  <a:lnTo>
                    <a:pt x="1104180" y="1271251"/>
                  </a:lnTo>
                  <a:lnTo>
                    <a:pt x="1087906" y="1278135"/>
                  </a:lnTo>
                  <a:lnTo>
                    <a:pt x="1082931" y="1291499"/>
                  </a:lnTo>
                  <a:lnTo>
                    <a:pt x="1072360" y="1294013"/>
                  </a:lnTo>
                  <a:lnTo>
                    <a:pt x="1058967" y="1289949"/>
                  </a:lnTo>
                  <a:lnTo>
                    <a:pt x="1045522" y="1283579"/>
                  </a:lnTo>
                  <a:lnTo>
                    <a:pt x="1039553" y="1281153"/>
                  </a:lnTo>
                  <a:lnTo>
                    <a:pt x="1032271" y="1282101"/>
                  </a:lnTo>
                  <a:lnTo>
                    <a:pt x="1027835" y="1286772"/>
                  </a:lnTo>
                  <a:lnTo>
                    <a:pt x="1016954" y="1293070"/>
                  </a:lnTo>
                  <a:lnTo>
                    <a:pt x="1001967" y="1296604"/>
                  </a:lnTo>
                  <a:lnTo>
                    <a:pt x="985572" y="1298935"/>
                  </a:lnTo>
                  <a:lnTo>
                    <a:pt x="970467" y="1301628"/>
                  </a:lnTo>
                  <a:lnTo>
                    <a:pt x="965265" y="1302751"/>
                  </a:lnTo>
                  <a:lnTo>
                    <a:pt x="959283" y="1303418"/>
                  </a:lnTo>
                  <a:lnTo>
                    <a:pt x="953699" y="1302771"/>
                  </a:lnTo>
                  <a:lnTo>
                    <a:pt x="943601" y="1309888"/>
                  </a:lnTo>
                  <a:lnTo>
                    <a:pt x="935047" y="1323569"/>
                  </a:lnTo>
                  <a:lnTo>
                    <a:pt x="924987" y="1330271"/>
                  </a:lnTo>
                  <a:lnTo>
                    <a:pt x="910370" y="1316450"/>
                  </a:lnTo>
                  <a:lnTo>
                    <a:pt x="893651" y="1322456"/>
                  </a:lnTo>
                  <a:lnTo>
                    <a:pt x="863311" y="1328616"/>
                  </a:lnTo>
                  <a:lnTo>
                    <a:pt x="829424" y="1332527"/>
                  </a:lnTo>
                  <a:lnTo>
                    <a:pt x="802061" y="1331784"/>
                  </a:lnTo>
                  <a:lnTo>
                    <a:pt x="789135" y="1319147"/>
                  </a:lnTo>
                  <a:lnTo>
                    <a:pt x="778027" y="1314638"/>
                  </a:lnTo>
                  <a:lnTo>
                    <a:pt x="768356" y="1316195"/>
                  </a:lnTo>
                  <a:lnTo>
                    <a:pt x="759741" y="1321756"/>
                  </a:lnTo>
                  <a:lnTo>
                    <a:pt x="754024" y="1342571"/>
                  </a:lnTo>
                  <a:lnTo>
                    <a:pt x="745092" y="1348488"/>
                  </a:lnTo>
                  <a:lnTo>
                    <a:pt x="734367" y="1346098"/>
                  </a:lnTo>
                  <a:lnTo>
                    <a:pt x="723272" y="1341995"/>
                  </a:lnTo>
                  <a:lnTo>
                    <a:pt x="706348" y="1338128"/>
                  </a:lnTo>
                  <a:lnTo>
                    <a:pt x="684127" y="1345491"/>
                  </a:lnTo>
                  <a:lnTo>
                    <a:pt x="662166" y="1354656"/>
                  </a:lnTo>
                  <a:lnTo>
                    <a:pt x="646025" y="1356190"/>
                  </a:lnTo>
                  <a:lnTo>
                    <a:pt x="634192" y="1348667"/>
                  </a:lnTo>
                  <a:lnTo>
                    <a:pt x="623853" y="1348066"/>
                  </a:lnTo>
                  <a:lnTo>
                    <a:pt x="614877" y="1353778"/>
                  </a:lnTo>
                  <a:lnTo>
                    <a:pt x="607133" y="1365197"/>
                  </a:lnTo>
                  <a:lnTo>
                    <a:pt x="590580" y="1366356"/>
                  </a:lnTo>
                  <a:lnTo>
                    <a:pt x="566731" y="1370363"/>
                  </a:lnTo>
                  <a:lnTo>
                    <a:pt x="543598" y="1377693"/>
                  </a:lnTo>
                  <a:lnTo>
                    <a:pt x="529197" y="1388820"/>
                  </a:lnTo>
                  <a:lnTo>
                    <a:pt x="519791" y="1394858"/>
                  </a:lnTo>
                  <a:lnTo>
                    <a:pt x="507758" y="1388424"/>
                  </a:lnTo>
                  <a:lnTo>
                    <a:pt x="496683" y="1385842"/>
                  </a:lnTo>
                  <a:lnTo>
                    <a:pt x="490154" y="1403436"/>
                  </a:lnTo>
                  <a:lnTo>
                    <a:pt x="479723" y="1417633"/>
                  </a:lnTo>
                  <a:lnTo>
                    <a:pt x="460517" y="1421031"/>
                  </a:lnTo>
                  <a:lnTo>
                    <a:pt x="440161" y="1419694"/>
                  </a:lnTo>
                  <a:lnTo>
                    <a:pt x="426281" y="1419686"/>
                  </a:lnTo>
                  <a:lnTo>
                    <a:pt x="419481" y="1424593"/>
                  </a:lnTo>
                  <a:lnTo>
                    <a:pt x="413991" y="1434088"/>
                  </a:lnTo>
                  <a:lnTo>
                    <a:pt x="408187" y="1442722"/>
                  </a:lnTo>
                  <a:lnTo>
                    <a:pt x="400447" y="1445047"/>
                  </a:lnTo>
                  <a:lnTo>
                    <a:pt x="395395" y="1437897"/>
                  </a:lnTo>
                  <a:lnTo>
                    <a:pt x="396300" y="1430563"/>
                  </a:lnTo>
                  <a:lnTo>
                    <a:pt x="388125" y="1433187"/>
                  </a:lnTo>
                  <a:lnTo>
                    <a:pt x="355830" y="1455913"/>
                  </a:lnTo>
                  <a:lnTo>
                    <a:pt x="334004" y="1463631"/>
                  </a:lnTo>
                  <a:lnTo>
                    <a:pt x="314945" y="1467907"/>
                  </a:lnTo>
                  <a:lnTo>
                    <a:pt x="300919" y="1468893"/>
                  </a:lnTo>
                  <a:lnTo>
                    <a:pt x="294191" y="1466740"/>
                  </a:lnTo>
                  <a:lnTo>
                    <a:pt x="290948" y="1463541"/>
                  </a:lnTo>
                  <a:lnTo>
                    <a:pt x="286566" y="1464526"/>
                  </a:lnTo>
                  <a:lnTo>
                    <a:pt x="280377" y="1466597"/>
                  </a:lnTo>
                  <a:lnTo>
                    <a:pt x="271711" y="1466651"/>
                  </a:lnTo>
                  <a:lnTo>
                    <a:pt x="265437" y="1467783"/>
                  </a:lnTo>
                  <a:lnTo>
                    <a:pt x="261193" y="1472708"/>
                  </a:lnTo>
                  <a:lnTo>
                    <a:pt x="256895" y="1479153"/>
                  </a:lnTo>
                  <a:lnTo>
                    <a:pt x="250455" y="1484844"/>
                  </a:lnTo>
                  <a:lnTo>
                    <a:pt x="242394" y="1485431"/>
                  </a:lnTo>
                  <a:lnTo>
                    <a:pt x="236680" y="1480935"/>
                  </a:lnTo>
                  <a:lnTo>
                    <a:pt x="233477" y="1476245"/>
                  </a:lnTo>
                  <a:lnTo>
                    <a:pt x="232948" y="1476254"/>
                  </a:lnTo>
                  <a:lnTo>
                    <a:pt x="219120" y="1412182"/>
                  </a:lnTo>
                  <a:lnTo>
                    <a:pt x="206526" y="1353828"/>
                  </a:lnTo>
                  <a:lnTo>
                    <a:pt x="195109" y="1300924"/>
                  </a:lnTo>
                  <a:lnTo>
                    <a:pt x="184809" y="1253202"/>
                  </a:lnTo>
                  <a:lnTo>
                    <a:pt x="175571" y="1210396"/>
                  </a:lnTo>
                  <a:lnTo>
                    <a:pt x="167336" y="1172238"/>
                  </a:lnTo>
                  <a:lnTo>
                    <a:pt x="160046" y="1138460"/>
                  </a:lnTo>
                  <a:lnTo>
                    <a:pt x="151682" y="1099702"/>
                  </a:lnTo>
                  <a:lnTo>
                    <a:pt x="151505" y="1099461"/>
                  </a:lnTo>
                  <a:lnTo>
                    <a:pt x="146398" y="1076558"/>
                  </a:lnTo>
                  <a:lnTo>
                    <a:pt x="138137" y="1039172"/>
                  </a:lnTo>
                  <a:lnTo>
                    <a:pt x="127292" y="989885"/>
                  </a:lnTo>
                  <a:lnTo>
                    <a:pt x="114435" y="931280"/>
                  </a:lnTo>
                  <a:lnTo>
                    <a:pt x="100136" y="865939"/>
                  </a:lnTo>
                  <a:lnTo>
                    <a:pt x="84966" y="796444"/>
                  </a:lnTo>
                  <a:lnTo>
                    <a:pt x="69496" y="725380"/>
                  </a:lnTo>
                  <a:lnTo>
                    <a:pt x="54297" y="655328"/>
                  </a:lnTo>
                  <a:lnTo>
                    <a:pt x="39939" y="588871"/>
                  </a:lnTo>
                  <a:lnTo>
                    <a:pt x="26993" y="528591"/>
                  </a:lnTo>
                  <a:lnTo>
                    <a:pt x="16030" y="477072"/>
                  </a:lnTo>
                  <a:lnTo>
                    <a:pt x="7620" y="436896"/>
                  </a:lnTo>
                  <a:lnTo>
                    <a:pt x="0" y="389660"/>
                  </a:lnTo>
                  <a:lnTo>
                    <a:pt x="837" y="381615"/>
                  </a:lnTo>
                  <a:lnTo>
                    <a:pt x="2469" y="376069"/>
                  </a:lnTo>
                  <a:lnTo>
                    <a:pt x="4106" y="372320"/>
                  </a:lnTo>
                  <a:lnTo>
                    <a:pt x="4896" y="369674"/>
                  </a:lnTo>
                  <a:lnTo>
                    <a:pt x="7242" y="367929"/>
                  </a:lnTo>
                  <a:lnTo>
                    <a:pt x="9588" y="366185"/>
                  </a:lnTo>
                  <a:lnTo>
                    <a:pt x="11711" y="361877"/>
                  </a:lnTo>
                  <a:lnTo>
                    <a:pt x="12142" y="357122"/>
                  </a:lnTo>
                  <a:lnTo>
                    <a:pt x="13996" y="356006"/>
                  </a:lnTo>
                  <a:lnTo>
                    <a:pt x="20390" y="362616"/>
                  </a:lnTo>
                  <a:lnTo>
                    <a:pt x="21168" y="363067"/>
                  </a:lnTo>
                  <a:lnTo>
                    <a:pt x="22073" y="364110"/>
                  </a:lnTo>
                  <a:lnTo>
                    <a:pt x="23502" y="364420"/>
                  </a:lnTo>
                  <a:lnTo>
                    <a:pt x="30694" y="366950"/>
                  </a:lnTo>
                  <a:lnTo>
                    <a:pt x="37158" y="365806"/>
                  </a:lnTo>
                  <a:lnTo>
                    <a:pt x="43266" y="362418"/>
                  </a:lnTo>
                  <a:lnTo>
                    <a:pt x="49388" y="358215"/>
                  </a:lnTo>
                  <a:lnTo>
                    <a:pt x="53430" y="354866"/>
                  </a:lnTo>
                  <a:lnTo>
                    <a:pt x="59539" y="354786"/>
                  </a:lnTo>
                  <a:lnTo>
                    <a:pt x="64207" y="357492"/>
                  </a:lnTo>
                  <a:lnTo>
                    <a:pt x="71934" y="362547"/>
                  </a:lnTo>
                  <a:lnTo>
                    <a:pt x="79267" y="365772"/>
                  </a:lnTo>
                  <a:lnTo>
                    <a:pt x="85474" y="363785"/>
                  </a:lnTo>
                  <a:lnTo>
                    <a:pt x="89827" y="353202"/>
                  </a:lnTo>
                  <a:lnTo>
                    <a:pt x="90361" y="349372"/>
                  </a:lnTo>
                  <a:lnTo>
                    <a:pt x="92975" y="345713"/>
                  </a:lnTo>
                  <a:lnTo>
                    <a:pt x="97399" y="344139"/>
                  </a:lnTo>
                  <a:lnTo>
                    <a:pt x="103504" y="338817"/>
                  </a:lnTo>
                  <a:lnTo>
                    <a:pt x="109372" y="331805"/>
                  </a:lnTo>
                  <a:lnTo>
                    <a:pt x="115957" y="328120"/>
                  </a:lnTo>
                  <a:lnTo>
                    <a:pt x="124216" y="332780"/>
                  </a:lnTo>
                  <a:lnTo>
                    <a:pt x="125122" y="333823"/>
                  </a:lnTo>
                  <a:lnTo>
                    <a:pt x="126028" y="334865"/>
                  </a:lnTo>
                  <a:lnTo>
                    <a:pt x="126283" y="336048"/>
                  </a:lnTo>
                  <a:lnTo>
                    <a:pt x="138074" y="357075"/>
                  </a:lnTo>
                  <a:lnTo>
                    <a:pt x="145739" y="358391"/>
                  </a:lnTo>
                  <a:lnTo>
                    <a:pt x="150890" y="348061"/>
                  </a:lnTo>
                  <a:lnTo>
                    <a:pt x="155142" y="334153"/>
                  </a:lnTo>
                  <a:lnTo>
                    <a:pt x="156722" y="328860"/>
                  </a:lnTo>
                  <a:lnTo>
                    <a:pt x="162192" y="325822"/>
                  </a:lnTo>
                  <a:lnTo>
                    <a:pt x="168302" y="325742"/>
                  </a:lnTo>
                  <a:lnTo>
                    <a:pt x="184175" y="325131"/>
                  </a:lnTo>
                  <a:lnTo>
                    <a:pt x="202489" y="323703"/>
                  </a:lnTo>
                  <a:lnTo>
                    <a:pt x="219338" y="323172"/>
                  </a:lnTo>
                  <a:lnTo>
                    <a:pt x="230815" y="325251"/>
                  </a:lnTo>
                  <a:lnTo>
                    <a:pt x="239661" y="328884"/>
                  </a:lnTo>
                  <a:lnTo>
                    <a:pt x="247966" y="330603"/>
                  </a:lnTo>
                  <a:lnTo>
                    <a:pt x="255529" y="328883"/>
                  </a:lnTo>
                  <a:lnTo>
                    <a:pt x="262148" y="322203"/>
                  </a:lnTo>
                  <a:lnTo>
                    <a:pt x="262544" y="320879"/>
                  </a:lnTo>
                  <a:lnTo>
                    <a:pt x="262939" y="319556"/>
                  </a:lnTo>
                  <a:lnTo>
                    <a:pt x="263461" y="318824"/>
                  </a:lnTo>
                  <a:lnTo>
                    <a:pt x="270463" y="293460"/>
                  </a:lnTo>
                  <a:lnTo>
                    <a:pt x="280111" y="285981"/>
                  </a:lnTo>
                  <a:lnTo>
                    <a:pt x="298620" y="287035"/>
                  </a:lnTo>
                  <a:lnTo>
                    <a:pt x="332204" y="287274"/>
                  </a:lnTo>
                  <a:lnTo>
                    <a:pt x="332855" y="287133"/>
                  </a:lnTo>
                  <a:lnTo>
                    <a:pt x="352610" y="285336"/>
                  </a:lnTo>
                  <a:lnTo>
                    <a:pt x="367450" y="285007"/>
                  </a:lnTo>
                  <a:lnTo>
                    <a:pt x="378019" y="286179"/>
                  </a:lnTo>
                  <a:lnTo>
                    <a:pt x="384963" y="288888"/>
                  </a:lnTo>
                  <a:lnTo>
                    <a:pt x="388203" y="291284"/>
                  </a:lnTo>
                  <a:lnTo>
                    <a:pt x="393661" y="291344"/>
                  </a:lnTo>
                  <a:lnTo>
                    <a:pt x="440198" y="274230"/>
                  </a:lnTo>
                  <a:lnTo>
                    <a:pt x="451568" y="272656"/>
                  </a:lnTo>
                  <a:lnTo>
                    <a:pt x="453647" y="272827"/>
                  </a:lnTo>
                  <a:lnTo>
                    <a:pt x="455470" y="271814"/>
                  </a:lnTo>
                  <a:lnTo>
                    <a:pt x="456771" y="271533"/>
                  </a:lnTo>
                  <a:lnTo>
                    <a:pt x="463239" y="271298"/>
                  </a:lnTo>
                  <a:lnTo>
                    <a:pt x="470195" y="274208"/>
                  </a:lnTo>
                  <a:lnTo>
                    <a:pt x="476838" y="276256"/>
                  </a:lnTo>
                  <a:lnTo>
                    <a:pt x="482366" y="273438"/>
                  </a:lnTo>
                  <a:lnTo>
                    <a:pt x="487070" y="266851"/>
                  </a:lnTo>
                  <a:lnTo>
                    <a:pt x="495143" y="263252"/>
                  </a:lnTo>
                  <a:lnTo>
                    <a:pt x="503456" y="263934"/>
                  </a:lnTo>
                  <a:lnTo>
                    <a:pt x="521043" y="263669"/>
                  </a:lnTo>
                  <a:lnTo>
                    <a:pt x="540641" y="260010"/>
                  </a:lnTo>
                  <a:lnTo>
                    <a:pt x="559567" y="253827"/>
                  </a:lnTo>
                  <a:lnTo>
                    <a:pt x="575137" y="245988"/>
                  </a:lnTo>
                  <a:lnTo>
                    <a:pt x="581802" y="242818"/>
                  </a:lnTo>
                  <a:lnTo>
                    <a:pt x="588901" y="240774"/>
                  </a:lnTo>
                  <a:lnTo>
                    <a:pt x="596141" y="239975"/>
                  </a:lnTo>
                  <a:lnTo>
                    <a:pt x="603230" y="240544"/>
                  </a:lnTo>
                  <a:lnTo>
                    <a:pt x="614967" y="240526"/>
                  </a:lnTo>
                  <a:lnTo>
                    <a:pt x="626082" y="237624"/>
                  </a:lnTo>
                  <a:lnTo>
                    <a:pt x="636670" y="232283"/>
                  </a:lnTo>
                  <a:lnTo>
                    <a:pt x="646828" y="224945"/>
                  </a:lnTo>
                  <a:lnTo>
                    <a:pt x="650870" y="221596"/>
                  </a:lnTo>
                  <a:lnTo>
                    <a:pt x="655423" y="220614"/>
                  </a:lnTo>
                  <a:lnTo>
                    <a:pt x="659835" y="222137"/>
                  </a:lnTo>
                  <a:lnTo>
                    <a:pt x="680869" y="224146"/>
                  </a:lnTo>
                  <a:lnTo>
                    <a:pt x="704385" y="220803"/>
                  </a:lnTo>
                  <a:lnTo>
                    <a:pt x="726502" y="213931"/>
                  </a:lnTo>
                  <a:lnTo>
                    <a:pt x="743337" y="205355"/>
                  </a:lnTo>
                  <a:lnTo>
                    <a:pt x="747506" y="202598"/>
                  </a:lnTo>
                  <a:lnTo>
                    <a:pt x="753616" y="202517"/>
                  </a:lnTo>
                  <a:lnTo>
                    <a:pt x="757633" y="205365"/>
                  </a:lnTo>
                  <a:lnTo>
                    <a:pt x="761396" y="207028"/>
                  </a:lnTo>
                  <a:lnTo>
                    <a:pt x="764380" y="208242"/>
                  </a:lnTo>
                  <a:lnTo>
                    <a:pt x="767632" y="207540"/>
                  </a:lnTo>
                  <a:lnTo>
                    <a:pt x="772312" y="207149"/>
                  </a:lnTo>
                  <a:lnTo>
                    <a:pt x="776354" y="203800"/>
                  </a:lnTo>
                  <a:lnTo>
                    <a:pt x="778189" y="199690"/>
                  </a:lnTo>
                  <a:lnTo>
                    <a:pt x="783064" y="196258"/>
                  </a:lnTo>
                  <a:lnTo>
                    <a:pt x="789208" y="198705"/>
                  </a:lnTo>
                  <a:lnTo>
                    <a:pt x="795112" y="200042"/>
                  </a:lnTo>
                  <a:lnTo>
                    <a:pt x="799268" y="193284"/>
                  </a:lnTo>
                  <a:lnTo>
                    <a:pt x="799930" y="190046"/>
                  </a:lnTo>
                  <a:lnTo>
                    <a:pt x="802149" y="187710"/>
                  </a:lnTo>
                  <a:lnTo>
                    <a:pt x="805146" y="185825"/>
                  </a:lnTo>
                  <a:lnTo>
                    <a:pt x="823700" y="172699"/>
                  </a:lnTo>
                  <a:lnTo>
                    <a:pt x="847720" y="157988"/>
                  </a:lnTo>
                  <a:lnTo>
                    <a:pt x="872829" y="151283"/>
                  </a:lnTo>
                  <a:lnTo>
                    <a:pt x="894652" y="162175"/>
                  </a:lnTo>
                  <a:lnTo>
                    <a:pt x="896464" y="164260"/>
                  </a:lnTo>
                  <a:lnTo>
                    <a:pt x="898798" y="165613"/>
                  </a:lnTo>
                  <a:lnTo>
                    <a:pt x="901654" y="166235"/>
                  </a:lnTo>
                  <a:lnTo>
                    <a:pt x="909093" y="170491"/>
                  </a:lnTo>
                  <a:lnTo>
                    <a:pt x="916611" y="176007"/>
                  </a:lnTo>
                  <a:lnTo>
                    <a:pt x="923050" y="177113"/>
                  </a:lnTo>
                  <a:lnTo>
                    <a:pt x="927250" y="168139"/>
                  </a:lnTo>
                  <a:lnTo>
                    <a:pt x="928180" y="162986"/>
                  </a:lnTo>
                  <a:lnTo>
                    <a:pt x="931572" y="159778"/>
                  </a:lnTo>
                  <a:lnTo>
                    <a:pt x="936646" y="158064"/>
                  </a:lnTo>
                  <a:lnTo>
                    <a:pt x="952622" y="154026"/>
                  </a:lnTo>
                  <a:lnTo>
                    <a:pt x="968826" y="151042"/>
                  </a:lnTo>
                  <a:lnTo>
                    <a:pt x="985387" y="149721"/>
                  </a:lnTo>
                  <a:lnTo>
                    <a:pt x="1002436" y="150675"/>
                  </a:lnTo>
                  <a:lnTo>
                    <a:pt x="1005291" y="151297"/>
                  </a:lnTo>
                  <a:lnTo>
                    <a:pt x="1007629" y="152650"/>
                  </a:lnTo>
                  <a:lnTo>
                    <a:pt x="1009568" y="155326"/>
                  </a:lnTo>
                  <a:lnTo>
                    <a:pt x="1019705" y="164465"/>
                  </a:lnTo>
                  <a:lnTo>
                    <a:pt x="1028732" y="168446"/>
                  </a:lnTo>
                  <a:lnTo>
                    <a:pt x="1036873" y="168324"/>
                  </a:lnTo>
                  <a:lnTo>
                    <a:pt x="1044353" y="165152"/>
                  </a:lnTo>
                  <a:lnTo>
                    <a:pt x="1047353" y="163267"/>
                  </a:lnTo>
                  <a:lnTo>
                    <a:pt x="1049443" y="160340"/>
                  </a:lnTo>
                  <a:lnTo>
                    <a:pt x="1050105" y="157102"/>
                  </a:lnTo>
                  <a:lnTo>
                    <a:pt x="1055524" y="140118"/>
                  </a:lnTo>
                  <a:lnTo>
                    <a:pt x="1063369" y="134971"/>
                  </a:lnTo>
                  <a:lnTo>
                    <a:pt x="1072723" y="136812"/>
                  </a:lnTo>
                  <a:lnTo>
                    <a:pt x="1082666" y="140789"/>
                  </a:lnTo>
                  <a:lnTo>
                    <a:pt x="1084094" y="141100"/>
                  </a:lnTo>
                  <a:lnTo>
                    <a:pt x="1085649" y="142002"/>
                  </a:lnTo>
                  <a:lnTo>
                    <a:pt x="1087204" y="142905"/>
                  </a:lnTo>
                  <a:lnTo>
                    <a:pt x="1096596" y="148587"/>
                  </a:lnTo>
                  <a:lnTo>
                    <a:pt x="1104806" y="148778"/>
                  </a:lnTo>
                  <a:lnTo>
                    <a:pt x="1112180" y="145088"/>
                  </a:lnTo>
                  <a:lnTo>
                    <a:pt x="1119064" y="139124"/>
                  </a:lnTo>
                  <a:lnTo>
                    <a:pt x="1121926" y="136649"/>
                  </a:lnTo>
                  <a:lnTo>
                    <a:pt x="1125699" y="135216"/>
                  </a:lnTo>
                  <a:lnTo>
                    <a:pt x="1129864" y="135555"/>
                  </a:lnTo>
                  <a:lnTo>
                    <a:pt x="1146545" y="136240"/>
                  </a:lnTo>
                  <a:lnTo>
                    <a:pt x="1166480" y="134540"/>
                  </a:lnTo>
                  <a:lnTo>
                    <a:pt x="1185404" y="129924"/>
                  </a:lnTo>
                  <a:lnTo>
                    <a:pt x="1199052" y="121861"/>
                  </a:lnTo>
                  <a:lnTo>
                    <a:pt x="1201269" y="119526"/>
                  </a:lnTo>
                  <a:lnTo>
                    <a:pt x="1205042" y="118092"/>
                  </a:lnTo>
                  <a:lnTo>
                    <a:pt x="1247145" y="111714"/>
                  </a:lnTo>
                  <a:lnTo>
                    <a:pt x="1279081" y="95304"/>
                  </a:lnTo>
                  <a:lnTo>
                    <a:pt x="1279736" y="95163"/>
                  </a:lnTo>
                  <a:lnTo>
                    <a:pt x="1279608" y="94571"/>
                  </a:lnTo>
                  <a:lnTo>
                    <a:pt x="1280126" y="93841"/>
                  </a:lnTo>
                  <a:lnTo>
                    <a:pt x="1289320" y="88635"/>
                  </a:lnTo>
                  <a:lnTo>
                    <a:pt x="1301161" y="95105"/>
                  </a:lnTo>
                  <a:lnTo>
                    <a:pt x="1312116" y="97470"/>
                  </a:lnTo>
                  <a:lnTo>
                    <a:pt x="1318653" y="79954"/>
                  </a:lnTo>
                  <a:lnTo>
                    <a:pt x="1329080" y="65739"/>
                  </a:lnTo>
                  <a:lnTo>
                    <a:pt x="1348288" y="62338"/>
                  </a:lnTo>
                  <a:lnTo>
                    <a:pt x="1368648" y="63680"/>
                  </a:lnTo>
                  <a:lnTo>
                    <a:pt x="1382530" y="63693"/>
                  </a:lnTo>
                  <a:lnTo>
                    <a:pt x="1389327" y="58782"/>
                  </a:lnTo>
                  <a:lnTo>
                    <a:pt x="1394815" y="49279"/>
                  </a:lnTo>
                  <a:lnTo>
                    <a:pt x="1400617" y="40637"/>
                  </a:lnTo>
                  <a:lnTo>
                    <a:pt x="1408357" y="38309"/>
                  </a:lnTo>
                  <a:lnTo>
                    <a:pt x="1413468" y="45380"/>
                  </a:lnTo>
                  <a:lnTo>
                    <a:pt x="1412559" y="52646"/>
                  </a:lnTo>
                  <a:lnTo>
                    <a:pt x="1420412" y="50245"/>
                  </a:lnTo>
                  <a:lnTo>
                    <a:pt x="1451806" y="28313"/>
                  </a:lnTo>
                  <a:lnTo>
                    <a:pt x="1452461" y="28172"/>
                  </a:lnTo>
                  <a:lnTo>
                    <a:pt x="1453633" y="27300"/>
                  </a:lnTo>
                  <a:lnTo>
                    <a:pt x="1454278" y="27161"/>
                  </a:lnTo>
                  <a:lnTo>
                    <a:pt x="1467211" y="22077"/>
                  </a:lnTo>
                  <a:lnTo>
                    <a:pt x="1475622" y="20001"/>
                  </a:lnTo>
                  <a:lnTo>
                    <a:pt x="1480219" y="20953"/>
                  </a:lnTo>
                  <a:lnTo>
                    <a:pt x="1481710" y="24955"/>
                  </a:lnTo>
                  <a:lnTo>
                    <a:pt x="1481415" y="33066"/>
                  </a:lnTo>
                  <a:lnTo>
                    <a:pt x="1490757" y="38479"/>
                  </a:lnTo>
                  <a:lnTo>
                    <a:pt x="1498829" y="34879"/>
                  </a:lnTo>
                  <a:lnTo>
                    <a:pt x="1507541" y="28588"/>
                  </a:lnTo>
                  <a:lnTo>
                    <a:pt x="1511759" y="21874"/>
                  </a:lnTo>
                  <a:lnTo>
                    <a:pt x="1513460" y="17097"/>
                  </a:lnTo>
                  <a:lnTo>
                    <a:pt x="1514621" y="16614"/>
                  </a:lnTo>
                  <a:lnTo>
                    <a:pt x="1517868" y="19821"/>
                  </a:lnTo>
                  <a:lnTo>
                    <a:pt x="1522252" y="18836"/>
                  </a:lnTo>
                  <a:lnTo>
                    <a:pt x="1528442" y="16765"/>
                  </a:lnTo>
                  <a:lnTo>
                    <a:pt x="1537108" y="16713"/>
                  </a:lnTo>
                  <a:lnTo>
                    <a:pt x="1541249" y="16042"/>
                  </a:lnTo>
                  <a:lnTo>
                    <a:pt x="1540797" y="12125"/>
                  </a:lnTo>
                  <a:lnTo>
                    <a:pt x="1540399" y="6688"/>
                  </a:lnTo>
                  <a:lnTo>
                    <a:pt x="1544700" y="1456"/>
                  </a:lnTo>
                  <a:lnTo>
                    <a:pt x="1546694" y="406"/>
                  </a:lnTo>
                  <a:lnTo>
                    <a:pt x="1548939" y="0"/>
                  </a:lnTo>
                  <a:lnTo>
                    <a:pt x="1551297" y="23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472270" y="3996270"/>
              <a:ext cx="1642529" cy="11938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478318" y="3960456"/>
              <a:ext cx="1633623" cy="11871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478870" y="2429929"/>
              <a:ext cx="1693329" cy="127000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486424" y="2392761"/>
              <a:ext cx="1682158" cy="126391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417729" y="1490129"/>
              <a:ext cx="1735670" cy="13546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426580" y="1472311"/>
              <a:ext cx="1720850" cy="1320800"/>
            </a:xfrm>
            <a:custGeom>
              <a:avLst/>
              <a:gdLst/>
              <a:ahLst/>
              <a:cxnLst/>
              <a:rect l="l" t="t" r="r" b="b"/>
              <a:pathLst>
                <a:path w="1720850" h="1320800">
                  <a:moveTo>
                    <a:pt x="225841" y="165100"/>
                  </a:moveTo>
                  <a:lnTo>
                    <a:pt x="162979" y="165100"/>
                  </a:lnTo>
                  <a:lnTo>
                    <a:pt x="160832" y="177800"/>
                  </a:lnTo>
                  <a:lnTo>
                    <a:pt x="155068" y="190500"/>
                  </a:lnTo>
                  <a:lnTo>
                    <a:pt x="6502" y="190500"/>
                  </a:lnTo>
                  <a:lnTo>
                    <a:pt x="4457" y="203200"/>
                  </a:lnTo>
                  <a:lnTo>
                    <a:pt x="2222" y="203200"/>
                  </a:lnTo>
                  <a:lnTo>
                    <a:pt x="501" y="215900"/>
                  </a:lnTo>
                  <a:lnTo>
                    <a:pt x="0" y="215900"/>
                  </a:lnTo>
                  <a:lnTo>
                    <a:pt x="503" y="228600"/>
                  </a:lnTo>
                  <a:lnTo>
                    <a:pt x="2855" y="254000"/>
                  </a:lnTo>
                  <a:lnTo>
                    <a:pt x="6774" y="304800"/>
                  </a:lnTo>
                  <a:lnTo>
                    <a:pt x="11976" y="355600"/>
                  </a:lnTo>
                  <a:lnTo>
                    <a:pt x="18182" y="419100"/>
                  </a:lnTo>
                  <a:lnTo>
                    <a:pt x="25108" y="482600"/>
                  </a:lnTo>
                  <a:lnTo>
                    <a:pt x="32473" y="546100"/>
                  </a:lnTo>
                  <a:lnTo>
                    <a:pt x="39996" y="622300"/>
                  </a:lnTo>
                  <a:lnTo>
                    <a:pt x="47393" y="698500"/>
                  </a:lnTo>
                  <a:lnTo>
                    <a:pt x="54384" y="762000"/>
                  </a:lnTo>
                  <a:lnTo>
                    <a:pt x="60686" y="825500"/>
                  </a:lnTo>
                  <a:lnTo>
                    <a:pt x="66018" y="876300"/>
                  </a:lnTo>
                  <a:lnTo>
                    <a:pt x="70098" y="914400"/>
                  </a:lnTo>
                  <a:lnTo>
                    <a:pt x="72644" y="927100"/>
                  </a:lnTo>
                  <a:lnTo>
                    <a:pt x="72796" y="927100"/>
                  </a:lnTo>
                  <a:lnTo>
                    <a:pt x="111950" y="1320800"/>
                  </a:lnTo>
                  <a:lnTo>
                    <a:pt x="140409" y="1320800"/>
                  </a:lnTo>
                  <a:lnTo>
                    <a:pt x="145172" y="1308100"/>
                  </a:lnTo>
                  <a:lnTo>
                    <a:pt x="236321" y="1308100"/>
                  </a:lnTo>
                  <a:lnTo>
                    <a:pt x="270932" y="1295400"/>
                  </a:lnTo>
                  <a:lnTo>
                    <a:pt x="296540" y="1295400"/>
                  </a:lnTo>
                  <a:lnTo>
                    <a:pt x="303046" y="1282700"/>
                  </a:lnTo>
                  <a:lnTo>
                    <a:pt x="363692" y="1282700"/>
                  </a:lnTo>
                  <a:lnTo>
                    <a:pt x="375627" y="1270000"/>
                  </a:lnTo>
                  <a:lnTo>
                    <a:pt x="384056" y="1257300"/>
                  </a:lnTo>
                  <a:lnTo>
                    <a:pt x="431586" y="1257300"/>
                  </a:lnTo>
                  <a:lnTo>
                    <a:pt x="455390" y="1244600"/>
                  </a:lnTo>
                  <a:lnTo>
                    <a:pt x="496112" y="1244600"/>
                  </a:lnTo>
                  <a:lnTo>
                    <a:pt x="505074" y="1231900"/>
                  </a:lnTo>
                  <a:lnTo>
                    <a:pt x="648597" y="1231900"/>
                  </a:lnTo>
                  <a:lnTo>
                    <a:pt x="652589" y="1219200"/>
                  </a:lnTo>
                  <a:lnTo>
                    <a:pt x="922909" y="1219200"/>
                  </a:lnTo>
                  <a:lnTo>
                    <a:pt x="927836" y="1206500"/>
                  </a:lnTo>
                  <a:lnTo>
                    <a:pt x="1052512" y="1206500"/>
                  </a:lnTo>
                  <a:lnTo>
                    <a:pt x="1068453" y="1193800"/>
                  </a:lnTo>
                  <a:lnTo>
                    <a:pt x="1187640" y="1193800"/>
                  </a:lnTo>
                  <a:lnTo>
                    <a:pt x="1195271" y="1181100"/>
                  </a:lnTo>
                  <a:lnTo>
                    <a:pt x="1228528" y="1181100"/>
                  </a:lnTo>
                  <a:lnTo>
                    <a:pt x="1234694" y="1168400"/>
                  </a:lnTo>
                  <a:lnTo>
                    <a:pt x="1315212" y="1168400"/>
                  </a:lnTo>
                  <a:lnTo>
                    <a:pt x="1323289" y="1155700"/>
                  </a:lnTo>
                  <a:lnTo>
                    <a:pt x="1451216" y="1155700"/>
                  </a:lnTo>
                  <a:lnTo>
                    <a:pt x="1458503" y="1143000"/>
                  </a:lnTo>
                  <a:lnTo>
                    <a:pt x="1561305" y="1143000"/>
                  </a:lnTo>
                  <a:lnTo>
                    <a:pt x="1568707" y="1130300"/>
                  </a:lnTo>
                  <a:lnTo>
                    <a:pt x="1714690" y="1130300"/>
                  </a:lnTo>
                  <a:lnTo>
                    <a:pt x="1720824" y="1104900"/>
                  </a:lnTo>
                  <a:lnTo>
                    <a:pt x="1626217" y="177800"/>
                  </a:lnTo>
                  <a:lnTo>
                    <a:pt x="237020" y="177800"/>
                  </a:lnTo>
                  <a:lnTo>
                    <a:pt x="225841" y="165100"/>
                  </a:lnTo>
                  <a:close/>
                </a:path>
                <a:path w="1720850" h="1320800">
                  <a:moveTo>
                    <a:pt x="236321" y="1308100"/>
                  </a:moveTo>
                  <a:lnTo>
                    <a:pt x="173863" y="1308100"/>
                  </a:lnTo>
                  <a:lnTo>
                    <a:pt x="180312" y="1320800"/>
                  </a:lnTo>
                  <a:lnTo>
                    <a:pt x="213776" y="1320800"/>
                  </a:lnTo>
                  <a:lnTo>
                    <a:pt x="236321" y="1308100"/>
                  </a:lnTo>
                  <a:close/>
                </a:path>
                <a:path w="1720850" h="1320800">
                  <a:moveTo>
                    <a:pt x="296540" y="1295400"/>
                  </a:moveTo>
                  <a:lnTo>
                    <a:pt x="277635" y="1295400"/>
                  </a:lnTo>
                  <a:lnTo>
                    <a:pt x="281863" y="1308100"/>
                  </a:lnTo>
                  <a:lnTo>
                    <a:pt x="289816" y="1308100"/>
                  </a:lnTo>
                  <a:lnTo>
                    <a:pt x="296540" y="1295400"/>
                  </a:lnTo>
                  <a:close/>
                </a:path>
                <a:path w="1720850" h="1320800">
                  <a:moveTo>
                    <a:pt x="416039" y="1257300"/>
                  </a:moveTo>
                  <a:lnTo>
                    <a:pt x="394776" y="1257300"/>
                  </a:lnTo>
                  <a:lnTo>
                    <a:pt x="406024" y="1270000"/>
                  </a:lnTo>
                  <a:lnTo>
                    <a:pt x="416039" y="1257300"/>
                  </a:lnTo>
                  <a:close/>
                </a:path>
                <a:path w="1720850" h="1320800">
                  <a:moveTo>
                    <a:pt x="574811" y="1231900"/>
                  </a:moveTo>
                  <a:lnTo>
                    <a:pt x="524836" y="1231900"/>
                  </a:lnTo>
                  <a:lnTo>
                    <a:pt x="535762" y="1244600"/>
                  </a:lnTo>
                  <a:lnTo>
                    <a:pt x="551972" y="1244600"/>
                  </a:lnTo>
                  <a:lnTo>
                    <a:pt x="574811" y="1231900"/>
                  </a:lnTo>
                  <a:close/>
                </a:path>
                <a:path w="1720850" h="1320800">
                  <a:moveTo>
                    <a:pt x="648597" y="1231900"/>
                  </a:moveTo>
                  <a:lnTo>
                    <a:pt x="614108" y="1231900"/>
                  </a:lnTo>
                  <a:lnTo>
                    <a:pt x="624678" y="1244600"/>
                  </a:lnTo>
                  <a:lnTo>
                    <a:pt x="644605" y="1244600"/>
                  </a:lnTo>
                  <a:lnTo>
                    <a:pt x="648597" y="1231900"/>
                  </a:lnTo>
                  <a:close/>
                </a:path>
                <a:path w="1720850" h="1320800">
                  <a:moveTo>
                    <a:pt x="847458" y="1219200"/>
                  </a:moveTo>
                  <a:lnTo>
                    <a:pt x="682086" y="1219200"/>
                  </a:lnTo>
                  <a:lnTo>
                    <a:pt x="693534" y="1231900"/>
                  </a:lnTo>
                  <a:lnTo>
                    <a:pt x="720651" y="1244600"/>
                  </a:lnTo>
                  <a:lnTo>
                    <a:pt x="754765" y="1244600"/>
                  </a:lnTo>
                  <a:lnTo>
                    <a:pt x="785601" y="1231900"/>
                  </a:lnTo>
                  <a:lnTo>
                    <a:pt x="836631" y="1231900"/>
                  </a:lnTo>
                  <a:lnTo>
                    <a:pt x="847458" y="1219200"/>
                  </a:lnTo>
                  <a:close/>
                </a:path>
                <a:path w="1720850" h="1320800">
                  <a:moveTo>
                    <a:pt x="836631" y="1231900"/>
                  </a:moveTo>
                  <a:lnTo>
                    <a:pt x="802881" y="1231900"/>
                  </a:lnTo>
                  <a:lnTo>
                    <a:pt x="815879" y="1244600"/>
                  </a:lnTo>
                  <a:lnTo>
                    <a:pt x="826617" y="1244600"/>
                  </a:lnTo>
                  <a:lnTo>
                    <a:pt x="836631" y="1231900"/>
                  </a:lnTo>
                  <a:close/>
                </a:path>
                <a:path w="1720850" h="1320800">
                  <a:moveTo>
                    <a:pt x="1000497" y="1206500"/>
                  </a:moveTo>
                  <a:lnTo>
                    <a:pt x="935177" y="1206500"/>
                  </a:lnTo>
                  <a:lnTo>
                    <a:pt x="940841" y="1219200"/>
                  </a:lnTo>
                  <a:lnTo>
                    <a:pt x="953497" y="1219200"/>
                  </a:lnTo>
                  <a:lnTo>
                    <a:pt x="966360" y="1231900"/>
                  </a:lnTo>
                  <a:lnTo>
                    <a:pt x="977144" y="1231900"/>
                  </a:lnTo>
                  <a:lnTo>
                    <a:pt x="983564" y="1219200"/>
                  </a:lnTo>
                  <a:lnTo>
                    <a:pt x="1000497" y="1206500"/>
                  </a:lnTo>
                  <a:close/>
                </a:path>
                <a:path w="1720850" h="1320800">
                  <a:moveTo>
                    <a:pt x="1228528" y="1181100"/>
                  </a:moveTo>
                  <a:lnTo>
                    <a:pt x="1212352" y="1181100"/>
                  </a:lnTo>
                  <a:lnTo>
                    <a:pt x="1222362" y="1193800"/>
                  </a:lnTo>
                  <a:lnTo>
                    <a:pt x="1228528" y="1181100"/>
                  </a:lnTo>
                  <a:close/>
                </a:path>
                <a:path w="1720850" h="1320800">
                  <a:moveTo>
                    <a:pt x="1289608" y="1168400"/>
                  </a:moveTo>
                  <a:lnTo>
                    <a:pt x="1255271" y="1168400"/>
                  </a:lnTo>
                  <a:lnTo>
                    <a:pt x="1276204" y="1181100"/>
                  </a:lnTo>
                  <a:lnTo>
                    <a:pt x="1289608" y="1168400"/>
                  </a:lnTo>
                  <a:close/>
                </a:path>
                <a:path w="1720850" h="1320800">
                  <a:moveTo>
                    <a:pt x="1451216" y="1155700"/>
                  </a:moveTo>
                  <a:lnTo>
                    <a:pt x="1323289" y="1155700"/>
                  </a:lnTo>
                  <a:lnTo>
                    <a:pt x="1349867" y="1168400"/>
                  </a:lnTo>
                  <a:lnTo>
                    <a:pt x="1427323" y="1168400"/>
                  </a:lnTo>
                  <a:lnTo>
                    <a:pt x="1451216" y="1155700"/>
                  </a:lnTo>
                  <a:close/>
                </a:path>
                <a:path w="1720850" h="1320800">
                  <a:moveTo>
                    <a:pt x="1561305" y="1143000"/>
                  </a:moveTo>
                  <a:lnTo>
                    <a:pt x="1483829" y="1143000"/>
                  </a:lnTo>
                  <a:lnTo>
                    <a:pt x="1497786" y="1155700"/>
                  </a:lnTo>
                  <a:lnTo>
                    <a:pt x="1553527" y="1155700"/>
                  </a:lnTo>
                  <a:lnTo>
                    <a:pt x="1561305" y="1143000"/>
                  </a:lnTo>
                  <a:close/>
                </a:path>
                <a:path w="1720850" h="1320800">
                  <a:moveTo>
                    <a:pt x="1631744" y="1130300"/>
                  </a:moveTo>
                  <a:lnTo>
                    <a:pt x="1577409" y="1130300"/>
                  </a:lnTo>
                  <a:lnTo>
                    <a:pt x="1589087" y="1155700"/>
                  </a:lnTo>
                  <a:lnTo>
                    <a:pt x="1607370" y="1155700"/>
                  </a:lnTo>
                  <a:lnTo>
                    <a:pt x="1615646" y="1143000"/>
                  </a:lnTo>
                  <a:lnTo>
                    <a:pt x="1624634" y="1143000"/>
                  </a:lnTo>
                  <a:lnTo>
                    <a:pt x="1631744" y="1130300"/>
                  </a:lnTo>
                  <a:close/>
                </a:path>
                <a:path w="1720850" h="1320800">
                  <a:moveTo>
                    <a:pt x="1668745" y="1130300"/>
                  </a:moveTo>
                  <a:lnTo>
                    <a:pt x="1650407" y="1130300"/>
                  </a:lnTo>
                  <a:lnTo>
                    <a:pt x="1660067" y="1143000"/>
                  </a:lnTo>
                  <a:lnTo>
                    <a:pt x="1668745" y="1130300"/>
                  </a:lnTo>
                  <a:close/>
                </a:path>
                <a:path w="1720850" h="1320800">
                  <a:moveTo>
                    <a:pt x="1714690" y="1130300"/>
                  </a:moveTo>
                  <a:lnTo>
                    <a:pt x="1696288" y="1130300"/>
                  </a:lnTo>
                  <a:lnTo>
                    <a:pt x="1704722" y="1143000"/>
                  </a:lnTo>
                  <a:lnTo>
                    <a:pt x="1710089" y="1143000"/>
                  </a:lnTo>
                  <a:lnTo>
                    <a:pt x="1714690" y="1130300"/>
                  </a:lnTo>
                  <a:close/>
                </a:path>
                <a:path w="1720850" h="1320800">
                  <a:moveTo>
                    <a:pt x="18136" y="177800"/>
                  </a:moveTo>
                  <a:lnTo>
                    <a:pt x="16168" y="177800"/>
                  </a:lnTo>
                  <a:lnTo>
                    <a:pt x="15212" y="190500"/>
                  </a:lnTo>
                  <a:lnTo>
                    <a:pt x="23761" y="190500"/>
                  </a:lnTo>
                  <a:lnTo>
                    <a:pt x="18136" y="177800"/>
                  </a:lnTo>
                  <a:close/>
                </a:path>
                <a:path w="1720850" h="1320800">
                  <a:moveTo>
                    <a:pt x="63525" y="177800"/>
                  </a:moveTo>
                  <a:lnTo>
                    <a:pt x="57454" y="177800"/>
                  </a:lnTo>
                  <a:lnTo>
                    <a:pt x="53060" y="190500"/>
                  </a:lnTo>
                  <a:lnTo>
                    <a:pt x="67868" y="190500"/>
                  </a:lnTo>
                  <a:lnTo>
                    <a:pt x="63525" y="177800"/>
                  </a:lnTo>
                  <a:close/>
                </a:path>
                <a:path w="1720850" h="1320800">
                  <a:moveTo>
                    <a:pt x="131813" y="165100"/>
                  </a:moveTo>
                  <a:lnTo>
                    <a:pt x="115598" y="165100"/>
                  </a:lnTo>
                  <a:lnTo>
                    <a:pt x="108991" y="177800"/>
                  </a:lnTo>
                  <a:lnTo>
                    <a:pt x="94767" y="177800"/>
                  </a:lnTo>
                  <a:lnTo>
                    <a:pt x="93802" y="190500"/>
                  </a:lnTo>
                  <a:lnTo>
                    <a:pt x="141333" y="190500"/>
                  </a:lnTo>
                  <a:lnTo>
                    <a:pt x="131940" y="177800"/>
                  </a:lnTo>
                  <a:lnTo>
                    <a:pt x="131813" y="165100"/>
                  </a:lnTo>
                  <a:close/>
                </a:path>
                <a:path w="1720850" h="1320800">
                  <a:moveTo>
                    <a:pt x="342646" y="139700"/>
                  </a:moveTo>
                  <a:lnTo>
                    <a:pt x="279942" y="139700"/>
                  </a:lnTo>
                  <a:lnTo>
                    <a:pt x="270179" y="165100"/>
                  </a:lnTo>
                  <a:lnTo>
                    <a:pt x="269582" y="165100"/>
                  </a:lnTo>
                  <a:lnTo>
                    <a:pt x="268503" y="177800"/>
                  </a:lnTo>
                  <a:lnTo>
                    <a:pt x="1626217" y="177800"/>
                  </a:lnTo>
                  <a:lnTo>
                    <a:pt x="1623625" y="152400"/>
                  </a:lnTo>
                  <a:lnTo>
                    <a:pt x="362481" y="152400"/>
                  </a:lnTo>
                  <a:lnTo>
                    <a:pt x="342646" y="139700"/>
                  </a:lnTo>
                  <a:close/>
                </a:path>
                <a:path w="1720850" h="1320800">
                  <a:moveTo>
                    <a:pt x="473980" y="139700"/>
                  </a:moveTo>
                  <a:lnTo>
                    <a:pt x="450757" y="139700"/>
                  </a:lnTo>
                  <a:lnTo>
                    <a:pt x="436162" y="152400"/>
                  </a:lnTo>
                  <a:lnTo>
                    <a:pt x="480575" y="152400"/>
                  </a:lnTo>
                  <a:lnTo>
                    <a:pt x="473980" y="139700"/>
                  </a:lnTo>
                  <a:close/>
                </a:path>
                <a:path w="1720850" h="1320800">
                  <a:moveTo>
                    <a:pt x="1094598" y="76200"/>
                  </a:moveTo>
                  <a:lnTo>
                    <a:pt x="1077145" y="76200"/>
                  </a:lnTo>
                  <a:lnTo>
                    <a:pt x="1069886" y="101600"/>
                  </a:lnTo>
                  <a:lnTo>
                    <a:pt x="816571" y="101600"/>
                  </a:lnTo>
                  <a:lnTo>
                    <a:pt x="811697" y="114300"/>
                  </a:lnTo>
                  <a:lnTo>
                    <a:pt x="741972" y="114300"/>
                  </a:lnTo>
                  <a:lnTo>
                    <a:pt x="719232" y="127000"/>
                  </a:lnTo>
                  <a:lnTo>
                    <a:pt x="587997" y="127000"/>
                  </a:lnTo>
                  <a:lnTo>
                    <a:pt x="571652" y="139700"/>
                  </a:lnTo>
                  <a:lnTo>
                    <a:pt x="498157" y="139700"/>
                  </a:lnTo>
                  <a:lnTo>
                    <a:pt x="492760" y="152400"/>
                  </a:lnTo>
                  <a:lnTo>
                    <a:pt x="1623625" y="152400"/>
                  </a:lnTo>
                  <a:lnTo>
                    <a:pt x="1617145" y="88900"/>
                  </a:lnTo>
                  <a:lnTo>
                    <a:pt x="1104036" y="88900"/>
                  </a:lnTo>
                  <a:lnTo>
                    <a:pt x="1094598" y="76200"/>
                  </a:lnTo>
                  <a:close/>
                </a:path>
                <a:path w="1720850" h="1320800">
                  <a:moveTo>
                    <a:pt x="674814" y="114300"/>
                  </a:moveTo>
                  <a:lnTo>
                    <a:pt x="661568" y="114300"/>
                  </a:lnTo>
                  <a:lnTo>
                    <a:pt x="650666" y="127000"/>
                  </a:lnTo>
                  <a:lnTo>
                    <a:pt x="695492" y="127000"/>
                  </a:lnTo>
                  <a:lnTo>
                    <a:pt x="674814" y="114300"/>
                  </a:lnTo>
                  <a:close/>
                </a:path>
                <a:path w="1720850" h="1320800">
                  <a:moveTo>
                    <a:pt x="764108" y="101600"/>
                  </a:moveTo>
                  <a:lnTo>
                    <a:pt x="759650" y="114300"/>
                  </a:lnTo>
                  <a:lnTo>
                    <a:pt x="770178" y="114300"/>
                  </a:lnTo>
                  <a:lnTo>
                    <a:pt x="764108" y="101600"/>
                  </a:lnTo>
                  <a:close/>
                </a:path>
                <a:path w="1720850" h="1320800">
                  <a:moveTo>
                    <a:pt x="800143" y="101600"/>
                  </a:moveTo>
                  <a:lnTo>
                    <a:pt x="794918" y="114300"/>
                  </a:lnTo>
                  <a:lnTo>
                    <a:pt x="805978" y="114300"/>
                  </a:lnTo>
                  <a:lnTo>
                    <a:pt x="800143" y="101600"/>
                  </a:lnTo>
                  <a:close/>
                </a:path>
                <a:path w="1720850" h="1320800">
                  <a:moveTo>
                    <a:pt x="894332" y="76200"/>
                  </a:moveTo>
                  <a:lnTo>
                    <a:pt x="868633" y="76200"/>
                  </a:lnTo>
                  <a:lnTo>
                    <a:pt x="843133" y="88900"/>
                  </a:lnTo>
                  <a:lnTo>
                    <a:pt x="823239" y="101600"/>
                  </a:lnTo>
                  <a:lnTo>
                    <a:pt x="935110" y="101600"/>
                  </a:lnTo>
                  <a:lnTo>
                    <a:pt x="928246" y="88900"/>
                  </a:lnTo>
                  <a:lnTo>
                    <a:pt x="914819" y="88900"/>
                  </a:lnTo>
                  <a:lnTo>
                    <a:pt x="894332" y="76200"/>
                  </a:lnTo>
                  <a:close/>
                </a:path>
                <a:path w="1720850" h="1320800">
                  <a:moveTo>
                    <a:pt x="1029779" y="88900"/>
                  </a:moveTo>
                  <a:lnTo>
                    <a:pt x="946556" y="88900"/>
                  </a:lnTo>
                  <a:lnTo>
                    <a:pt x="941388" y="101600"/>
                  </a:lnTo>
                  <a:lnTo>
                    <a:pt x="1038848" y="101600"/>
                  </a:lnTo>
                  <a:lnTo>
                    <a:pt x="1029779" y="88900"/>
                  </a:lnTo>
                  <a:close/>
                </a:path>
                <a:path w="1720850" h="1320800">
                  <a:moveTo>
                    <a:pt x="1006370" y="76200"/>
                  </a:moveTo>
                  <a:lnTo>
                    <a:pt x="973330" y="76200"/>
                  </a:lnTo>
                  <a:lnTo>
                    <a:pt x="957008" y="88900"/>
                  </a:lnTo>
                  <a:lnTo>
                    <a:pt x="1023213" y="88900"/>
                  </a:lnTo>
                  <a:lnTo>
                    <a:pt x="1006370" y="76200"/>
                  </a:lnTo>
                  <a:close/>
                </a:path>
                <a:path w="1720850" h="1320800">
                  <a:moveTo>
                    <a:pt x="1147432" y="76200"/>
                  </a:moveTo>
                  <a:lnTo>
                    <a:pt x="1143520" y="88900"/>
                  </a:lnTo>
                  <a:lnTo>
                    <a:pt x="1151521" y="88900"/>
                  </a:lnTo>
                  <a:lnTo>
                    <a:pt x="1147432" y="76200"/>
                  </a:lnTo>
                  <a:close/>
                </a:path>
                <a:path w="1720850" h="1320800">
                  <a:moveTo>
                    <a:pt x="1513446" y="12700"/>
                  </a:moveTo>
                  <a:lnTo>
                    <a:pt x="1483347" y="12700"/>
                  </a:lnTo>
                  <a:lnTo>
                    <a:pt x="1449722" y="25400"/>
                  </a:lnTo>
                  <a:lnTo>
                    <a:pt x="1441654" y="38100"/>
                  </a:lnTo>
                  <a:lnTo>
                    <a:pt x="1357234" y="38100"/>
                  </a:lnTo>
                  <a:lnTo>
                    <a:pt x="1345298" y="50800"/>
                  </a:lnTo>
                  <a:lnTo>
                    <a:pt x="1336868" y="63500"/>
                  </a:lnTo>
                  <a:lnTo>
                    <a:pt x="1290796" y="63500"/>
                  </a:lnTo>
                  <a:lnTo>
                    <a:pt x="1270725" y="76200"/>
                  </a:lnTo>
                  <a:lnTo>
                    <a:pt x="1221803" y="76200"/>
                  </a:lnTo>
                  <a:lnTo>
                    <a:pt x="1207350" y="88900"/>
                  </a:lnTo>
                  <a:lnTo>
                    <a:pt x="1617145" y="88900"/>
                  </a:lnTo>
                  <a:lnTo>
                    <a:pt x="1610665" y="25400"/>
                  </a:lnTo>
                  <a:lnTo>
                    <a:pt x="1512252" y="25400"/>
                  </a:lnTo>
                  <a:lnTo>
                    <a:pt x="1513446" y="12700"/>
                  </a:lnTo>
                  <a:close/>
                </a:path>
                <a:path w="1720850" h="1320800">
                  <a:moveTo>
                    <a:pt x="1315192" y="50800"/>
                  </a:moveTo>
                  <a:lnTo>
                    <a:pt x="1305483" y="63500"/>
                  </a:lnTo>
                  <a:lnTo>
                    <a:pt x="1326243" y="63500"/>
                  </a:lnTo>
                  <a:lnTo>
                    <a:pt x="1315192" y="50800"/>
                  </a:lnTo>
                  <a:close/>
                </a:path>
                <a:path w="1720850" h="1320800">
                  <a:moveTo>
                    <a:pt x="1439062" y="12700"/>
                  </a:moveTo>
                  <a:lnTo>
                    <a:pt x="1431114" y="12700"/>
                  </a:lnTo>
                  <a:lnTo>
                    <a:pt x="1424392" y="25400"/>
                  </a:lnTo>
                  <a:lnTo>
                    <a:pt x="1417886" y="38100"/>
                  </a:lnTo>
                  <a:lnTo>
                    <a:pt x="1441654" y="38100"/>
                  </a:lnTo>
                  <a:lnTo>
                    <a:pt x="1443361" y="25400"/>
                  </a:lnTo>
                  <a:lnTo>
                    <a:pt x="1439062" y="12700"/>
                  </a:lnTo>
                  <a:close/>
                </a:path>
                <a:path w="1720850" h="1320800">
                  <a:moveTo>
                    <a:pt x="1607743" y="0"/>
                  </a:moveTo>
                  <a:lnTo>
                    <a:pt x="1573583" y="0"/>
                  </a:lnTo>
                  <a:lnTo>
                    <a:pt x="1573601" y="12700"/>
                  </a:lnTo>
                  <a:lnTo>
                    <a:pt x="1538715" y="12700"/>
                  </a:lnTo>
                  <a:lnTo>
                    <a:pt x="1529359" y="25400"/>
                  </a:lnTo>
                  <a:lnTo>
                    <a:pt x="1610665" y="25400"/>
                  </a:lnTo>
                  <a:lnTo>
                    <a:pt x="1609369" y="12700"/>
                  </a:lnTo>
                  <a:lnTo>
                    <a:pt x="1607743" y="0"/>
                  </a:lnTo>
                  <a:close/>
                </a:path>
              </a:pathLst>
            </a:custGeom>
            <a:solidFill>
              <a:srgbClr val="E8FC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426580" y="1460856"/>
              <a:ext cx="1720850" cy="1332865"/>
            </a:xfrm>
            <a:custGeom>
              <a:avLst/>
              <a:gdLst/>
              <a:ahLst/>
              <a:cxnLst/>
              <a:rect l="l" t="t" r="r" b="b"/>
              <a:pathLst>
                <a:path w="1720850" h="1332864">
                  <a:moveTo>
                    <a:pt x="1585354" y="283"/>
                  </a:moveTo>
                  <a:lnTo>
                    <a:pt x="1592367" y="1135"/>
                  </a:lnTo>
                  <a:lnTo>
                    <a:pt x="1599885" y="5955"/>
                  </a:lnTo>
                  <a:lnTo>
                    <a:pt x="1604178" y="8710"/>
                  </a:lnTo>
                  <a:lnTo>
                    <a:pt x="1607736" y="10779"/>
                  </a:lnTo>
                  <a:lnTo>
                    <a:pt x="1609367" y="13654"/>
                  </a:lnTo>
                  <a:lnTo>
                    <a:pt x="1609736" y="17266"/>
                  </a:lnTo>
                  <a:lnTo>
                    <a:pt x="1617881" y="96984"/>
                  </a:lnTo>
                  <a:lnTo>
                    <a:pt x="1625433" y="170893"/>
                  </a:lnTo>
                  <a:lnTo>
                    <a:pt x="1632413" y="239211"/>
                  </a:lnTo>
                  <a:lnTo>
                    <a:pt x="1638845" y="302159"/>
                  </a:lnTo>
                  <a:lnTo>
                    <a:pt x="1644751" y="359956"/>
                  </a:lnTo>
                  <a:lnTo>
                    <a:pt x="1650152" y="412822"/>
                  </a:lnTo>
                  <a:lnTo>
                    <a:pt x="1655072" y="460978"/>
                  </a:lnTo>
                  <a:lnTo>
                    <a:pt x="1659534" y="504642"/>
                  </a:lnTo>
                  <a:lnTo>
                    <a:pt x="1663559" y="544035"/>
                  </a:lnTo>
                  <a:lnTo>
                    <a:pt x="1667170" y="579377"/>
                  </a:lnTo>
                  <a:lnTo>
                    <a:pt x="1670390" y="610887"/>
                  </a:lnTo>
                  <a:lnTo>
                    <a:pt x="1673240" y="638786"/>
                  </a:lnTo>
                  <a:lnTo>
                    <a:pt x="1674139" y="647584"/>
                  </a:lnTo>
                  <a:lnTo>
                    <a:pt x="1677333" y="678842"/>
                  </a:lnTo>
                  <a:lnTo>
                    <a:pt x="1720829" y="1104544"/>
                  </a:lnTo>
                  <a:lnTo>
                    <a:pt x="1714688" y="1137112"/>
                  </a:lnTo>
                  <a:lnTo>
                    <a:pt x="1710085" y="1151583"/>
                  </a:lnTo>
                  <a:lnTo>
                    <a:pt x="1704719" y="1151211"/>
                  </a:lnTo>
                  <a:lnTo>
                    <a:pt x="1696289" y="1139248"/>
                  </a:lnTo>
                  <a:lnTo>
                    <a:pt x="1686413" y="1134730"/>
                  </a:lnTo>
                  <a:lnTo>
                    <a:pt x="1677378" y="1136620"/>
                  </a:lnTo>
                  <a:lnTo>
                    <a:pt x="1668745" y="1141204"/>
                  </a:lnTo>
                  <a:lnTo>
                    <a:pt x="1660073" y="1144768"/>
                  </a:lnTo>
                  <a:lnTo>
                    <a:pt x="1650407" y="1138543"/>
                  </a:lnTo>
                  <a:lnTo>
                    <a:pt x="1640650" y="1131413"/>
                  </a:lnTo>
                  <a:lnTo>
                    <a:pt x="1631745" y="1132625"/>
                  </a:lnTo>
                  <a:lnTo>
                    <a:pt x="1624636" y="1151424"/>
                  </a:lnTo>
                  <a:lnTo>
                    <a:pt x="1615646" y="1151773"/>
                  </a:lnTo>
                  <a:lnTo>
                    <a:pt x="1607368" y="1159113"/>
                  </a:lnTo>
                  <a:lnTo>
                    <a:pt x="1598837" y="1163974"/>
                  </a:lnTo>
                  <a:lnTo>
                    <a:pt x="1589087" y="1156886"/>
                  </a:lnTo>
                  <a:lnTo>
                    <a:pt x="1577406" y="1130938"/>
                  </a:lnTo>
                  <a:lnTo>
                    <a:pt x="1568704" y="1134132"/>
                  </a:lnTo>
                  <a:lnTo>
                    <a:pt x="1561303" y="1150067"/>
                  </a:lnTo>
                  <a:lnTo>
                    <a:pt x="1553527" y="1162339"/>
                  </a:lnTo>
                  <a:lnTo>
                    <a:pt x="1538963" y="1160088"/>
                  </a:lnTo>
                  <a:lnTo>
                    <a:pt x="1518271" y="1159259"/>
                  </a:lnTo>
                  <a:lnTo>
                    <a:pt x="1497780" y="1157953"/>
                  </a:lnTo>
                  <a:lnTo>
                    <a:pt x="1483816" y="1154273"/>
                  </a:lnTo>
                  <a:lnTo>
                    <a:pt x="1474915" y="1149430"/>
                  </a:lnTo>
                  <a:lnTo>
                    <a:pt x="1466438" y="1146936"/>
                  </a:lnTo>
                  <a:lnTo>
                    <a:pt x="1458499" y="1148488"/>
                  </a:lnTo>
                  <a:lnTo>
                    <a:pt x="1451211" y="1155785"/>
                  </a:lnTo>
                  <a:lnTo>
                    <a:pt x="1427320" y="1177334"/>
                  </a:lnTo>
                  <a:lnTo>
                    <a:pt x="1389041" y="1176489"/>
                  </a:lnTo>
                  <a:lnTo>
                    <a:pt x="1349867" y="1168102"/>
                  </a:lnTo>
                  <a:lnTo>
                    <a:pt x="1323291" y="1167025"/>
                  </a:lnTo>
                  <a:lnTo>
                    <a:pt x="1315209" y="1172411"/>
                  </a:lnTo>
                  <a:lnTo>
                    <a:pt x="1306911" y="1176905"/>
                  </a:lnTo>
                  <a:lnTo>
                    <a:pt x="1298381" y="1179145"/>
                  </a:lnTo>
                  <a:lnTo>
                    <a:pt x="1289608" y="1177765"/>
                  </a:lnTo>
                  <a:lnTo>
                    <a:pt x="1276205" y="1183204"/>
                  </a:lnTo>
                  <a:lnTo>
                    <a:pt x="1255272" y="1178763"/>
                  </a:lnTo>
                  <a:lnTo>
                    <a:pt x="1234696" y="1177817"/>
                  </a:lnTo>
                  <a:lnTo>
                    <a:pt x="1222364" y="1193743"/>
                  </a:lnTo>
                  <a:lnTo>
                    <a:pt x="1212352" y="1183015"/>
                  </a:lnTo>
                  <a:lnTo>
                    <a:pt x="1203414" y="1180949"/>
                  </a:lnTo>
                  <a:lnTo>
                    <a:pt x="1195270" y="1185407"/>
                  </a:lnTo>
                  <a:lnTo>
                    <a:pt x="1187636" y="1194255"/>
                  </a:lnTo>
                  <a:lnTo>
                    <a:pt x="1173807" y="1194613"/>
                  </a:lnTo>
                  <a:lnTo>
                    <a:pt x="1153408" y="1193877"/>
                  </a:lnTo>
                  <a:lnTo>
                    <a:pt x="1133175" y="1195975"/>
                  </a:lnTo>
                  <a:lnTo>
                    <a:pt x="1119840" y="1204831"/>
                  </a:lnTo>
                  <a:lnTo>
                    <a:pt x="1101997" y="1197114"/>
                  </a:lnTo>
                  <a:lnTo>
                    <a:pt x="1084909" y="1196780"/>
                  </a:lnTo>
                  <a:lnTo>
                    <a:pt x="1068455" y="1202646"/>
                  </a:lnTo>
                  <a:lnTo>
                    <a:pt x="1052515" y="1213530"/>
                  </a:lnTo>
                  <a:lnTo>
                    <a:pt x="1034301" y="1206060"/>
                  </a:lnTo>
                  <a:lnTo>
                    <a:pt x="1017185" y="1208103"/>
                  </a:lnTo>
                  <a:lnTo>
                    <a:pt x="1000495" y="1214316"/>
                  </a:lnTo>
                  <a:lnTo>
                    <a:pt x="983560" y="1219359"/>
                  </a:lnTo>
                  <a:lnTo>
                    <a:pt x="977139" y="1232091"/>
                  </a:lnTo>
                  <a:lnTo>
                    <a:pt x="966355" y="1233422"/>
                  </a:lnTo>
                  <a:lnTo>
                    <a:pt x="953493" y="1227903"/>
                  </a:lnTo>
                  <a:lnTo>
                    <a:pt x="940835" y="1220085"/>
                  </a:lnTo>
                  <a:lnTo>
                    <a:pt x="935170" y="1217015"/>
                  </a:lnTo>
                  <a:lnTo>
                    <a:pt x="927828" y="1217152"/>
                  </a:lnTo>
                  <a:lnTo>
                    <a:pt x="922903" y="1221304"/>
                  </a:lnTo>
                  <a:lnTo>
                    <a:pt x="911393" y="1226362"/>
                  </a:lnTo>
                  <a:lnTo>
                    <a:pt x="896107" y="1228218"/>
                  </a:lnTo>
                  <a:lnTo>
                    <a:pt x="879554" y="1228723"/>
                  </a:lnTo>
                  <a:lnTo>
                    <a:pt x="864244" y="1229730"/>
                  </a:lnTo>
                  <a:lnTo>
                    <a:pt x="858950" y="1230271"/>
                  </a:lnTo>
                  <a:lnTo>
                    <a:pt x="852931" y="1230273"/>
                  </a:lnTo>
                  <a:lnTo>
                    <a:pt x="847453" y="1229014"/>
                  </a:lnTo>
                  <a:lnTo>
                    <a:pt x="836630" y="1234971"/>
                  </a:lnTo>
                  <a:lnTo>
                    <a:pt x="826617" y="1247623"/>
                  </a:lnTo>
                  <a:lnTo>
                    <a:pt x="815878" y="1253172"/>
                  </a:lnTo>
                  <a:lnTo>
                    <a:pt x="802878" y="1237820"/>
                  </a:lnTo>
                  <a:lnTo>
                    <a:pt x="785598" y="1241942"/>
                  </a:lnTo>
                  <a:lnTo>
                    <a:pt x="754763" y="1244711"/>
                  </a:lnTo>
                  <a:lnTo>
                    <a:pt x="720650" y="1244853"/>
                  </a:lnTo>
                  <a:lnTo>
                    <a:pt x="693537" y="1241091"/>
                  </a:lnTo>
                  <a:lnTo>
                    <a:pt x="682087" y="1227103"/>
                  </a:lnTo>
                  <a:lnTo>
                    <a:pt x="671546" y="1221394"/>
                  </a:lnTo>
                  <a:lnTo>
                    <a:pt x="661762" y="1221873"/>
                  </a:lnTo>
                  <a:lnTo>
                    <a:pt x="652585" y="1226448"/>
                  </a:lnTo>
                  <a:lnTo>
                    <a:pt x="644603" y="1246504"/>
                  </a:lnTo>
                  <a:lnTo>
                    <a:pt x="635071" y="1251397"/>
                  </a:lnTo>
                  <a:lnTo>
                    <a:pt x="624677" y="1247837"/>
                  </a:lnTo>
                  <a:lnTo>
                    <a:pt x="614103" y="1242533"/>
                  </a:lnTo>
                  <a:lnTo>
                    <a:pt x="597710" y="1236819"/>
                  </a:lnTo>
                  <a:lnTo>
                    <a:pt x="574811" y="1241682"/>
                  </a:lnTo>
                  <a:lnTo>
                    <a:pt x="551972" y="1248363"/>
                  </a:lnTo>
                  <a:lnTo>
                    <a:pt x="535760" y="1248105"/>
                  </a:lnTo>
                  <a:lnTo>
                    <a:pt x="524831" y="1239320"/>
                  </a:lnTo>
                  <a:lnTo>
                    <a:pt x="514622" y="1237580"/>
                  </a:lnTo>
                  <a:lnTo>
                    <a:pt x="505070" y="1242266"/>
                  </a:lnTo>
                  <a:lnTo>
                    <a:pt x="496111" y="1252759"/>
                  </a:lnTo>
                  <a:lnTo>
                    <a:pt x="479532" y="1252081"/>
                  </a:lnTo>
                  <a:lnTo>
                    <a:pt x="455385" y="1253428"/>
                  </a:lnTo>
                  <a:lnTo>
                    <a:pt x="431585" y="1258157"/>
                  </a:lnTo>
                  <a:lnTo>
                    <a:pt x="416042" y="1267625"/>
                  </a:lnTo>
                  <a:lnTo>
                    <a:pt x="406027" y="1272586"/>
                  </a:lnTo>
                  <a:lnTo>
                    <a:pt x="394778" y="1264862"/>
                  </a:lnTo>
                  <a:lnTo>
                    <a:pt x="384056" y="1261071"/>
                  </a:lnTo>
                  <a:lnTo>
                    <a:pt x="375623" y="1277836"/>
                  </a:lnTo>
                  <a:lnTo>
                    <a:pt x="363687" y="1290794"/>
                  </a:lnTo>
                  <a:lnTo>
                    <a:pt x="344223" y="1292049"/>
                  </a:lnTo>
                  <a:lnTo>
                    <a:pt x="324140" y="1288471"/>
                  </a:lnTo>
                  <a:lnTo>
                    <a:pt x="310346" y="1286928"/>
                  </a:lnTo>
                  <a:lnTo>
                    <a:pt x="303045" y="1291054"/>
                  </a:lnTo>
                  <a:lnTo>
                    <a:pt x="296539" y="1299884"/>
                  </a:lnTo>
                  <a:lnTo>
                    <a:pt x="289817" y="1307823"/>
                  </a:lnTo>
                  <a:lnTo>
                    <a:pt x="281867" y="1309279"/>
                  </a:lnTo>
                  <a:lnTo>
                    <a:pt x="277636" y="1301615"/>
                  </a:lnTo>
                  <a:lnTo>
                    <a:pt x="279346" y="1294426"/>
                  </a:lnTo>
                  <a:lnTo>
                    <a:pt x="270931" y="1296130"/>
                  </a:lnTo>
                  <a:lnTo>
                    <a:pt x="236323" y="1315148"/>
                  </a:lnTo>
                  <a:lnTo>
                    <a:pt x="213778" y="1320407"/>
                  </a:lnTo>
                  <a:lnTo>
                    <a:pt x="194363" y="1322551"/>
                  </a:lnTo>
                  <a:lnTo>
                    <a:pt x="180313" y="1321981"/>
                  </a:lnTo>
                  <a:lnTo>
                    <a:pt x="173864" y="1319098"/>
                  </a:lnTo>
                  <a:lnTo>
                    <a:pt x="170995" y="1315559"/>
                  </a:lnTo>
                  <a:lnTo>
                    <a:pt x="166531" y="1316055"/>
                  </a:lnTo>
                  <a:lnTo>
                    <a:pt x="160151" y="1317428"/>
                  </a:lnTo>
                  <a:lnTo>
                    <a:pt x="151532" y="1316524"/>
                  </a:lnTo>
                  <a:lnTo>
                    <a:pt x="145171" y="1316956"/>
                  </a:lnTo>
                  <a:lnTo>
                    <a:pt x="140409" y="1321382"/>
                  </a:lnTo>
                  <a:lnTo>
                    <a:pt x="135425" y="1327313"/>
                  </a:lnTo>
                  <a:lnTo>
                    <a:pt x="128396" y="1332257"/>
                  </a:lnTo>
                  <a:lnTo>
                    <a:pt x="120319" y="1331950"/>
                  </a:lnTo>
                  <a:lnTo>
                    <a:pt x="115137" y="1326850"/>
                  </a:lnTo>
                  <a:lnTo>
                    <a:pt x="112473" y="1321835"/>
                  </a:lnTo>
                  <a:lnTo>
                    <a:pt x="111945" y="1321785"/>
                  </a:lnTo>
                  <a:lnTo>
                    <a:pt x="105282" y="1256578"/>
                  </a:lnTo>
                  <a:lnTo>
                    <a:pt x="99214" y="1197189"/>
                  </a:lnTo>
                  <a:lnTo>
                    <a:pt x="93713" y="1143347"/>
                  </a:lnTo>
                  <a:lnTo>
                    <a:pt x="88751" y="1094780"/>
                  </a:lnTo>
                  <a:lnTo>
                    <a:pt x="84299" y="1051215"/>
                  </a:lnTo>
                  <a:lnTo>
                    <a:pt x="80332" y="1012381"/>
                  </a:lnTo>
                  <a:lnTo>
                    <a:pt x="76819" y="978004"/>
                  </a:lnTo>
                  <a:lnTo>
                    <a:pt x="72789" y="938559"/>
                  </a:lnTo>
                  <a:lnTo>
                    <a:pt x="72640" y="938300"/>
                  </a:lnTo>
                  <a:lnTo>
                    <a:pt x="66016" y="876903"/>
                  </a:lnTo>
                  <a:lnTo>
                    <a:pt x="60684" y="826719"/>
                  </a:lnTo>
                  <a:lnTo>
                    <a:pt x="54382" y="767052"/>
                  </a:lnTo>
                  <a:lnTo>
                    <a:pt x="47392" y="700531"/>
                  </a:lnTo>
                  <a:lnTo>
                    <a:pt x="39994" y="629786"/>
                  </a:lnTo>
                  <a:lnTo>
                    <a:pt x="32472" y="557448"/>
                  </a:lnTo>
                  <a:lnTo>
                    <a:pt x="25107" y="486145"/>
                  </a:lnTo>
                  <a:lnTo>
                    <a:pt x="18181" y="418508"/>
                  </a:lnTo>
                  <a:lnTo>
                    <a:pt x="11976" y="357167"/>
                  </a:lnTo>
                  <a:lnTo>
                    <a:pt x="6773" y="304752"/>
                  </a:lnTo>
                  <a:lnTo>
                    <a:pt x="2855" y="263893"/>
                  </a:lnTo>
                  <a:lnTo>
                    <a:pt x="0" y="227360"/>
                  </a:lnTo>
                  <a:lnTo>
                    <a:pt x="500" y="216104"/>
                  </a:lnTo>
                  <a:lnTo>
                    <a:pt x="2222" y="208201"/>
                  </a:lnTo>
                  <a:lnTo>
                    <a:pt x="4457" y="202869"/>
                  </a:lnTo>
                  <a:lnTo>
                    <a:pt x="6498" y="199324"/>
                  </a:lnTo>
                  <a:lnTo>
                    <a:pt x="7576" y="196781"/>
                  </a:lnTo>
                  <a:lnTo>
                    <a:pt x="10100" y="195307"/>
                  </a:lnTo>
                  <a:lnTo>
                    <a:pt x="12625" y="193832"/>
                  </a:lnTo>
                  <a:lnTo>
                    <a:pt x="15211" y="189786"/>
                  </a:lnTo>
                  <a:lnTo>
                    <a:pt x="16164" y="185107"/>
                  </a:lnTo>
                  <a:lnTo>
                    <a:pt x="18131" y="184203"/>
                  </a:lnTo>
                  <a:lnTo>
                    <a:pt x="23754" y="191479"/>
                  </a:lnTo>
                  <a:lnTo>
                    <a:pt x="24478" y="192013"/>
                  </a:lnTo>
                  <a:lnTo>
                    <a:pt x="25263" y="193150"/>
                  </a:lnTo>
                  <a:lnTo>
                    <a:pt x="26648" y="193616"/>
                  </a:lnTo>
                  <a:lnTo>
                    <a:pt x="33517" y="196925"/>
                  </a:lnTo>
                  <a:lnTo>
                    <a:pt x="40068" y="196503"/>
                  </a:lnTo>
                  <a:lnTo>
                    <a:pt x="46512" y="193811"/>
                  </a:lnTo>
                  <a:lnTo>
                    <a:pt x="53062" y="190309"/>
                  </a:lnTo>
                  <a:lnTo>
                    <a:pt x="57449" y="187428"/>
                  </a:lnTo>
                  <a:lnTo>
                    <a:pt x="63529" y="188023"/>
                  </a:lnTo>
                  <a:lnTo>
                    <a:pt x="67869" y="191229"/>
                  </a:lnTo>
                  <a:lnTo>
                    <a:pt x="74991" y="197107"/>
                  </a:lnTo>
                  <a:lnTo>
                    <a:pt x="81922" y="201122"/>
                  </a:lnTo>
                  <a:lnTo>
                    <a:pt x="88311" y="199833"/>
                  </a:lnTo>
                  <a:lnTo>
                    <a:pt x="93806" y="189796"/>
                  </a:lnTo>
                  <a:lnTo>
                    <a:pt x="94761" y="186049"/>
                  </a:lnTo>
                  <a:lnTo>
                    <a:pt x="97763" y="182700"/>
                  </a:lnTo>
                  <a:lnTo>
                    <a:pt x="102334" y="181625"/>
                  </a:lnTo>
                  <a:lnTo>
                    <a:pt x="108990" y="177010"/>
                  </a:lnTo>
                  <a:lnTo>
                    <a:pt x="115596" y="170690"/>
                  </a:lnTo>
                  <a:lnTo>
                    <a:pt x="122549" y="167755"/>
                  </a:lnTo>
                  <a:lnTo>
                    <a:pt x="130242" y="173299"/>
                  </a:lnTo>
                  <a:lnTo>
                    <a:pt x="131027" y="174435"/>
                  </a:lnTo>
                  <a:lnTo>
                    <a:pt x="131812" y="175572"/>
                  </a:lnTo>
                  <a:lnTo>
                    <a:pt x="131935" y="176776"/>
                  </a:lnTo>
                  <a:lnTo>
                    <a:pt x="141330" y="198977"/>
                  </a:lnTo>
                  <a:lnTo>
                    <a:pt x="148803" y="201132"/>
                  </a:lnTo>
                  <a:lnTo>
                    <a:pt x="155064" y="191434"/>
                  </a:lnTo>
                  <a:lnTo>
                    <a:pt x="160827" y="178082"/>
                  </a:lnTo>
                  <a:lnTo>
                    <a:pt x="162982" y="172995"/>
                  </a:lnTo>
                  <a:lnTo>
                    <a:pt x="168754" y="170581"/>
                  </a:lnTo>
                  <a:lnTo>
                    <a:pt x="174835" y="171176"/>
                  </a:lnTo>
                  <a:lnTo>
                    <a:pt x="190679" y="172323"/>
                  </a:lnTo>
                  <a:lnTo>
                    <a:pt x="209039" y="172927"/>
                  </a:lnTo>
                  <a:lnTo>
                    <a:pt x="225843" y="174261"/>
                  </a:lnTo>
                  <a:lnTo>
                    <a:pt x="237020" y="177596"/>
                  </a:lnTo>
                  <a:lnTo>
                    <a:pt x="245410" y="182184"/>
                  </a:lnTo>
                  <a:lnTo>
                    <a:pt x="253474" y="184810"/>
                  </a:lnTo>
                  <a:lnTo>
                    <a:pt x="261181" y="183938"/>
                  </a:lnTo>
                  <a:lnTo>
                    <a:pt x="268498" y="178029"/>
                  </a:lnTo>
                  <a:lnTo>
                    <a:pt x="269038" y="176757"/>
                  </a:lnTo>
                  <a:lnTo>
                    <a:pt x="269576" y="175486"/>
                  </a:lnTo>
                  <a:lnTo>
                    <a:pt x="270176" y="174816"/>
                  </a:lnTo>
                  <a:lnTo>
                    <a:pt x="279938" y="150382"/>
                  </a:lnTo>
                  <a:lnTo>
                    <a:pt x="290354" y="144014"/>
                  </a:lnTo>
                  <a:lnTo>
                    <a:pt x="308633" y="147108"/>
                  </a:lnTo>
                  <a:lnTo>
                    <a:pt x="341985" y="151056"/>
                  </a:lnTo>
                  <a:lnTo>
                    <a:pt x="342647" y="150988"/>
                  </a:lnTo>
                  <a:lnTo>
                    <a:pt x="362480" y="151386"/>
                  </a:lnTo>
                  <a:lnTo>
                    <a:pt x="377265" y="152698"/>
                  </a:lnTo>
                  <a:lnTo>
                    <a:pt x="387640" y="155031"/>
                  </a:lnTo>
                  <a:lnTo>
                    <a:pt x="394242" y="158490"/>
                  </a:lnTo>
                  <a:lnTo>
                    <a:pt x="397198" y="161230"/>
                  </a:lnTo>
                  <a:lnTo>
                    <a:pt x="402615" y="161892"/>
                  </a:lnTo>
                  <a:lnTo>
                    <a:pt x="450759" y="150026"/>
                  </a:lnTo>
                  <a:lnTo>
                    <a:pt x="462233" y="149719"/>
                  </a:lnTo>
                  <a:lnTo>
                    <a:pt x="464280" y="150118"/>
                  </a:lnTo>
                  <a:lnTo>
                    <a:pt x="466204" y="149313"/>
                  </a:lnTo>
                  <a:lnTo>
                    <a:pt x="467528" y="149178"/>
                  </a:lnTo>
                  <a:lnTo>
                    <a:pt x="473983" y="149659"/>
                  </a:lnTo>
                  <a:lnTo>
                    <a:pt x="480574" y="153319"/>
                  </a:lnTo>
                  <a:lnTo>
                    <a:pt x="486950" y="156089"/>
                  </a:lnTo>
                  <a:lnTo>
                    <a:pt x="492756" y="153899"/>
                  </a:lnTo>
                  <a:lnTo>
                    <a:pt x="498159" y="147873"/>
                  </a:lnTo>
                  <a:lnTo>
                    <a:pt x="506580" y="145187"/>
                  </a:lnTo>
                  <a:lnTo>
                    <a:pt x="514767" y="146784"/>
                  </a:lnTo>
                  <a:lnTo>
                    <a:pt x="532276" y="148464"/>
                  </a:lnTo>
                  <a:lnTo>
                    <a:pt x="552158" y="146993"/>
                  </a:lnTo>
                  <a:lnTo>
                    <a:pt x="571651" y="142939"/>
                  </a:lnTo>
                  <a:lnTo>
                    <a:pt x="587992" y="136869"/>
                  </a:lnTo>
                  <a:lnTo>
                    <a:pt x="594966" y="134455"/>
                  </a:lnTo>
                  <a:lnTo>
                    <a:pt x="602248" y="133208"/>
                  </a:lnTo>
                  <a:lnTo>
                    <a:pt x="609532" y="133214"/>
                  </a:lnTo>
                  <a:lnTo>
                    <a:pt x="616514" y="134563"/>
                  </a:lnTo>
                  <a:lnTo>
                    <a:pt x="628182" y="135842"/>
                  </a:lnTo>
                  <a:lnTo>
                    <a:pt x="639549" y="134186"/>
                  </a:lnTo>
                  <a:lnTo>
                    <a:pt x="650663" y="130047"/>
                  </a:lnTo>
                  <a:lnTo>
                    <a:pt x="661569" y="123877"/>
                  </a:lnTo>
                  <a:lnTo>
                    <a:pt x="665957" y="120996"/>
                  </a:lnTo>
                  <a:lnTo>
                    <a:pt x="670590" y="120522"/>
                  </a:lnTo>
                  <a:lnTo>
                    <a:pt x="674807" y="122524"/>
                  </a:lnTo>
                  <a:lnTo>
                    <a:pt x="695490" y="126845"/>
                  </a:lnTo>
                  <a:lnTo>
                    <a:pt x="719232" y="126121"/>
                  </a:lnTo>
                  <a:lnTo>
                    <a:pt x="741972" y="121735"/>
                  </a:lnTo>
                  <a:lnTo>
                    <a:pt x="759652" y="115072"/>
                  </a:lnTo>
                  <a:lnTo>
                    <a:pt x="764101" y="112793"/>
                  </a:lnTo>
                  <a:lnTo>
                    <a:pt x="770182" y="113388"/>
                  </a:lnTo>
                  <a:lnTo>
                    <a:pt x="773859" y="116662"/>
                  </a:lnTo>
                  <a:lnTo>
                    <a:pt x="777415" y="118731"/>
                  </a:lnTo>
                  <a:lnTo>
                    <a:pt x="780247" y="120266"/>
                  </a:lnTo>
                  <a:lnTo>
                    <a:pt x="783557" y="119928"/>
                  </a:lnTo>
                  <a:lnTo>
                    <a:pt x="788251" y="120057"/>
                  </a:lnTo>
                  <a:lnTo>
                    <a:pt x="792639" y="117176"/>
                  </a:lnTo>
                  <a:lnTo>
                    <a:pt x="794917" y="113293"/>
                  </a:lnTo>
                  <a:lnTo>
                    <a:pt x="800141" y="110422"/>
                  </a:lnTo>
                  <a:lnTo>
                    <a:pt x="805977" y="113532"/>
                  </a:lnTo>
                  <a:lnTo>
                    <a:pt x="811697" y="115514"/>
                  </a:lnTo>
                  <a:lnTo>
                    <a:pt x="816575" y="109256"/>
                  </a:lnTo>
                  <a:lnTo>
                    <a:pt x="817590" y="106111"/>
                  </a:lnTo>
                  <a:lnTo>
                    <a:pt x="820054" y="104034"/>
                  </a:lnTo>
                  <a:lnTo>
                    <a:pt x="823241" y="102492"/>
                  </a:lnTo>
                  <a:lnTo>
                    <a:pt x="843132" y="91497"/>
                  </a:lnTo>
                  <a:lnTo>
                    <a:pt x="868630" y="79530"/>
                  </a:lnTo>
                  <a:lnTo>
                    <a:pt x="894326" y="75641"/>
                  </a:lnTo>
                  <a:lnTo>
                    <a:pt x="914812" y="88878"/>
                  </a:lnTo>
                  <a:lnTo>
                    <a:pt x="916382" y="91150"/>
                  </a:lnTo>
                  <a:lnTo>
                    <a:pt x="918553" y="92753"/>
                  </a:lnTo>
                  <a:lnTo>
                    <a:pt x="921323" y="93687"/>
                  </a:lnTo>
                  <a:lnTo>
                    <a:pt x="928245" y="98739"/>
                  </a:lnTo>
                  <a:lnTo>
                    <a:pt x="935108" y="105052"/>
                  </a:lnTo>
                  <a:lnTo>
                    <a:pt x="941386" y="106863"/>
                  </a:lnTo>
                  <a:lnTo>
                    <a:pt x="946551" y="98408"/>
                  </a:lnTo>
                  <a:lnTo>
                    <a:pt x="948045" y="93389"/>
                  </a:lnTo>
                  <a:lnTo>
                    <a:pt x="951770" y="90576"/>
                  </a:lnTo>
                  <a:lnTo>
                    <a:pt x="957003" y="89433"/>
                  </a:lnTo>
                  <a:lnTo>
                    <a:pt x="973328" y="87185"/>
                  </a:lnTo>
                  <a:lnTo>
                    <a:pt x="989762" y="86010"/>
                  </a:lnTo>
                  <a:lnTo>
                    <a:pt x="1006367" y="86528"/>
                  </a:lnTo>
                  <a:lnTo>
                    <a:pt x="1023207" y="89360"/>
                  </a:lnTo>
                  <a:lnTo>
                    <a:pt x="1025976" y="90293"/>
                  </a:lnTo>
                  <a:lnTo>
                    <a:pt x="1028150" y="91896"/>
                  </a:lnTo>
                  <a:lnTo>
                    <a:pt x="1029781" y="94770"/>
                  </a:lnTo>
                  <a:lnTo>
                    <a:pt x="1038846" y="104973"/>
                  </a:lnTo>
                  <a:lnTo>
                    <a:pt x="1047378" y="109928"/>
                  </a:lnTo>
                  <a:lnTo>
                    <a:pt x="1055482" y="110706"/>
                  </a:lnTo>
                  <a:lnTo>
                    <a:pt x="1063268" y="108380"/>
                  </a:lnTo>
                  <a:lnTo>
                    <a:pt x="1066457" y="106838"/>
                  </a:lnTo>
                  <a:lnTo>
                    <a:pt x="1068857" y="104160"/>
                  </a:lnTo>
                  <a:lnTo>
                    <a:pt x="1069873" y="101015"/>
                  </a:lnTo>
                  <a:lnTo>
                    <a:pt x="1077136" y="84733"/>
                  </a:lnTo>
                  <a:lnTo>
                    <a:pt x="1085502" y="80486"/>
                  </a:lnTo>
                  <a:lnTo>
                    <a:pt x="1094595" y="83349"/>
                  </a:lnTo>
                  <a:lnTo>
                    <a:pt x="1104038" y="88400"/>
                  </a:lnTo>
                  <a:lnTo>
                    <a:pt x="1105422" y="88867"/>
                  </a:lnTo>
                  <a:lnTo>
                    <a:pt x="1106868" y="89935"/>
                  </a:lnTo>
                  <a:lnTo>
                    <a:pt x="1108315" y="91004"/>
                  </a:lnTo>
                  <a:lnTo>
                    <a:pt x="1117021" y="97689"/>
                  </a:lnTo>
                  <a:lnTo>
                    <a:pt x="1125159" y="98787"/>
                  </a:lnTo>
                  <a:lnTo>
                    <a:pt x="1132896" y="95934"/>
                  </a:lnTo>
                  <a:lnTo>
                    <a:pt x="1140397" y="90768"/>
                  </a:lnTo>
                  <a:lnTo>
                    <a:pt x="1143515" y="88624"/>
                  </a:lnTo>
                  <a:lnTo>
                    <a:pt x="1147423" y="87616"/>
                  </a:lnTo>
                  <a:lnTo>
                    <a:pt x="1151525" y="88414"/>
                  </a:lnTo>
                  <a:lnTo>
                    <a:pt x="1168029" y="90938"/>
                  </a:lnTo>
                  <a:lnTo>
                    <a:pt x="1188029" y="91451"/>
                  </a:lnTo>
                  <a:lnTo>
                    <a:pt x="1207347" y="88954"/>
                  </a:lnTo>
                  <a:lnTo>
                    <a:pt x="1221803" y="82450"/>
                  </a:lnTo>
                  <a:lnTo>
                    <a:pt x="1224265" y="80374"/>
                  </a:lnTo>
                  <a:lnTo>
                    <a:pt x="1228172" y="79366"/>
                  </a:lnTo>
                  <a:lnTo>
                    <a:pt x="1231547" y="79630"/>
                  </a:lnTo>
                  <a:lnTo>
                    <a:pt x="1249247" y="79503"/>
                  </a:lnTo>
                  <a:lnTo>
                    <a:pt x="1270723" y="77679"/>
                  </a:lnTo>
                  <a:lnTo>
                    <a:pt x="1290793" y="73148"/>
                  </a:lnTo>
                  <a:lnTo>
                    <a:pt x="1304276" y="64899"/>
                  </a:lnTo>
                  <a:lnTo>
                    <a:pt x="1304942" y="64831"/>
                  </a:lnTo>
                  <a:lnTo>
                    <a:pt x="1304881" y="64229"/>
                  </a:lnTo>
                  <a:lnTo>
                    <a:pt x="1305476" y="63560"/>
                  </a:lnTo>
                  <a:lnTo>
                    <a:pt x="1315189" y="59403"/>
                  </a:lnTo>
                  <a:lnTo>
                    <a:pt x="1326243" y="67141"/>
                  </a:lnTo>
                  <a:lnTo>
                    <a:pt x="1336869" y="70702"/>
                  </a:lnTo>
                  <a:lnTo>
                    <a:pt x="1345302" y="54016"/>
                  </a:lnTo>
                  <a:lnTo>
                    <a:pt x="1357236" y="41040"/>
                  </a:lnTo>
                  <a:lnTo>
                    <a:pt x="1376702" y="39783"/>
                  </a:lnTo>
                  <a:lnTo>
                    <a:pt x="1396789" y="43367"/>
                  </a:lnTo>
                  <a:lnTo>
                    <a:pt x="1410585" y="44913"/>
                  </a:lnTo>
                  <a:lnTo>
                    <a:pt x="1417883" y="40784"/>
                  </a:lnTo>
                  <a:lnTo>
                    <a:pt x="1424387" y="31946"/>
                  </a:lnTo>
                  <a:lnTo>
                    <a:pt x="1431109" y="23998"/>
                  </a:lnTo>
                  <a:lnTo>
                    <a:pt x="1439058" y="22539"/>
                  </a:lnTo>
                  <a:lnTo>
                    <a:pt x="1443357" y="30131"/>
                  </a:lnTo>
                  <a:lnTo>
                    <a:pt x="1441651" y="37253"/>
                  </a:lnTo>
                  <a:lnTo>
                    <a:pt x="1449721" y="35735"/>
                  </a:lnTo>
                  <a:lnTo>
                    <a:pt x="1483346" y="17406"/>
                  </a:lnTo>
                  <a:lnTo>
                    <a:pt x="1484012" y="17338"/>
                  </a:lnTo>
                  <a:lnTo>
                    <a:pt x="1485274" y="16601"/>
                  </a:lnTo>
                  <a:lnTo>
                    <a:pt x="1485931" y="16534"/>
                  </a:lnTo>
                  <a:lnTo>
                    <a:pt x="1499346" y="12910"/>
                  </a:lnTo>
                  <a:lnTo>
                    <a:pt x="1507935" y="11776"/>
                  </a:lnTo>
                  <a:lnTo>
                    <a:pt x="1512399" y="13230"/>
                  </a:lnTo>
                  <a:lnTo>
                    <a:pt x="1513438" y="17373"/>
                  </a:lnTo>
                  <a:lnTo>
                    <a:pt x="1512248" y="25402"/>
                  </a:lnTo>
                  <a:lnTo>
                    <a:pt x="1520935" y="31813"/>
                  </a:lnTo>
                  <a:lnTo>
                    <a:pt x="1529356" y="29128"/>
                  </a:lnTo>
                  <a:lnTo>
                    <a:pt x="1538709" y="23838"/>
                  </a:lnTo>
                  <a:lnTo>
                    <a:pt x="1543644" y="17632"/>
                  </a:lnTo>
                  <a:lnTo>
                    <a:pt x="1545862" y="13071"/>
                  </a:lnTo>
                  <a:lnTo>
                    <a:pt x="1547070" y="12720"/>
                  </a:lnTo>
                  <a:lnTo>
                    <a:pt x="1549942" y="16266"/>
                  </a:lnTo>
                  <a:lnTo>
                    <a:pt x="1554408" y="15772"/>
                  </a:lnTo>
                  <a:lnTo>
                    <a:pt x="1560789" y="14397"/>
                  </a:lnTo>
                  <a:lnTo>
                    <a:pt x="1569408" y="15304"/>
                  </a:lnTo>
                  <a:lnTo>
                    <a:pt x="1573598" y="15094"/>
                  </a:lnTo>
                  <a:lnTo>
                    <a:pt x="1573581" y="11152"/>
                  </a:lnTo>
                  <a:lnTo>
                    <a:pt x="1573786" y="5704"/>
                  </a:lnTo>
                  <a:lnTo>
                    <a:pt x="1578640" y="978"/>
                  </a:lnTo>
                  <a:lnTo>
                    <a:pt x="1580737" y="156"/>
                  </a:lnTo>
                  <a:lnTo>
                    <a:pt x="1583013" y="0"/>
                  </a:lnTo>
                  <a:lnTo>
                    <a:pt x="1585354" y="283"/>
                  </a:lnTo>
                  <a:close/>
                </a:path>
              </a:pathLst>
            </a:custGeom>
            <a:ln w="9524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979329" y="4690532"/>
              <a:ext cx="1744129" cy="129539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986110" y="4666441"/>
              <a:ext cx="1731645" cy="1282700"/>
            </a:xfrm>
            <a:custGeom>
              <a:avLst/>
              <a:gdLst/>
              <a:ahLst/>
              <a:cxnLst/>
              <a:rect l="l" t="t" r="r" b="b"/>
              <a:pathLst>
                <a:path w="1731645" h="1282700">
                  <a:moveTo>
                    <a:pt x="251396" y="12700"/>
                  </a:moveTo>
                  <a:lnTo>
                    <a:pt x="213118" y="12700"/>
                  </a:lnTo>
                  <a:lnTo>
                    <a:pt x="211429" y="25400"/>
                  </a:lnTo>
                  <a:lnTo>
                    <a:pt x="114721" y="25400"/>
                  </a:lnTo>
                  <a:lnTo>
                    <a:pt x="111950" y="38100"/>
                  </a:lnTo>
                  <a:lnTo>
                    <a:pt x="110449" y="50800"/>
                  </a:lnTo>
                  <a:lnTo>
                    <a:pt x="107354" y="76200"/>
                  </a:lnTo>
                  <a:lnTo>
                    <a:pt x="102920" y="114300"/>
                  </a:lnTo>
                  <a:lnTo>
                    <a:pt x="97404" y="165100"/>
                  </a:lnTo>
                  <a:lnTo>
                    <a:pt x="91062" y="228600"/>
                  </a:lnTo>
                  <a:lnTo>
                    <a:pt x="84151" y="292100"/>
                  </a:lnTo>
                  <a:lnTo>
                    <a:pt x="76928" y="368300"/>
                  </a:lnTo>
                  <a:lnTo>
                    <a:pt x="69649" y="444500"/>
                  </a:lnTo>
                  <a:lnTo>
                    <a:pt x="62570" y="508000"/>
                  </a:lnTo>
                  <a:lnTo>
                    <a:pt x="55947" y="571500"/>
                  </a:lnTo>
                  <a:lnTo>
                    <a:pt x="50038" y="635000"/>
                  </a:lnTo>
                  <a:lnTo>
                    <a:pt x="41385" y="723900"/>
                  </a:lnTo>
                  <a:lnTo>
                    <a:pt x="39154" y="749300"/>
                  </a:lnTo>
                  <a:lnTo>
                    <a:pt x="0" y="1130300"/>
                  </a:lnTo>
                  <a:lnTo>
                    <a:pt x="421032" y="1130300"/>
                  </a:lnTo>
                  <a:lnTo>
                    <a:pt x="429958" y="1143000"/>
                  </a:lnTo>
                  <a:lnTo>
                    <a:pt x="568339" y="1143000"/>
                  </a:lnTo>
                  <a:lnTo>
                    <a:pt x="577507" y="1155700"/>
                  </a:lnTo>
                  <a:lnTo>
                    <a:pt x="585889" y="1168400"/>
                  </a:lnTo>
                  <a:lnTo>
                    <a:pt x="611679" y="1181100"/>
                  </a:lnTo>
                  <a:lnTo>
                    <a:pt x="645113" y="1181100"/>
                  </a:lnTo>
                  <a:lnTo>
                    <a:pt x="675869" y="1193800"/>
                  </a:lnTo>
                  <a:lnTo>
                    <a:pt x="827392" y="1193800"/>
                  </a:lnTo>
                  <a:lnTo>
                    <a:pt x="832319" y="1206500"/>
                  </a:lnTo>
                  <a:lnTo>
                    <a:pt x="994790" y="1206500"/>
                  </a:lnTo>
                  <a:lnTo>
                    <a:pt x="1010704" y="1219200"/>
                  </a:lnTo>
                  <a:lnTo>
                    <a:pt x="1148603" y="1219200"/>
                  </a:lnTo>
                  <a:lnTo>
                    <a:pt x="1168205" y="1231900"/>
                  </a:lnTo>
                  <a:lnTo>
                    <a:pt x="1361841" y="1231900"/>
                  </a:lnTo>
                  <a:lnTo>
                    <a:pt x="1369638" y="1244600"/>
                  </a:lnTo>
                  <a:lnTo>
                    <a:pt x="1473745" y="1244600"/>
                  </a:lnTo>
                  <a:lnTo>
                    <a:pt x="1479930" y="1270000"/>
                  </a:lnTo>
                  <a:lnTo>
                    <a:pt x="1488046" y="1282700"/>
                  </a:lnTo>
                  <a:lnTo>
                    <a:pt x="1497385" y="1270000"/>
                  </a:lnTo>
                  <a:lnTo>
                    <a:pt x="1515859" y="1270000"/>
                  </a:lnTo>
                  <a:lnTo>
                    <a:pt x="1526625" y="1257300"/>
                  </a:lnTo>
                  <a:lnTo>
                    <a:pt x="1613241" y="1257300"/>
                  </a:lnTo>
                  <a:lnTo>
                    <a:pt x="1619542" y="1244600"/>
                  </a:lnTo>
                  <a:lnTo>
                    <a:pt x="1731264" y="152400"/>
                  </a:lnTo>
                  <a:lnTo>
                    <a:pt x="1322319" y="152400"/>
                  </a:lnTo>
                  <a:lnTo>
                    <a:pt x="1302897" y="139700"/>
                  </a:lnTo>
                  <a:lnTo>
                    <a:pt x="1161421" y="139700"/>
                  </a:lnTo>
                  <a:lnTo>
                    <a:pt x="1154067" y="127000"/>
                  </a:lnTo>
                  <a:lnTo>
                    <a:pt x="1147254" y="114300"/>
                  </a:lnTo>
                  <a:lnTo>
                    <a:pt x="1058242" y="114300"/>
                  </a:lnTo>
                  <a:lnTo>
                    <a:pt x="1052463" y="101600"/>
                  </a:lnTo>
                  <a:lnTo>
                    <a:pt x="1047019" y="101600"/>
                  </a:lnTo>
                  <a:lnTo>
                    <a:pt x="1041260" y="88900"/>
                  </a:lnTo>
                  <a:lnTo>
                    <a:pt x="836795" y="88900"/>
                  </a:lnTo>
                  <a:lnTo>
                    <a:pt x="813397" y="76200"/>
                  </a:lnTo>
                  <a:lnTo>
                    <a:pt x="668953" y="76200"/>
                  </a:lnTo>
                  <a:lnTo>
                    <a:pt x="649187" y="63500"/>
                  </a:lnTo>
                  <a:lnTo>
                    <a:pt x="591858" y="63500"/>
                  </a:lnTo>
                  <a:lnTo>
                    <a:pt x="585635" y="50800"/>
                  </a:lnTo>
                  <a:lnTo>
                    <a:pt x="368793" y="50800"/>
                  </a:lnTo>
                  <a:lnTo>
                    <a:pt x="361427" y="38100"/>
                  </a:lnTo>
                  <a:lnTo>
                    <a:pt x="256102" y="38100"/>
                  </a:lnTo>
                  <a:lnTo>
                    <a:pt x="251396" y="12700"/>
                  </a:lnTo>
                  <a:close/>
                </a:path>
                <a:path w="1731645" h="1282700">
                  <a:moveTo>
                    <a:pt x="1613241" y="1257300"/>
                  </a:moveTo>
                  <a:lnTo>
                    <a:pt x="1535590" y="1257300"/>
                  </a:lnTo>
                  <a:lnTo>
                    <a:pt x="1543700" y="1270000"/>
                  </a:lnTo>
                  <a:lnTo>
                    <a:pt x="1588490" y="1270000"/>
                  </a:lnTo>
                  <a:lnTo>
                    <a:pt x="1594326" y="1282700"/>
                  </a:lnTo>
                  <a:lnTo>
                    <a:pt x="1599506" y="1282700"/>
                  </a:lnTo>
                  <a:lnTo>
                    <a:pt x="1606941" y="1270000"/>
                  </a:lnTo>
                  <a:lnTo>
                    <a:pt x="1613241" y="1257300"/>
                  </a:lnTo>
                  <a:close/>
                </a:path>
                <a:path w="1731645" h="1282700">
                  <a:moveTo>
                    <a:pt x="1464578" y="1244600"/>
                  </a:moveTo>
                  <a:lnTo>
                    <a:pt x="1377378" y="1244600"/>
                  </a:lnTo>
                  <a:lnTo>
                    <a:pt x="1390305" y="1257300"/>
                  </a:lnTo>
                  <a:lnTo>
                    <a:pt x="1430202" y="1257300"/>
                  </a:lnTo>
                  <a:lnTo>
                    <a:pt x="1444015" y="1270000"/>
                  </a:lnTo>
                  <a:lnTo>
                    <a:pt x="1454108" y="1257300"/>
                  </a:lnTo>
                  <a:lnTo>
                    <a:pt x="1464578" y="1244600"/>
                  </a:lnTo>
                  <a:close/>
                </a:path>
                <a:path w="1731645" h="1282700">
                  <a:moveTo>
                    <a:pt x="1353752" y="1231900"/>
                  </a:moveTo>
                  <a:lnTo>
                    <a:pt x="1243399" y="1231900"/>
                  </a:lnTo>
                  <a:lnTo>
                    <a:pt x="1317378" y="1257300"/>
                  </a:lnTo>
                  <a:lnTo>
                    <a:pt x="1345133" y="1244600"/>
                  </a:lnTo>
                  <a:lnTo>
                    <a:pt x="1353752" y="1231900"/>
                  </a:lnTo>
                  <a:close/>
                </a:path>
                <a:path w="1731645" h="1282700">
                  <a:moveTo>
                    <a:pt x="1128644" y="1219200"/>
                  </a:moveTo>
                  <a:lnTo>
                    <a:pt x="1105713" y="1219200"/>
                  </a:lnTo>
                  <a:lnTo>
                    <a:pt x="1113345" y="1231900"/>
                  </a:lnTo>
                  <a:lnTo>
                    <a:pt x="1128644" y="1219200"/>
                  </a:lnTo>
                  <a:close/>
                </a:path>
                <a:path w="1731645" h="1282700">
                  <a:moveTo>
                    <a:pt x="874306" y="1206500"/>
                  </a:moveTo>
                  <a:lnTo>
                    <a:pt x="843130" y="1206500"/>
                  </a:lnTo>
                  <a:lnTo>
                    <a:pt x="854608" y="1219200"/>
                  </a:lnTo>
                  <a:lnTo>
                    <a:pt x="865438" y="1219200"/>
                  </a:lnTo>
                  <a:lnTo>
                    <a:pt x="874306" y="1206500"/>
                  </a:lnTo>
                  <a:close/>
                </a:path>
                <a:path w="1731645" h="1282700">
                  <a:moveTo>
                    <a:pt x="960826" y="1206500"/>
                  </a:moveTo>
                  <a:lnTo>
                    <a:pt x="926684" y="1206500"/>
                  </a:lnTo>
                  <a:lnTo>
                    <a:pt x="943013" y="1219200"/>
                  </a:lnTo>
                  <a:lnTo>
                    <a:pt x="960826" y="1206500"/>
                  </a:lnTo>
                  <a:close/>
                </a:path>
                <a:path w="1731645" h="1282700">
                  <a:moveTo>
                    <a:pt x="727255" y="1193800"/>
                  </a:moveTo>
                  <a:lnTo>
                    <a:pt x="693623" y="1193800"/>
                  </a:lnTo>
                  <a:lnTo>
                    <a:pt x="703245" y="1206500"/>
                  </a:lnTo>
                  <a:lnTo>
                    <a:pt x="714886" y="1206500"/>
                  </a:lnTo>
                  <a:lnTo>
                    <a:pt x="727255" y="1193800"/>
                  </a:lnTo>
                  <a:close/>
                </a:path>
                <a:path w="1731645" h="1282700">
                  <a:moveTo>
                    <a:pt x="814501" y="1193800"/>
                  </a:moveTo>
                  <a:lnTo>
                    <a:pt x="786863" y="1193800"/>
                  </a:lnTo>
                  <a:lnTo>
                    <a:pt x="802206" y="1206500"/>
                  </a:lnTo>
                  <a:lnTo>
                    <a:pt x="814501" y="1193800"/>
                  </a:lnTo>
                  <a:close/>
                </a:path>
                <a:path w="1731645" h="1282700">
                  <a:moveTo>
                    <a:pt x="548741" y="1143000"/>
                  </a:moveTo>
                  <a:lnTo>
                    <a:pt x="492907" y="1143000"/>
                  </a:lnTo>
                  <a:lnTo>
                    <a:pt x="507809" y="1155700"/>
                  </a:lnTo>
                  <a:lnTo>
                    <a:pt x="517089" y="1168400"/>
                  </a:lnTo>
                  <a:lnTo>
                    <a:pt x="536868" y="1168400"/>
                  </a:lnTo>
                  <a:lnTo>
                    <a:pt x="548741" y="1143000"/>
                  </a:lnTo>
                  <a:close/>
                </a:path>
                <a:path w="1731645" h="1282700">
                  <a:moveTo>
                    <a:pt x="160891" y="1143000"/>
                  </a:moveTo>
                  <a:lnTo>
                    <a:pt x="66910" y="1143000"/>
                  </a:lnTo>
                  <a:lnTo>
                    <a:pt x="80557" y="1155700"/>
                  </a:lnTo>
                  <a:lnTo>
                    <a:pt x="123151" y="1155700"/>
                  </a:lnTo>
                  <a:lnTo>
                    <a:pt x="160891" y="1143000"/>
                  </a:lnTo>
                  <a:close/>
                </a:path>
                <a:path w="1731645" h="1282700">
                  <a:moveTo>
                    <a:pt x="185202" y="1143000"/>
                  </a:moveTo>
                  <a:lnTo>
                    <a:pt x="166343" y="1143000"/>
                  </a:lnTo>
                  <a:lnTo>
                    <a:pt x="168935" y="1155700"/>
                  </a:lnTo>
                  <a:lnTo>
                    <a:pt x="177012" y="1155700"/>
                  </a:lnTo>
                  <a:lnTo>
                    <a:pt x="185202" y="1143000"/>
                  </a:lnTo>
                  <a:close/>
                </a:path>
                <a:path w="1731645" h="1282700">
                  <a:moveTo>
                    <a:pt x="278767" y="1130300"/>
                  </a:moveTo>
                  <a:lnTo>
                    <a:pt x="39827" y="1130300"/>
                  </a:lnTo>
                  <a:lnTo>
                    <a:pt x="48088" y="1143000"/>
                  </a:lnTo>
                  <a:lnTo>
                    <a:pt x="214544" y="1143000"/>
                  </a:lnTo>
                  <a:lnTo>
                    <a:pt x="233489" y="1155700"/>
                  </a:lnTo>
                  <a:lnTo>
                    <a:pt x="252805" y="1155700"/>
                  </a:lnTo>
                  <a:lnTo>
                    <a:pt x="267119" y="1143000"/>
                  </a:lnTo>
                  <a:lnTo>
                    <a:pt x="278767" y="1130300"/>
                  </a:lnTo>
                  <a:close/>
                </a:path>
                <a:path w="1731645" h="1282700">
                  <a:moveTo>
                    <a:pt x="33515" y="1130300"/>
                  </a:moveTo>
                  <a:lnTo>
                    <a:pt x="508" y="1130300"/>
                  </a:lnTo>
                  <a:lnTo>
                    <a:pt x="2101" y="1143000"/>
                  </a:lnTo>
                  <a:lnTo>
                    <a:pt x="27959" y="1143000"/>
                  </a:lnTo>
                  <a:lnTo>
                    <a:pt x="33515" y="1130300"/>
                  </a:lnTo>
                  <a:close/>
                </a:path>
                <a:path w="1731645" h="1282700">
                  <a:moveTo>
                    <a:pt x="325902" y="1130300"/>
                  </a:moveTo>
                  <a:lnTo>
                    <a:pt x="288497" y="1130300"/>
                  </a:lnTo>
                  <a:lnTo>
                    <a:pt x="297949" y="1143000"/>
                  </a:lnTo>
                  <a:lnTo>
                    <a:pt x="308762" y="1143000"/>
                  </a:lnTo>
                  <a:lnTo>
                    <a:pt x="325902" y="1130300"/>
                  </a:lnTo>
                  <a:close/>
                </a:path>
                <a:path w="1731645" h="1282700">
                  <a:moveTo>
                    <a:pt x="401079" y="1130300"/>
                  </a:moveTo>
                  <a:lnTo>
                    <a:pt x="350167" y="1130300"/>
                  </a:lnTo>
                  <a:lnTo>
                    <a:pt x="374084" y="1143000"/>
                  </a:lnTo>
                  <a:lnTo>
                    <a:pt x="390182" y="1143000"/>
                  </a:lnTo>
                  <a:lnTo>
                    <a:pt x="401079" y="1130300"/>
                  </a:lnTo>
                  <a:close/>
                </a:path>
                <a:path w="1731645" h="1282700">
                  <a:moveTo>
                    <a:pt x="1365268" y="139700"/>
                  </a:moveTo>
                  <a:lnTo>
                    <a:pt x="1337792" y="139700"/>
                  </a:lnTo>
                  <a:lnTo>
                    <a:pt x="1322319" y="152400"/>
                  </a:lnTo>
                  <a:lnTo>
                    <a:pt x="1386670" y="152400"/>
                  </a:lnTo>
                  <a:lnTo>
                    <a:pt x="1365268" y="139700"/>
                  </a:lnTo>
                  <a:close/>
                </a:path>
                <a:path w="1731645" h="1282700">
                  <a:moveTo>
                    <a:pt x="1433916" y="139700"/>
                  </a:moveTo>
                  <a:lnTo>
                    <a:pt x="1422120" y="139700"/>
                  </a:lnTo>
                  <a:lnTo>
                    <a:pt x="1407245" y="152400"/>
                  </a:lnTo>
                  <a:lnTo>
                    <a:pt x="1443170" y="152400"/>
                  </a:lnTo>
                  <a:lnTo>
                    <a:pt x="1433916" y="139700"/>
                  </a:lnTo>
                  <a:close/>
                </a:path>
                <a:path w="1731645" h="1282700">
                  <a:moveTo>
                    <a:pt x="1498126" y="127000"/>
                  </a:moveTo>
                  <a:lnTo>
                    <a:pt x="1478808" y="127000"/>
                  </a:lnTo>
                  <a:lnTo>
                    <a:pt x="1464487" y="139700"/>
                  </a:lnTo>
                  <a:lnTo>
                    <a:pt x="1452854" y="152400"/>
                  </a:lnTo>
                  <a:lnTo>
                    <a:pt x="1633778" y="152400"/>
                  </a:lnTo>
                  <a:lnTo>
                    <a:pt x="1636572" y="139700"/>
                  </a:lnTo>
                  <a:lnTo>
                    <a:pt x="1517069" y="139700"/>
                  </a:lnTo>
                  <a:lnTo>
                    <a:pt x="1498126" y="127000"/>
                  </a:lnTo>
                  <a:close/>
                </a:path>
                <a:path w="1731645" h="1282700">
                  <a:moveTo>
                    <a:pt x="1683538" y="139700"/>
                  </a:moveTo>
                  <a:lnTo>
                    <a:pt x="1666092" y="139700"/>
                  </a:lnTo>
                  <a:lnTo>
                    <a:pt x="1660001" y="152400"/>
                  </a:lnTo>
                  <a:lnTo>
                    <a:pt x="1691792" y="152400"/>
                  </a:lnTo>
                  <a:lnTo>
                    <a:pt x="1683538" y="139700"/>
                  </a:lnTo>
                  <a:close/>
                </a:path>
                <a:path w="1731645" h="1282700">
                  <a:moveTo>
                    <a:pt x="1717154" y="139700"/>
                  </a:moveTo>
                  <a:lnTo>
                    <a:pt x="1696724" y="139700"/>
                  </a:lnTo>
                  <a:lnTo>
                    <a:pt x="1695940" y="152400"/>
                  </a:lnTo>
                  <a:lnTo>
                    <a:pt x="1727187" y="152400"/>
                  </a:lnTo>
                  <a:lnTo>
                    <a:pt x="1717154" y="139700"/>
                  </a:lnTo>
                  <a:close/>
                </a:path>
                <a:path w="1731645" h="1282700">
                  <a:moveTo>
                    <a:pt x="1213034" y="114300"/>
                  </a:moveTo>
                  <a:lnTo>
                    <a:pt x="1195661" y="114300"/>
                  </a:lnTo>
                  <a:lnTo>
                    <a:pt x="1185252" y="127000"/>
                  </a:lnTo>
                  <a:lnTo>
                    <a:pt x="1183627" y="139700"/>
                  </a:lnTo>
                  <a:lnTo>
                    <a:pt x="1232100" y="139700"/>
                  </a:lnTo>
                  <a:lnTo>
                    <a:pt x="1224927" y="127000"/>
                  </a:lnTo>
                  <a:lnTo>
                    <a:pt x="1221257" y="127000"/>
                  </a:lnTo>
                  <a:lnTo>
                    <a:pt x="1213034" y="114300"/>
                  </a:lnTo>
                  <a:close/>
                </a:path>
                <a:path w="1731645" h="1282700">
                  <a:moveTo>
                    <a:pt x="1263916" y="127000"/>
                  </a:moveTo>
                  <a:lnTo>
                    <a:pt x="1259878" y="139700"/>
                  </a:lnTo>
                  <a:lnTo>
                    <a:pt x="1267764" y="139700"/>
                  </a:lnTo>
                  <a:lnTo>
                    <a:pt x="1263916" y="127000"/>
                  </a:lnTo>
                  <a:close/>
                </a:path>
                <a:path w="1731645" h="1282700">
                  <a:moveTo>
                    <a:pt x="1562684" y="127000"/>
                  </a:moveTo>
                  <a:lnTo>
                    <a:pt x="1554605" y="127000"/>
                  </a:lnTo>
                  <a:lnTo>
                    <a:pt x="1546410" y="139700"/>
                  </a:lnTo>
                  <a:lnTo>
                    <a:pt x="1565356" y="139700"/>
                  </a:lnTo>
                  <a:lnTo>
                    <a:pt x="1562684" y="127000"/>
                  </a:lnTo>
                  <a:close/>
                </a:path>
                <a:path w="1731645" h="1282700">
                  <a:moveTo>
                    <a:pt x="1632311" y="127000"/>
                  </a:moveTo>
                  <a:lnTo>
                    <a:pt x="1607096" y="127000"/>
                  </a:lnTo>
                  <a:lnTo>
                    <a:pt x="1570454" y="139700"/>
                  </a:lnTo>
                  <a:lnTo>
                    <a:pt x="1636390" y="139700"/>
                  </a:lnTo>
                  <a:lnTo>
                    <a:pt x="1632311" y="127000"/>
                  </a:lnTo>
                  <a:close/>
                </a:path>
                <a:path w="1731645" h="1282700">
                  <a:moveTo>
                    <a:pt x="1125992" y="101600"/>
                  </a:moveTo>
                  <a:lnTo>
                    <a:pt x="1065009" y="101600"/>
                  </a:lnTo>
                  <a:lnTo>
                    <a:pt x="1058242" y="114300"/>
                  </a:lnTo>
                  <a:lnTo>
                    <a:pt x="1141907" y="114300"/>
                  </a:lnTo>
                  <a:lnTo>
                    <a:pt x="1125992" y="101600"/>
                  </a:lnTo>
                  <a:close/>
                </a:path>
                <a:path w="1731645" h="1282700">
                  <a:moveTo>
                    <a:pt x="889266" y="76200"/>
                  </a:moveTo>
                  <a:lnTo>
                    <a:pt x="878611" y="76200"/>
                  </a:lnTo>
                  <a:lnTo>
                    <a:pt x="859951" y="88900"/>
                  </a:lnTo>
                  <a:lnTo>
                    <a:pt x="892200" y="88900"/>
                  </a:lnTo>
                  <a:lnTo>
                    <a:pt x="889266" y="76200"/>
                  </a:lnTo>
                  <a:close/>
                </a:path>
                <a:path w="1731645" h="1282700">
                  <a:moveTo>
                    <a:pt x="992528" y="63500"/>
                  </a:moveTo>
                  <a:lnTo>
                    <a:pt x="965137" y="76200"/>
                  </a:lnTo>
                  <a:lnTo>
                    <a:pt x="943432" y="76200"/>
                  </a:lnTo>
                  <a:lnTo>
                    <a:pt x="939990" y="88900"/>
                  </a:lnTo>
                  <a:lnTo>
                    <a:pt x="1035862" y="88900"/>
                  </a:lnTo>
                  <a:lnTo>
                    <a:pt x="1018479" y="76200"/>
                  </a:lnTo>
                  <a:lnTo>
                    <a:pt x="992528" y="63500"/>
                  </a:lnTo>
                  <a:close/>
                </a:path>
                <a:path w="1731645" h="1282700">
                  <a:moveTo>
                    <a:pt x="727929" y="63500"/>
                  </a:moveTo>
                  <a:lnTo>
                    <a:pt x="706094" y="63500"/>
                  </a:lnTo>
                  <a:lnTo>
                    <a:pt x="688862" y="76200"/>
                  </a:lnTo>
                  <a:lnTo>
                    <a:pt x="734491" y="76200"/>
                  </a:lnTo>
                  <a:lnTo>
                    <a:pt x="727929" y="63500"/>
                  </a:lnTo>
                  <a:close/>
                </a:path>
                <a:path w="1731645" h="1282700">
                  <a:moveTo>
                    <a:pt x="790295" y="63500"/>
                  </a:moveTo>
                  <a:lnTo>
                    <a:pt x="785660" y="63500"/>
                  </a:lnTo>
                  <a:lnTo>
                    <a:pt x="780783" y="76200"/>
                  </a:lnTo>
                  <a:lnTo>
                    <a:pt x="794016" y="76200"/>
                  </a:lnTo>
                  <a:lnTo>
                    <a:pt x="790295" y="63500"/>
                  </a:lnTo>
                  <a:close/>
                </a:path>
                <a:path w="1731645" h="1282700">
                  <a:moveTo>
                    <a:pt x="496523" y="38100"/>
                  </a:moveTo>
                  <a:lnTo>
                    <a:pt x="384886" y="38100"/>
                  </a:lnTo>
                  <a:lnTo>
                    <a:pt x="376519" y="50800"/>
                  </a:lnTo>
                  <a:lnTo>
                    <a:pt x="506212" y="50800"/>
                  </a:lnTo>
                  <a:lnTo>
                    <a:pt x="496523" y="38100"/>
                  </a:lnTo>
                  <a:close/>
                </a:path>
                <a:path w="1731645" h="1282700">
                  <a:moveTo>
                    <a:pt x="294551" y="12700"/>
                  </a:moveTo>
                  <a:lnTo>
                    <a:pt x="282575" y="12700"/>
                  </a:lnTo>
                  <a:lnTo>
                    <a:pt x="279425" y="25400"/>
                  </a:lnTo>
                  <a:lnTo>
                    <a:pt x="271082" y="38100"/>
                  </a:lnTo>
                  <a:lnTo>
                    <a:pt x="354139" y="38100"/>
                  </a:lnTo>
                  <a:lnTo>
                    <a:pt x="343871" y="25400"/>
                  </a:lnTo>
                  <a:lnTo>
                    <a:pt x="309833" y="25400"/>
                  </a:lnTo>
                  <a:lnTo>
                    <a:pt x="294551" y="12700"/>
                  </a:lnTo>
                  <a:close/>
                </a:path>
                <a:path w="1731645" h="1282700">
                  <a:moveTo>
                    <a:pt x="413170" y="12700"/>
                  </a:moveTo>
                  <a:lnTo>
                    <a:pt x="401681" y="12700"/>
                  </a:lnTo>
                  <a:lnTo>
                    <a:pt x="387172" y="38100"/>
                  </a:lnTo>
                  <a:lnTo>
                    <a:pt x="462305" y="38100"/>
                  </a:lnTo>
                  <a:lnTo>
                    <a:pt x="430443" y="25400"/>
                  </a:lnTo>
                  <a:lnTo>
                    <a:pt x="413170" y="12700"/>
                  </a:lnTo>
                  <a:close/>
                </a:path>
                <a:path w="1731645" h="1282700">
                  <a:moveTo>
                    <a:pt x="185737" y="12700"/>
                  </a:moveTo>
                  <a:lnTo>
                    <a:pt x="121282" y="12700"/>
                  </a:lnTo>
                  <a:lnTo>
                    <a:pt x="118009" y="25400"/>
                  </a:lnTo>
                  <a:lnTo>
                    <a:pt x="191518" y="25400"/>
                  </a:lnTo>
                  <a:lnTo>
                    <a:pt x="185737" y="12700"/>
                  </a:lnTo>
                  <a:close/>
                </a:path>
                <a:path w="1731645" h="1282700">
                  <a:moveTo>
                    <a:pt x="138447" y="0"/>
                  </a:moveTo>
                  <a:lnTo>
                    <a:pt x="134462" y="0"/>
                  </a:lnTo>
                  <a:lnTo>
                    <a:pt x="131114" y="12700"/>
                  </a:lnTo>
                  <a:lnTo>
                    <a:pt x="142481" y="12700"/>
                  </a:lnTo>
                  <a:lnTo>
                    <a:pt x="138447" y="0"/>
                  </a:lnTo>
                  <a:close/>
                </a:path>
                <a:path w="1731645" h="1282700">
                  <a:moveTo>
                    <a:pt x="244036" y="0"/>
                  </a:moveTo>
                  <a:lnTo>
                    <a:pt x="236635" y="0"/>
                  </a:lnTo>
                  <a:lnTo>
                    <a:pt x="228887" y="12700"/>
                  </a:lnTo>
                  <a:lnTo>
                    <a:pt x="250443" y="12700"/>
                  </a:lnTo>
                  <a:lnTo>
                    <a:pt x="244036" y="0"/>
                  </a:lnTo>
                  <a:close/>
                </a:path>
              </a:pathLst>
            </a:custGeom>
            <a:solidFill>
              <a:srgbClr val="D7EE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986111" y="4659237"/>
              <a:ext cx="1731645" cy="1290320"/>
            </a:xfrm>
            <a:custGeom>
              <a:avLst/>
              <a:gdLst/>
              <a:ahLst/>
              <a:cxnLst/>
              <a:rect l="l" t="t" r="r" b="b"/>
              <a:pathLst>
                <a:path w="1731645" h="1290320">
                  <a:moveTo>
                    <a:pt x="1710453" y="137197"/>
                  </a:moveTo>
                  <a:lnTo>
                    <a:pt x="1717148" y="139451"/>
                  </a:lnTo>
                  <a:lnTo>
                    <a:pt x="1723535" y="145694"/>
                  </a:lnTo>
                  <a:lnTo>
                    <a:pt x="1727181" y="149261"/>
                  </a:lnTo>
                  <a:lnTo>
                    <a:pt x="1730247" y="152008"/>
                  </a:lnTo>
                  <a:lnTo>
                    <a:pt x="1731262" y="155153"/>
                  </a:lnTo>
                  <a:lnTo>
                    <a:pt x="1730892" y="158765"/>
                  </a:lnTo>
                  <a:lnTo>
                    <a:pt x="1722728" y="238481"/>
                  </a:lnTo>
                  <a:lnTo>
                    <a:pt x="1715160" y="312388"/>
                  </a:lnTo>
                  <a:lnTo>
                    <a:pt x="1708163" y="380705"/>
                  </a:lnTo>
                  <a:lnTo>
                    <a:pt x="1701717" y="443651"/>
                  </a:lnTo>
                  <a:lnTo>
                    <a:pt x="1695798" y="501447"/>
                  </a:lnTo>
                  <a:lnTo>
                    <a:pt x="1690384" y="554312"/>
                  </a:lnTo>
                  <a:lnTo>
                    <a:pt x="1685453" y="602467"/>
                  </a:lnTo>
                  <a:lnTo>
                    <a:pt x="1680981" y="646130"/>
                  </a:lnTo>
                  <a:lnTo>
                    <a:pt x="1676947" y="685522"/>
                  </a:lnTo>
                  <a:lnTo>
                    <a:pt x="1673328" y="720863"/>
                  </a:lnTo>
                  <a:lnTo>
                    <a:pt x="1670101" y="752373"/>
                  </a:lnTo>
                  <a:lnTo>
                    <a:pt x="1667244" y="780271"/>
                  </a:lnTo>
                  <a:lnTo>
                    <a:pt x="1623466" y="1207753"/>
                  </a:lnTo>
                  <a:lnTo>
                    <a:pt x="1620037" y="1241235"/>
                  </a:lnTo>
                  <a:lnTo>
                    <a:pt x="1619548" y="1246018"/>
                  </a:lnTo>
                  <a:lnTo>
                    <a:pt x="1606940" y="1276668"/>
                  </a:lnTo>
                  <a:lnTo>
                    <a:pt x="1599502" y="1289908"/>
                  </a:lnTo>
                  <a:lnTo>
                    <a:pt x="1594323" y="1288457"/>
                  </a:lnTo>
                  <a:lnTo>
                    <a:pt x="1588490" y="1275035"/>
                  </a:lnTo>
                  <a:lnTo>
                    <a:pt x="1579732" y="1268611"/>
                  </a:lnTo>
                  <a:lnTo>
                    <a:pt x="1570502" y="1268633"/>
                  </a:lnTo>
                  <a:lnTo>
                    <a:pt x="1561120" y="1271374"/>
                  </a:lnTo>
                  <a:lnTo>
                    <a:pt x="1551906" y="1273108"/>
                  </a:lnTo>
                  <a:lnTo>
                    <a:pt x="1543700" y="1265055"/>
                  </a:lnTo>
                  <a:lnTo>
                    <a:pt x="1535589" y="1256097"/>
                  </a:lnTo>
                  <a:lnTo>
                    <a:pt x="1526623" y="1255481"/>
                  </a:lnTo>
                  <a:lnTo>
                    <a:pt x="1515855" y="1272452"/>
                  </a:lnTo>
                  <a:lnTo>
                    <a:pt x="1506980" y="1270973"/>
                  </a:lnTo>
                  <a:lnTo>
                    <a:pt x="1497388" y="1276485"/>
                  </a:lnTo>
                  <a:lnTo>
                    <a:pt x="1488050" y="1279518"/>
                  </a:lnTo>
                  <a:lnTo>
                    <a:pt x="1479937" y="1270603"/>
                  </a:lnTo>
                  <a:lnTo>
                    <a:pt x="1473751" y="1242827"/>
                  </a:lnTo>
                  <a:lnTo>
                    <a:pt x="1464582" y="1244194"/>
                  </a:lnTo>
                  <a:lnTo>
                    <a:pt x="1454109" y="1258300"/>
                  </a:lnTo>
                  <a:lnTo>
                    <a:pt x="1444009" y="1268743"/>
                  </a:lnTo>
                  <a:lnTo>
                    <a:pt x="1430202" y="1263590"/>
                  </a:lnTo>
                  <a:lnTo>
                    <a:pt x="1410107" y="1258589"/>
                  </a:lnTo>
                  <a:lnTo>
                    <a:pt x="1390305" y="1253161"/>
                  </a:lnTo>
                  <a:lnTo>
                    <a:pt x="1377375" y="1246730"/>
                  </a:lnTo>
                  <a:lnTo>
                    <a:pt x="1369638" y="1240186"/>
                  </a:lnTo>
                  <a:lnTo>
                    <a:pt x="1361842" y="1236027"/>
                  </a:lnTo>
                  <a:lnTo>
                    <a:pt x="1353753" y="1235940"/>
                  </a:lnTo>
                  <a:lnTo>
                    <a:pt x="1345139" y="1241609"/>
                  </a:lnTo>
                  <a:lnTo>
                    <a:pt x="1317380" y="1257875"/>
                  </a:lnTo>
                  <a:lnTo>
                    <a:pt x="1280065" y="1249297"/>
                  </a:lnTo>
                  <a:lnTo>
                    <a:pt x="1243400" y="1233152"/>
                  </a:lnTo>
                  <a:lnTo>
                    <a:pt x="1217592" y="1226718"/>
                  </a:lnTo>
                  <a:lnTo>
                    <a:pt x="1208588" y="1230356"/>
                  </a:lnTo>
                  <a:lnTo>
                    <a:pt x="1199551" y="1233077"/>
                  </a:lnTo>
                  <a:lnTo>
                    <a:pt x="1190745" y="1233543"/>
                  </a:lnTo>
                  <a:lnTo>
                    <a:pt x="1182433" y="1230415"/>
                  </a:lnTo>
                  <a:lnTo>
                    <a:pt x="1168205" y="1233028"/>
                  </a:lnTo>
                  <a:lnTo>
                    <a:pt x="1148605" y="1224440"/>
                  </a:lnTo>
                  <a:lnTo>
                    <a:pt x="1128647" y="1219349"/>
                  </a:lnTo>
                  <a:lnTo>
                    <a:pt x="1113346" y="1232448"/>
                  </a:lnTo>
                  <a:lnTo>
                    <a:pt x="1105713" y="1219915"/>
                  </a:lnTo>
                  <a:lnTo>
                    <a:pt x="1097379" y="1216082"/>
                  </a:lnTo>
                  <a:lnTo>
                    <a:pt x="1088500" y="1218799"/>
                  </a:lnTo>
                  <a:lnTo>
                    <a:pt x="1079234" y="1225918"/>
                  </a:lnTo>
                  <a:lnTo>
                    <a:pt x="1065618" y="1223468"/>
                  </a:lnTo>
                  <a:lnTo>
                    <a:pt x="1045791" y="1218618"/>
                  </a:lnTo>
                  <a:lnTo>
                    <a:pt x="1025552" y="1216576"/>
                  </a:lnTo>
                  <a:lnTo>
                    <a:pt x="1010701" y="1222549"/>
                  </a:lnTo>
                  <a:lnTo>
                    <a:pt x="994790" y="1211379"/>
                  </a:lnTo>
                  <a:lnTo>
                    <a:pt x="978123" y="1207592"/>
                  </a:lnTo>
                  <a:lnTo>
                    <a:pt x="960822" y="1210005"/>
                  </a:lnTo>
                  <a:lnTo>
                    <a:pt x="943008" y="1217436"/>
                  </a:lnTo>
                  <a:lnTo>
                    <a:pt x="926684" y="1206434"/>
                  </a:lnTo>
                  <a:lnTo>
                    <a:pt x="909509" y="1204968"/>
                  </a:lnTo>
                  <a:lnTo>
                    <a:pt x="891907" y="1207674"/>
                  </a:lnTo>
                  <a:lnTo>
                    <a:pt x="874301" y="1209184"/>
                  </a:lnTo>
                  <a:lnTo>
                    <a:pt x="865435" y="1220352"/>
                  </a:lnTo>
                  <a:lnTo>
                    <a:pt x="854606" y="1219472"/>
                  </a:lnTo>
                  <a:lnTo>
                    <a:pt x="843127" y="1211463"/>
                  </a:lnTo>
                  <a:lnTo>
                    <a:pt x="832314" y="1201245"/>
                  </a:lnTo>
                  <a:lnTo>
                    <a:pt x="827388" y="1197091"/>
                  </a:lnTo>
                  <a:lnTo>
                    <a:pt x="820171" y="1195739"/>
                  </a:lnTo>
                  <a:lnTo>
                    <a:pt x="814506" y="1198808"/>
                  </a:lnTo>
                  <a:lnTo>
                    <a:pt x="802211" y="1201430"/>
                  </a:lnTo>
                  <a:lnTo>
                    <a:pt x="786866" y="1200153"/>
                  </a:lnTo>
                  <a:lnTo>
                    <a:pt x="770554" y="1197296"/>
                  </a:lnTo>
                  <a:lnTo>
                    <a:pt x="755357" y="1195183"/>
                  </a:lnTo>
                  <a:lnTo>
                    <a:pt x="750063" y="1194641"/>
                  </a:lnTo>
                  <a:lnTo>
                    <a:pt x="744168" y="1193424"/>
                  </a:lnTo>
                  <a:lnTo>
                    <a:pt x="739058" y="1191081"/>
                  </a:lnTo>
                  <a:lnTo>
                    <a:pt x="727253" y="1194724"/>
                  </a:lnTo>
                  <a:lnTo>
                    <a:pt x="714886" y="1205087"/>
                  </a:lnTo>
                  <a:lnTo>
                    <a:pt x="703246" y="1208346"/>
                  </a:lnTo>
                  <a:lnTo>
                    <a:pt x="693623" y="1190681"/>
                  </a:lnTo>
                  <a:lnTo>
                    <a:pt x="675867" y="1191218"/>
                  </a:lnTo>
                  <a:lnTo>
                    <a:pt x="645110" y="1187688"/>
                  </a:lnTo>
                  <a:lnTo>
                    <a:pt x="611675" y="1180920"/>
                  </a:lnTo>
                  <a:lnTo>
                    <a:pt x="585885" y="1171746"/>
                  </a:lnTo>
                  <a:lnTo>
                    <a:pt x="577504" y="1155729"/>
                  </a:lnTo>
                  <a:lnTo>
                    <a:pt x="568337" y="1148005"/>
                  </a:lnTo>
                  <a:lnTo>
                    <a:pt x="558659" y="1146493"/>
                  </a:lnTo>
                  <a:lnTo>
                    <a:pt x="548745" y="1149115"/>
                  </a:lnTo>
                  <a:lnTo>
                    <a:pt x="536868" y="1167139"/>
                  </a:lnTo>
                  <a:lnTo>
                    <a:pt x="526543" y="1170001"/>
                  </a:lnTo>
                  <a:lnTo>
                    <a:pt x="517085" y="1164410"/>
                  </a:lnTo>
                  <a:lnTo>
                    <a:pt x="507804" y="1157075"/>
                  </a:lnTo>
                  <a:lnTo>
                    <a:pt x="492907" y="1148161"/>
                  </a:lnTo>
                  <a:lnTo>
                    <a:pt x="469498" y="1148287"/>
                  </a:lnTo>
                  <a:lnTo>
                    <a:pt x="445779" y="1150206"/>
                  </a:lnTo>
                  <a:lnTo>
                    <a:pt x="429955" y="1146670"/>
                  </a:lnTo>
                  <a:lnTo>
                    <a:pt x="421031" y="1135855"/>
                  </a:lnTo>
                  <a:lnTo>
                    <a:pt x="411386" y="1132084"/>
                  </a:lnTo>
                  <a:lnTo>
                    <a:pt x="401083" y="1134738"/>
                  </a:lnTo>
                  <a:lnTo>
                    <a:pt x="390185" y="1143200"/>
                  </a:lnTo>
                  <a:lnTo>
                    <a:pt x="374086" y="1139180"/>
                  </a:lnTo>
                  <a:lnTo>
                    <a:pt x="350167" y="1135610"/>
                  </a:lnTo>
                  <a:lnTo>
                    <a:pt x="325902" y="1135423"/>
                  </a:lnTo>
                  <a:lnTo>
                    <a:pt x="308764" y="1141547"/>
                  </a:lnTo>
                  <a:lnTo>
                    <a:pt x="297952" y="1144378"/>
                  </a:lnTo>
                  <a:lnTo>
                    <a:pt x="288500" y="1134536"/>
                  </a:lnTo>
                  <a:lnTo>
                    <a:pt x="278768" y="1128653"/>
                  </a:lnTo>
                  <a:lnTo>
                    <a:pt x="267115" y="1143363"/>
                  </a:lnTo>
                  <a:lnTo>
                    <a:pt x="252803" y="1153636"/>
                  </a:lnTo>
                  <a:lnTo>
                    <a:pt x="233488" y="1150924"/>
                  </a:lnTo>
                  <a:lnTo>
                    <a:pt x="214545" y="1143354"/>
                  </a:lnTo>
                  <a:lnTo>
                    <a:pt x="201349" y="1139051"/>
                  </a:lnTo>
                  <a:lnTo>
                    <a:pt x="193364" y="1141613"/>
                  </a:lnTo>
                  <a:lnTo>
                    <a:pt x="185205" y="1148943"/>
                  </a:lnTo>
                  <a:lnTo>
                    <a:pt x="177014" y="1155357"/>
                  </a:lnTo>
                  <a:lnTo>
                    <a:pt x="168935" y="1155173"/>
                  </a:lnTo>
                  <a:lnTo>
                    <a:pt x="166343" y="1146811"/>
                  </a:lnTo>
                  <a:lnTo>
                    <a:pt x="169473" y="1140117"/>
                  </a:lnTo>
                  <a:lnTo>
                    <a:pt x="160887" y="1140082"/>
                  </a:lnTo>
                  <a:lnTo>
                    <a:pt x="123145" y="1151700"/>
                  </a:lnTo>
                  <a:lnTo>
                    <a:pt x="100003" y="1152284"/>
                  </a:lnTo>
                  <a:lnTo>
                    <a:pt x="80556" y="1150453"/>
                  </a:lnTo>
                  <a:lnTo>
                    <a:pt x="66912" y="1147051"/>
                  </a:lnTo>
                  <a:lnTo>
                    <a:pt x="61181" y="1142921"/>
                  </a:lnTo>
                  <a:lnTo>
                    <a:pt x="59087" y="1138875"/>
                  </a:lnTo>
                  <a:lnTo>
                    <a:pt x="54616" y="1138457"/>
                  </a:lnTo>
                  <a:lnTo>
                    <a:pt x="48090" y="1138510"/>
                  </a:lnTo>
                  <a:lnTo>
                    <a:pt x="39832" y="1135880"/>
                  </a:lnTo>
                  <a:lnTo>
                    <a:pt x="33515" y="1135015"/>
                  </a:lnTo>
                  <a:lnTo>
                    <a:pt x="27956" y="1138385"/>
                  </a:lnTo>
                  <a:lnTo>
                    <a:pt x="21874" y="1143184"/>
                  </a:lnTo>
                  <a:lnTo>
                    <a:pt x="13990" y="1146603"/>
                  </a:lnTo>
                  <a:lnTo>
                    <a:pt x="6142" y="1144666"/>
                  </a:lnTo>
                  <a:lnTo>
                    <a:pt x="2101" y="1138623"/>
                  </a:lnTo>
                  <a:lnTo>
                    <a:pt x="506" y="1133172"/>
                  </a:lnTo>
                  <a:lnTo>
                    <a:pt x="0" y="1133017"/>
                  </a:lnTo>
                  <a:lnTo>
                    <a:pt x="6677" y="1067811"/>
                  </a:lnTo>
                  <a:lnTo>
                    <a:pt x="12759" y="1008423"/>
                  </a:lnTo>
                  <a:lnTo>
                    <a:pt x="18273" y="954583"/>
                  </a:lnTo>
                  <a:lnTo>
                    <a:pt x="23246" y="906016"/>
                  </a:lnTo>
                  <a:lnTo>
                    <a:pt x="27708" y="862453"/>
                  </a:lnTo>
                  <a:lnTo>
                    <a:pt x="31685" y="823619"/>
                  </a:lnTo>
                  <a:lnTo>
                    <a:pt x="35205" y="789244"/>
                  </a:lnTo>
                  <a:lnTo>
                    <a:pt x="39244" y="749799"/>
                  </a:lnTo>
                  <a:lnTo>
                    <a:pt x="39151" y="749515"/>
                  </a:lnTo>
                  <a:lnTo>
                    <a:pt x="41382" y="726156"/>
                  </a:lnTo>
                  <a:lnTo>
                    <a:pt x="45095" y="688049"/>
                  </a:lnTo>
                  <a:lnTo>
                    <a:pt x="50034" y="637825"/>
                  </a:lnTo>
                  <a:lnTo>
                    <a:pt x="55943" y="578118"/>
                  </a:lnTo>
                  <a:lnTo>
                    <a:pt x="62566" y="511559"/>
                  </a:lnTo>
                  <a:lnTo>
                    <a:pt x="69645" y="440782"/>
                  </a:lnTo>
                  <a:lnTo>
                    <a:pt x="76925" y="368418"/>
                  </a:lnTo>
                  <a:lnTo>
                    <a:pt x="84148" y="297101"/>
                  </a:lnTo>
                  <a:lnTo>
                    <a:pt x="91060" y="229462"/>
                  </a:lnTo>
                  <a:lnTo>
                    <a:pt x="97402" y="168135"/>
                  </a:lnTo>
                  <a:lnTo>
                    <a:pt x="102920" y="115752"/>
                  </a:lnTo>
                  <a:lnTo>
                    <a:pt x="107355" y="74946"/>
                  </a:lnTo>
                  <a:lnTo>
                    <a:pt x="114726" y="27670"/>
                  </a:lnTo>
                  <a:lnTo>
                    <a:pt x="123996" y="12452"/>
                  </a:lnTo>
                  <a:lnTo>
                    <a:pt x="125567" y="10180"/>
                  </a:lnTo>
                  <a:lnTo>
                    <a:pt x="128337" y="9247"/>
                  </a:lnTo>
                  <a:lnTo>
                    <a:pt x="131108" y="8315"/>
                  </a:lnTo>
                  <a:lnTo>
                    <a:pt x="134460" y="4875"/>
                  </a:lnTo>
                  <a:lnTo>
                    <a:pt x="136341" y="487"/>
                  </a:lnTo>
                  <a:lnTo>
                    <a:pt x="138449" y="0"/>
                  </a:lnTo>
                  <a:lnTo>
                    <a:pt x="142483" y="8263"/>
                  </a:lnTo>
                  <a:lnTo>
                    <a:pt x="143084" y="8933"/>
                  </a:lnTo>
                  <a:lnTo>
                    <a:pt x="143622" y="10205"/>
                  </a:lnTo>
                  <a:lnTo>
                    <a:pt x="144884" y="10942"/>
                  </a:lnTo>
                  <a:lnTo>
                    <a:pt x="150941" y="15573"/>
                  </a:lnTo>
                  <a:lnTo>
                    <a:pt x="157442" y="16486"/>
                  </a:lnTo>
                  <a:lnTo>
                    <a:pt x="164298" y="15154"/>
                  </a:lnTo>
                  <a:lnTo>
                    <a:pt x="171421" y="13051"/>
                  </a:lnTo>
                  <a:lnTo>
                    <a:pt x="176300" y="11118"/>
                  </a:lnTo>
                  <a:lnTo>
                    <a:pt x="182134" y="12932"/>
                  </a:lnTo>
                  <a:lnTo>
                    <a:pt x="185736" y="16950"/>
                  </a:lnTo>
                  <a:lnTo>
                    <a:pt x="191519" y="24148"/>
                  </a:lnTo>
                  <a:lnTo>
                    <a:pt x="197494" y="29484"/>
                  </a:lnTo>
                  <a:lnTo>
                    <a:pt x="204012" y="29514"/>
                  </a:lnTo>
                  <a:lnTo>
                    <a:pt x="211425" y="20798"/>
                  </a:lnTo>
                  <a:lnTo>
                    <a:pt x="213119" y="17322"/>
                  </a:lnTo>
                  <a:lnTo>
                    <a:pt x="216736" y="14651"/>
                  </a:lnTo>
                  <a:lnTo>
                    <a:pt x="221431" y="14523"/>
                  </a:lnTo>
                  <a:lnTo>
                    <a:pt x="228883" y="11352"/>
                  </a:lnTo>
                  <a:lnTo>
                    <a:pt x="236632" y="6499"/>
                  </a:lnTo>
                  <a:lnTo>
                    <a:pt x="244035" y="5034"/>
                  </a:lnTo>
                  <a:lnTo>
                    <a:pt x="250447" y="12020"/>
                  </a:lnTo>
                  <a:lnTo>
                    <a:pt x="250985" y="13292"/>
                  </a:lnTo>
                  <a:lnTo>
                    <a:pt x="251524" y="14564"/>
                  </a:lnTo>
                  <a:lnTo>
                    <a:pt x="251401" y="15767"/>
                  </a:lnTo>
                  <a:lnTo>
                    <a:pt x="256106" y="39411"/>
                  </a:lnTo>
                  <a:lnTo>
                    <a:pt x="262988" y="43034"/>
                  </a:lnTo>
                  <a:lnTo>
                    <a:pt x="271083" y="34805"/>
                  </a:lnTo>
                  <a:lnTo>
                    <a:pt x="279430" y="22896"/>
                  </a:lnTo>
                  <a:lnTo>
                    <a:pt x="282570" y="18351"/>
                  </a:lnTo>
                  <a:lnTo>
                    <a:pt x="288712" y="17155"/>
                  </a:lnTo>
                  <a:lnTo>
                    <a:pt x="294546" y="18970"/>
                  </a:lnTo>
                  <a:lnTo>
                    <a:pt x="309830" y="23300"/>
                  </a:lnTo>
                  <a:lnTo>
                    <a:pt x="327687" y="27610"/>
                  </a:lnTo>
                  <a:lnTo>
                    <a:pt x="343873" y="32318"/>
                  </a:lnTo>
                  <a:lnTo>
                    <a:pt x="354143" y="37847"/>
                  </a:lnTo>
                  <a:lnTo>
                    <a:pt x="361431" y="44039"/>
                  </a:lnTo>
                  <a:lnTo>
                    <a:pt x="368796" y="48243"/>
                  </a:lnTo>
                  <a:lnTo>
                    <a:pt x="376520" y="48949"/>
                  </a:lnTo>
                  <a:lnTo>
                    <a:pt x="384882" y="44644"/>
                  </a:lnTo>
                  <a:lnTo>
                    <a:pt x="385667" y="43508"/>
                  </a:lnTo>
                  <a:lnTo>
                    <a:pt x="386452" y="42372"/>
                  </a:lnTo>
                  <a:lnTo>
                    <a:pt x="387175" y="41838"/>
                  </a:lnTo>
                  <a:lnTo>
                    <a:pt x="401682" y="19885"/>
                  </a:lnTo>
                  <a:lnTo>
                    <a:pt x="413172" y="15759"/>
                  </a:lnTo>
                  <a:lnTo>
                    <a:pt x="430446" y="22489"/>
                  </a:lnTo>
                  <a:lnTo>
                    <a:pt x="462308" y="33108"/>
                  </a:lnTo>
                  <a:lnTo>
                    <a:pt x="462970" y="33176"/>
                  </a:lnTo>
                  <a:lnTo>
                    <a:pt x="482312" y="37581"/>
                  </a:lnTo>
                  <a:lnTo>
                    <a:pt x="496525" y="41859"/>
                  </a:lnTo>
                  <a:lnTo>
                    <a:pt x="506212" y="46244"/>
                  </a:lnTo>
                  <a:lnTo>
                    <a:pt x="511978" y="50969"/>
                  </a:lnTo>
                  <a:lnTo>
                    <a:pt x="514317" y="54250"/>
                  </a:lnTo>
                  <a:lnTo>
                    <a:pt x="519489" y="55996"/>
                  </a:lnTo>
                  <a:lnTo>
                    <a:pt x="524246" y="55267"/>
                  </a:lnTo>
                  <a:lnTo>
                    <a:pt x="538532" y="53831"/>
                  </a:lnTo>
                  <a:lnTo>
                    <a:pt x="554282" y="53400"/>
                  </a:lnTo>
                  <a:lnTo>
                    <a:pt x="569037" y="54123"/>
                  </a:lnTo>
                  <a:lnTo>
                    <a:pt x="580336" y="56145"/>
                  </a:lnTo>
                  <a:lnTo>
                    <a:pt x="582260" y="56950"/>
                  </a:lnTo>
                  <a:lnTo>
                    <a:pt x="584307" y="56551"/>
                  </a:lnTo>
                  <a:lnTo>
                    <a:pt x="585631" y="56687"/>
                  </a:lnTo>
                  <a:lnTo>
                    <a:pt x="591855" y="58465"/>
                  </a:lnTo>
                  <a:lnTo>
                    <a:pt x="597569" y="63384"/>
                  </a:lnTo>
                  <a:lnTo>
                    <a:pt x="603251" y="67387"/>
                  </a:lnTo>
                  <a:lnTo>
                    <a:pt x="609380" y="66418"/>
                  </a:lnTo>
                  <a:lnTo>
                    <a:pt x="615892" y="61611"/>
                  </a:lnTo>
                  <a:lnTo>
                    <a:pt x="624682" y="60686"/>
                  </a:lnTo>
                  <a:lnTo>
                    <a:pt x="632377" y="63907"/>
                  </a:lnTo>
                  <a:lnTo>
                    <a:pt x="649182" y="69097"/>
                  </a:lnTo>
                  <a:lnTo>
                    <a:pt x="668951" y="71682"/>
                  </a:lnTo>
                  <a:lnTo>
                    <a:pt x="688861" y="71659"/>
                  </a:lnTo>
                  <a:lnTo>
                    <a:pt x="706092" y="69023"/>
                  </a:lnTo>
                  <a:lnTo>
                    <a:pt x="713411" y="68071"/>
                  </a:lnTo>
                  <a:lnTo>
                    <a:pt x="720794" y="68324"/>
                  </a:lnTo>
                  <a:lnTo>
                    <a:pt x="727926" y="69805"/>
                  </a:lnTo>
                  <a:lnTo>
                    <a:pt x="734491" y="72540"/>
                  </a:lnTo>
                  <a:lnTo>
                    <a:pt x="745658" y="76154"/>
                  </a:lnTo>
                  <a:lnTo>
                    <a:pt x="757125" y="76834"/>
                  </a:lnTo>
                  <a:lnTo>
                    <a:pt x="768847" y="75031"/>
                  </a:lnTo>
                  <a:lnTo>
                    <a:pt x="780776" y="71197"/>
                  </a:lnTo>
                  <a:lnTo>
                    <a:pt x="785657" y="69264"/>
                  </a:lnTo>
                  <a:lnTo>
                    <a:pt x="790290" y="69738"/>
                  </a:lnTo>
                  <a:lnTo>
                    <a:pt x="794014" y="72552"/>
                  </a:lnTo>
                  <a:lnTo>
                    <a:pt x="813394" y="80972"/>
                  </a:lnTo>
                  <a:lnTo>
                    <a:pt x="836790" y="85069"/>
                  </a:lnTo>
                  <a:lnTo>
                    <a:pt x="859948" y="85378"/>
                  </a:lnTo>
                  <a:lnTo>
                    <a:pt x="878611" y="82433"/>
                  </a:lnTo>
                  <a:lnTo>
                    <a:pt x="883429" y="81101"/>
                  </a:lnTo>
                  <a:lnTo>
                    <a:pt x="889263" y="82915"/>
                  </a:lnTo>
                  <a:lnTo>
                    <a:pt x="892202" y="86866"/>
                  </a:lnTo>
                  <a:lnTo>
                    <a:pt x="895265" y="89612"/>
                  </a:lnTo>
                  <a:lnTo>
                    <a:pt x="897727" y="91689"/>
                  </a:lnTo>
                  <a:lnTo>
                    <a:pt x="901037" y="92028"/>
                  </a:lnTo>
                  <a:lnTo>
                    <a:pt x="905608" y="93105"/>
                  </a:lnTo>
                  <a:lnTo>
                    <a:pt x="910488" y="91171"/>
                  </a:lnTo>
                  <a:lnTo>
                    <a:pt x="913505" y="87831"/>
                  </a:lnTo>
                  <a:lnTo>
                    <a:pt x="919203" y="86076"/>
                  </a:lnTo>
                  <a:lnTo>
                    <a:pt x="924288" y="90304"/>
                  </a:lnTo>
                  <a:lnTo>
                    <a:pt x="929488" y="93402"/>
                  </a:lnTo>
                  <a:lnTo>
                    <a:pt x="935532" y="88262"/>
                  </a:lnTo>
                  <a:lnTo>
                    <a:pt x="937163" y="85387"/>
                  </a:lnTo>
                  <a:lnTo>
                    <a:pt x="939997" y="83853"/>
                  </a:lnTo>
                  <a:lnTo>
                    <a:pt x="943430" y="82988"/>
                  </a:lnTo>
                  <a:lnTo>
                    <a:pt x="965135" y="76248"/>
                  </a:lnTo>
                  <a:lnTo>
                    <a:pt x="992527" y="69691"/>
                  </a:lnTo>
                  <a:lnTo>
                    <a:pt x="1018479" y="71085"/>
                  </a:lnTo>
                  <a:lnTo>
                    <a:pt x="1035861" y="88196"/>
                  </a:lnTo>
                  <a:lnTo>
                    <a:pt x="1036938" y="90739"/>
                  </a:lnTo>
                  <a:lnTo>
                    <a:pt x="1038739" y="92748"/>
                  </a:lnTo>
                  <a:lnTo>
                    <a:pt x="1041263" y="94223"/>
                  </a:lnTo>
                  <a:lnTo>
                    <a:pt x="1047019" y="100573"/>
                  </a:lnTo>
                  <a:lnTo>
                    <a:pt x="1052462" y="108144"/>
                  </a:lnTo>
                  <a:lnTo>
                    <a:pt x="1058243" y="111188"/>
                  </a:lnTo>
                  <a:lnTo>
                    <a:pt x="1065013" y="103955"/>
                  </a:lnTo>
                  <a:lnTo>
                    <a:pt x="1067492" y="99342"/>
                  </a:lnTo>
                  <a:lnTo>
                    <a:pt x="1071710" y="97341"/>
                  </a:lnTo>
                  <a:lnTo>
                    <a:pt x="1109839" y="100562"/>
                  </a:lnTo>
                  <a:lnTo>
                    <a:pt x="1146240" y="114098"/>
                  </a:lnTo>
                  <a:lnTo>
                    <a:pt x="1147255" y="117243"/>
                  </a:lnTo>
                  <a:lnTo>
                    <a:pt x="1154067" y="129071"/>
                  </a:lnTo>
                  <a:lnTo>
                    <a:pt x="1161419" y="135650"/>
                  </a:lnTo>
                  <a:lnTo>
                    <a:pt x="1169198" y="138053"/>
                  </a:lnTo>
                  <a:lnTo>
                    <a:pt x="1177293" y="137351"/>
                  </a:lnTo>
                  <a:lnTo>
                    <a:pt x="1180729" y="136487"/>
                  </a:lnTo>
                  <a:lnTo>
                    <a:pt x="1183622" y="134350"/>
                  </a:lnTo>
                  <a:lnTo>
                    <a:pt x="1185253" y="131476"/>
                  </a:lnTo>
                  <a:lnTo>
                    <a:pt x="1195662" y="117002"/>
                  </a:lnTo>
                  <a:lnTo>
                    <a:pt x="1204715" y="114536"/>
                  </a:lnTo>
                  <a:lnTo>
                    <a:pt x="1213040" y="119181"/>
                  </a:lnTo>
                  <a:lnTo>
                    <a:pt x="1221264" y="126039"/>
                  </a:lnTo>
                  <a:lnTo>
                    <a:pt x="1222526" y="126777"/>
                  </a:lnTo>
                  <a:lnTo>
                    <a:pt x="1223725" y="128116"/>
                  </a:lnTo>
                  <a:lnTo>
                    <a:pt x="1224925" y="129456"/>
                  </a:lnTo>
                  <a:lnTo>
                    <a:pt x="1232098" y="137765"/>
                  </a:lnTo>
                  <a:lnTo>
                    <a:pt x="1239845" y="140488"/>
                  </a:lnTo>
                  <a:lnTo>
                    <a:pt x="1247999" y="139260"/>
                  </a:lnTo>
                  <a:lnTo>
                    <a:pt x="1256391" y="135719"/>
                  </a:lnTo>
                  <a:lnTo>
                    <a:pt x="1259879" y="134252"/>
                  </a:lnTo>
                  <a:lnTo>
                    <a:pt x="1263909" y="134056"/>
                  </a:lnTo>
                  <a:lnTo>
                    <a:pt x="1267765" y="135668"/>
                  </a:lnTo>
                  <a:lnTo>
                    <a:pt x="1283416" y="141481"/>
                  </a:lnTo>
                  <a:lnTo>
                    <a:pt x="1302898" y="146033"/>
                  </a:lnTo>
                  <a:lnTo>
                    <a:pt x="1322322" y="147499"/>
                  </a:lnTo>
                  <a:lnTo>
                    <a:pt x="1337795" y="144056"/>
                  </a:lnTo>
                  <a:lnTo>
                    <a:pt x="1340626" y="142521"/>
                  </a:lnTo>
                  <a:lnTo>
                    <a:pt x="1344657" y="142325"/>
                  </a:lnTo>
                  <a:lnTo>
                    <a:pt x="1347908" y="143267"/>
                  </a:lnTo>
                  <a:lnTo>
                    <a:pt x="1365267" y="146727"/>
                  </a:lnTo>
                  <a:lnTo>
                    <a:pt x="1386668" y="149289"/>
                  </a:lnTo>
                  <a:lnTo>
                    <a:pt x="1407240" y="148915"/>
                  </a:lnTo>
                  <a:lnTo>
                    <a:pt x="1422114" y="143566"/>
                  </a:lnTo>
                  <a:lnTo>
                    <a:pt x="1422780" y="143635"/>
                  </a:lnTo>
                  <a:lnTo>
                    <a:pt x="1422842" y="143033"/>
                  </a:lnTo>
                  <a:lnTo>
                    <a:pt x="1423560" y="142498"/>
                  </a:lnTo>
                  <a:lnTo>
                    <a:pt x="1433914" y="140394"/>
                  </a:lnTo>
                  <a:lnTo>
                    <a:pt x="1443172" y="150209"/>
                  </a:lnTo>
                  <a:lnTo>
                    <a:pt x="1452857" y="155849"/>
                  </a:lnTo>
                  <a:lnTo>
                    <a:pt x="1464494" y="141215"/>
                  </a:lnTo>
                  <a:lnTo>
                    <a:pt x="1478807" y="130924"/>
                  </a:lnTo>
                  <a:lnTo>
                    <a:pt x="1498125" y="133635"/>
                  </a:lnTo>
                  <a:lnTo>
                    <a:pt x="1517070" y="141211"/>
                  </a:lnTo>
                  <a:lnTo>
                    <a:pt x="1530268" y="145518"/>
                  </a:lnTo>
                  <a:lnTo>
                    <a:pt x="1538250" y="142952"/>
                  </a:lnTo>
                  <a:lnTo>
                    <a:pt x="1546409" y="135614"/>
                  </a:lnTo>
                  <a:lnTo>
                    <a:pt x="1554601" y="129192"/>
                  </a:lnTo>
                  <a:lnTo>
                    <a:pt x="1562681" y="129373"/>
                  </a:lnTo>
                  <a:lnTo>
                    <a:pt x="1565354" y="137678"/>
                  </a:lnTo>
                  <a:lnTo>
                    <a:pt x="1562241" y="144307"/>
                  </a:lnTo>
                  <a:lnTo>
                    <a:pt x="1570451" y="144453"/>
                  </a:lnTo>
                  <a:lnTo>
                    <a:pt x="1607091" y="133312"/>
                  </a:lnTo>
                  <a:lnTo>
                    <a:pt x="1607757" y="133381"/>
                  </a:lnTo>
                  <a:lnTo>
                    <a:pt x="1609142" y="132914"/>
                  </a:lnTo>
                  <a:lnTo>
                    <a:pt x="1609799" y="132982"/>
                  </a:lnTo>
                  <a:lnTo>
                    <a:pt x="1623669" y="132149"/>
                  </a:lnTo>
                  <a:lnTo>
                    <a:pt x="1632310" y="132778"/>
                  </a:lnTo>
                  <a:lnTo>
                    <a:pt x="1636387" y="135106"/>
                  </a:lnTo>
                  <a:lnTo>
                    <a:pt x="1636567" y="139372"/>
                  </a:lnTo>
                  <a:lnTo>
                    <a:pt x="1633776" y="146994"/>
                  </a:lnTo>
                  <a:lnTo>
                    <a:pt x="1640984" y="155032"/>
                  </a:lnTo>
                  <a:lnTo>
                    <a:pt x="1649774" y="154107"/>
                  </a:lnTo>
                  <a:lnTo>
                    <a:pt x="1660005" y="150821"/>
                  </a:lnTo>
                  <a:lnTo>
                    <a:pt x="1666094" y="145742"/>
                  </a:lnTo>
                  <a:lnTo>
                    <a:pt x="1669190" y="141725"/>
                  </a:lnTo>
                  <a:lnTo>
                    <a:pt x="1670444" y="141625"/>
                  </a:lnTo>
                  <a:lnTo>
                    <a:pt x="1672539" y="145680"/>
                  </a:lnTo>
                  <a:lnTo>
                    <a:pt x="1677012" y="146100"/>
                  </a:lnTo>
                  <a:lnTo>
                    <a:pt x="1683539" y="146046"/>
                  </a:lnTo>
                  <a:lnTo>
                    <a:pt x="1691796" y="148678"/>
                  </a:lnTo>
                  <a:lnTo>
                    <a:pt x="1695942" y="149321"/>
                  </a:lnTo>
                  <a:lnTo>
                    <a:pt x="1696724" y="145457"/>
                  </a:lnTo>
                  <a:lnTo>
                    <a:pt x="1698027" y="140164"/>
                  </a:lnTo>
                  <a:lnTo>
                    <a:pt x="1703737" y="136519"/>
                  </a:lnTo>
                  <a:lnTo>
                    <a:pt x="1705957" y="136138"/>
                  </a:lnTo>
                  <a:lnTo>
                    <a:pt x="1708218" y="136446"/>
                  </a:lnTo>
                  <a:lnTo>
                    <a:pt x="1710453" y="137197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554129" y="3937000"/>
              <a:ext cx="1701800" cy="127847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560257" y="3903291"/>
              <a:ext cx="1687912" cy="127303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388529" y="4741338"/>
              <a:ext cx="1896529" cy="154092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399654" y="4716338"/>
              <a:ext cx="1875155" cy="1524000"/>
            </a:xfrm>
            <a:custGeom>
              <a:avLst/>
              <a:gdLst/>
              <a:ahLst/>
              <a:cxnLst/>
              <a:rect l="l" t="t" r="r" b="b"/>
              <a:pathLst>
                <a:path w="1875154" h="1524000">
                  <a:moveTo>
                    <a:pt x="1569408" y="1498600"/>
                  </a:moveTo>
                  <a:lnTo>
                    <a:pt x="1523088" y="1498600"/>
                  </a:lnTo>
                  <a:lnTo>
                    <a:pt x="1532179" y="1511300"/>
                  </a:lnTo>
                  <a:lnTo>
                    <a:pt x="1539684" y="1511300"/>
                  </a:lnTo>
                  <a:lnTo>
                    <a:pt x="1543105" y="1524000"/>
                  </a:lnTo>
                  <a:lnTo>
                    <a:pt x="1557583" y="1524000"/>
                  </a:lnTo>
                  <a:lnTo>
                    <a:pt x="1569408" y="1498600"/>
                  </a:lnTo>
                  <a:close/>
                </a:path>
                <a:path w="1875154" h="1524000">
                  <a:moveTo>
                    <a:pt x="1575320" y="1485900"/>
                  </a:moveTo>
                  <a:lnTo>
                    <a:pt x="1490881" y="1485900"/>
                  </a:lnTo>
                  <a:lnTo>
                    <a:pt x="1497316" y="1498600"/>
                  </a:lnTo>
                  <a:lnTo>
                    <a:pt x="1503997" y="1511300"/>
                  </a:lnTo>
                  <a:lnTo>
                    <a:pt x="1513374" y="1511300"/>
                  </a:lnTo>
                  <a:lnTo>
                    <a:pt x="1523088" y="1498600"/>
                  </a:lnTo>
                  <a:lnTo>
                    <a:pt x="1569408" y="1498600"/>
                  </a:lnTo>
                  <a:lnTo>
                    <a:pt x="1575320" y="1485900"/>
                  </a:lnTo>
                  <a:close/>
                </a:path>
                <a:path w="1875154" h="1524000">
                  <a:moveTo>
                    <a:pt x="1589751" y="1435100"/>
                  </a:moveTo>
                  <a:lnTo>
                    <a:pt x="1323255" y="1435100"/>
                  </a:lnTo>
                  <a:lnTo>
                    <a:pt x="1330212" y="1447800"/>
                  </a:lnTo>
                  <a:lnTo>
                    <a:pt x="1336700" y="1447800"/>
                  </a:lnTo>
                  <a:lnTo>
                    <a:pt x="1348317" y="1460500"/>
                  </a:lnTo>
                  <a:lnTo>
                    <a:pt x="1432286" y="1460500"/>
                  </a:lnTo>
                  <a:lnTo>
                    <a:pt x="1433550" y="1485900"/>
                  </a:lnTo>
                  <a:lnTo>
                    <a:pt x="1439991" y="1498600"/>
                  </a:lnTo>
                  <a:lnTo>
                    <a:pt x="1468602" y="1498600"/>
                  </a:lnTo>
                  <a:lnTo>
                    <a:pt x="1482155" y="1485900"/>
                  </a:lnTo>
                  <a:lnTo>
                    <a:pt x="1575320" y="1485900"/>
                  </a:lnTo>
                  <a:lnTo>
                    <a:pt x="1589751" y="1435100"/>
                  </a:lnTo>
                  <a:close/>
                </a:path>
                <a:path w="1875154" h="1524000">
                  <a:moveTo>
                    <a:pt x="1423020" y="1460500"/>
                  </a:moveTo>
                  <a:lnTo>
                    <a:pt x="1366875" y="1460500"/>
                  </a:lnTo>
                  <a:lnTo>
                    <a:pt x="1385795" y="1473200"/>
                  </a:lnTo>
                  <a:lnTo>
                    <a:pt x="1398498" y="1485900"/>
                  </a:lnTo>
                  <a:lnTo>
                    <a:pt x="1410256" y="1473200"/>
                  </a:lnTo>
                  <a:lnTo>
                    <a:pt x="1423020" y="1460500"/>
                  </a:lnTo>
                  <a:close/>
                </a:path>
                <a:path w="1875154" h="1524000">
                  <a:moveTo>
                    <a:pt x="1622221" y="1320800"/>
                  </a:moveTo>
                  <a:lnTo>
                    <a:pt x="883194" y="1320800"/>
                  </a:lnTo>
                  <a:lnTo>
                    <a:pt x="899853" y="1333500"/>
                  </a:lnTo>
                  <a:lnTo>
                    <a:pt x="914019" y="1346200"/>
                  </a:lnTo>
                  <a:lnTo>
                    <a:pt x="966061" y="1346200"/>
                  </a:lnTo>
                  <a:lnTo>
                    <a:pt x="979792" y="1358900"/>
                  </a:lnTo>
                  <a:lnTo>
                    <a:pt x="1015036" y="1358900"/>
                  </a:lnTo>
                  <a:lnTo>
                    <a:pt x="1033722" y="1371600"/>
                  </a:lnTo>
                  <a:lnTo>
                    <a:pt x="1073820" y="1371600"/>
                  </a:lnTo>
                  <a:lnTo>
                    <a:pt x="1079157" y="1384300"/>
                  </a:lnTo>
                  <a:lnTo>
                    <a:pt x="1115272" y="1384300"/>
                  </a:lnTo>
                  <a:lnTo>
                    <a:pt x="1133088" y="1397000"/>
                  </a:lnTo>
                  <a:lnTo>
                    <a:pt x="1182814" y="1397000"/>
                  </a:lnTo>
                  <a:lnTo>
                    <a:pt x="1207116" y="1409700"/>
                  </a:lnTo>
                  <a:lnTo>
                    <a:pt x="1240421" y="1435100"/>
                  </a:lnTo>
                  <a:lnTo>
                    <a:pt x="1275679" y="1447800"/>
                  </a:lnTo>
                  <a:lnTo>
                    <a:pt x="1305839" y="1435100"/>
                  </a:lnTo>
                  <a:lnTo>
                    <a:pt x="1589751" y="1435100"/>
                  </a:lnTo>
                  <a:lnTo>
                    <a:pt x="1622221" y="1320800"/>
                  </a:lnTo>
                  <a:close/>
                </a:path>
                <a:path w="1875154" h="1524000">
                  <a:moveTo>
                    <a:pt x="1182814" y="1397000"/>
                  </a:moveTo>
                  <a:lnTo>
                    <a:pt x="1147559" y="1397000"/>
                  </a:lnTo>
                  <a:lnTo>
                    <a:pt x="1155194" y="1409700"/>
                  </a:lnTo>
                  <a:lnTo>
                    <a:pt x="1173314" y="1409700"/>
                  </a:lnTo>
                  <a:lnTo>
                    <a:pt x="1182814" y="1397000"/>
                  </a:lnTo>
                  <a:close/>
                </a:path>
                <a:path w="1875154" h="1524000">
                  <a:moveTo>
                    <a:pt x="1633044" y="1282700"/>
                  </a:moveTo>
                  <a:lnTo>
                    <a:pt x="727963" y="1282700"/>
                  </a:lnTo>
                  <a:lnTo>
                    <a:pt x="733082" y="1295400"/>
                  </a:lnTo>
                  <a:lnTo>
                    <a:pt x="763249" y="1295400"/>
                  </a:lnTo>
                  <a:lnTo>
                    <a:pt x="778139" y="1308100"/>
                  </a:lnTo>
                  <a:lnTo>
                    <a:pt x="807821" y="1308100"/>
                  </a:lnTo>
                  <a:lnTo>
                    <a:pt x="816691" y="1320800"/>
                  </a:lnTo>
                  <a:lnTo>
                    <a:pt x="826604" y="1333500"/>
                  </a:lnTo>
                  <a:lnTo>
                    <a:pt x="837118" y="1333500"/>
                  </a:lnTo>
                  <a:lnTo>
                    <a:pt x="847788" y="1320800"/>
                  </a:lnTo>
                  <a:lnTo>
                    <a:pt x="1622221" y="1320800"/>
                  </a:lnTo>
                  <a:lnTo>
                    <a:pt x="1633044" y="1282700"/>
                  </a:lnTo>
                  <a:close/>
                </a:path>
                <a:path w="1875154" h="1524000">
                  <a:moveTo>
                    <a:pt x="1654690" y="1206500"/>
                  </a:moveTo>
                  <a:lnTo>
                    <a:pt x="557096" y="1206500"/>
                  </a:lnTo>
                  <a:lnTo>
                    <a:pt x="564783" y="1219200"/>
                  </a:lnTo>
                  <a:lnTo>
                    <a:pt x="570255" y="1231900"/>
                  </a:lnTo>
                  <a:lnTo>
                    <a:pt x="594059" y="1257300"/>
                  </a:lnTo>
                  <a:lnTo>
                    <a:pt x="625811" y="1270000"/>
                  </a:lnTo>
                  <a:lnTo>
                    <a:pt x="673061" y="1270000"/>
                  </a:lnTo>
                  <a:lnTo>
                    <a:pt x="679475" y="1295400"/>
                  </a:lnTo>
                  <a:lnTo>
                    <a:pt x="691505" y="1295400"/>
                  </a:lnTo>
                  <a:lnTo>
                    <a:pt x="705483" y="1282700"/>
                  </a:lnTo>
                  <a:lnTo>
                    <a:pt x="1633044" y="1282700"/>
                  </a:lnTo>
                  <a:lnTo>
                    <a:pt x="1654690" y="1206500"/>
                  </a:lnTo>
                  <a:close/>
                </a:path>
                <a:path w="1875154" h="1524000">
                  <a:moveTo>
                    <a:pt x="1665513" y="1168400"/>
                  </a:moveTo>
                  <a:lnTo>
                    <a:pt x="414134" y="1168400"/>
                  </a:lnTo>
                  <a:lnTo>
                    <a:pt x="421043" y="1181100"/>
                  </a:lnTo>
                  <a:lnTo>
                    <a:pt x="436012" y="1193800"/>
                  </a:lnTo>
                  <a:lnTo>
                    <a:pt x="482782" y="1193800"/>
                  </a:lnTo>
                  <a:lnTo>
                    <a:pt x="495909" y="1206500"/>
                  </a:lnTo>
                  <a:lnTo>
                    <a:pt x="503774" y="1219200"/>
                  </a:lnTo>
                  <a:lnTo>
                    <a:pt x="512117" y="1231900"/>
                  </a:lnTo>
                  <a:lnTo>
                    <a:pt x="522780" y="1219200"/>
                  </a:lnTo>
                  <a:lnTo>
                    <a:pt x="537603" y="1206500"/>
                  </a:lnTo>
                  <a:lnTo>
                    <a:pt x="1654690" y="1206500"/>
                  </a:lnTo>
                  <a:lnTo>
                    <a:pt x="1665513" y="1168400"/>
                  </a:lnTo>
                  <a:close/>
                </a:path>
                <a:path w="1875154" h="1524000">
                  <a:moveTo>
                    <a:pt x="376707" y="25400"/>
                  </a:moveTo>
                  <a:lnTo>
                    <a:pt x="304921" y="25400"/>
                  </a:lnTo>
                  <a:lnTo>
                    <a:pt x="300291" y="38100"/>
                  </a:lnTo>
                  <a:lnTo>
                    <a:pt x="297118" y="50800"/>
                  </a:lnTo>
                  <a:lnTo>
                    <a:pt x="289450" y="76200"/>
                  </a:lnTo>
                  <a:lnTo>
                    <a:pt x="277997" y="114300"/>
                  </a:lnTo>
                  <a:lnTo>
                    <a:pt x="263468" y="165100"/>
                  </a:lnTo>
                  <a:lnTo>
                    <a:pt x="246572" y="228600"/>
                  </a:lnTo>
                  <a:lnTo>
                    <a:pt x="228021" y="292100"/>
                  </a:lnTo>
                  <a:lnTo>
                    <a:pt x="208522" y="355600"/>
                  </a:lnTo>
                  <a:lnTo>
                    <a:pt x="188787" y="431800"/>
                  </a:lnTo>
                  <a:lnTo>
                    <a:pt x="169525" y="495300"/>
                  </a:lnTo>
                  <a:lnTo>
                    <a:pt x="151444" y="558800"/>
                  </a:lnTo>
                  <a:lnTo>
                    <a:pt x="135256" y="622300"/>
                  </a:lnTo>
                  <a:lnTo>
                    <a:pt x="121670" y="673100"/>
                  </a:lnTo>
                  <a:lnTo>
                    <a:pt x="111396" y="698500"/>
                  </a:lnTo>
                  <a:lnTo>
                    <a:pt x="105143" y="723900"/>
                  </a:lnTo>
                  <a:lnTo>
                    <a:pt x="0" y="1092200"/>
                  </a:lnTo>
                  <a:lnTo>
                    <a:pt x="471" y="1092200"/>
                  </a:lnTo>
                  <a:lnTo>
                    <a:pt x="1093" y="1104900"/>
                  </a:lnTo>
                  <a:lnTo>
                    <a:pt x="38722" y="1104900"/>
                  </a:lnTo>
                  <a:lnTo>
                    <a:pt x="46400" y="1117600"/>
                  </a:lnTo>
                  <a:lnTo>
                    <a:pt x="63455" y="1117600"/>
                  </a:lnTo>
                  <a:lnTo>
                    <a:pt x="76303" y="1130300"/>
                  </a:lnTo>
                  <a:lnTo>
                    <a:pt x="165658" y="1130300"/>
                  </a:lnTo>
                  <a:lnTo>
                    <a:pt x="161412" y="1143000"/>
                  </a:lnTo>
                  <a:lnTo>
                    <a:pt x="275285" y="1143000"/>
                  </a:lnTo>
                  <a:lnTo>
                    <a:pt x="283849" y="1155700"/>
                  </a:lnTo>
                  <a:lnTo>
                    <a:pt x="344395" y="1155700"/>
                  </a:lnTo>
                  <a:lnTo>
                    <a:pt x="367330" y="1168400"/>
                  </a:lnTo>
                  <a:lnTo>
                    <a:pt x="382485" y="1181100"/>
                  </a:lnTo>
                  <a:lnTo>
                    <a:pt x="394688" y="1168400"/>
                  </a:lnTo>
                  <a:lnTo>
                    <a:pt x="1665513" y="1168400"/>
                  </a:lnTo>
                  <a:lnTo>
                    <a:pt x="1874761" y="431800"/>
                  </a:lnTo>
                  <a:lnTo>
                    <a:pt x="1871764" y="431800"/>
                  </a:lnTo>
                  <a:lnTo>
                    <a:pt x="1863585" y="419100"/>
                  </a:lnTo>
                  <a:lnTo>
                    <a:pt x="1785874" y="419100"/>
                  </a:lnTo>
                  <a:lnTo>
                    <a:pt x="1780171" y="406400"/>
                  </a:lnTo>
                  <a:lnTo>
                    <a:pt x="1784248" y="406400"/>
                  </a:lnTo>
                  <a:lnTo>
                    <a:pt x="1784812" y="393700"/>
                  </a:lnTo>
                  <a:lnTo>
                    <a:pt x="1600461" y="393700"/>
                  </a:lnTo>
                  <a:lnTo>
                    <a:pt x="1591903" y="381000"/>
                  </a:lnTo>
                  <a:lnTo>
                    <a:pt x="1584494" y="368300"/>
                  </a:lnTo>
                  <a:lnTo>
                    <a:pt x="1515791" y="368300"/>
                  </a:lnTo>
                  <a:lnTo>
                    <a:pt x="1499298" y="355600"/>
                  </a:lnTo>
                  <a:lnTo>
                    <a:pt x="1454488" y="355600"/>
                  </a:lnTo>
                  <a:lnTo>
                    <a:pt x="1436093" y="342900"/>
                  </a:lnTo>
                  <a:lnTo>
                    <a:pt x="1421688" y="330200"/>
                  </a:lnTo>
                  <a:lnTo>
                    <a:pt x="1386200" y="330200"/>
                  </a:lnTo>
                  <a:lnTo>
                    <a:pt x="1380578" y="317500"/>
                  </a:lnTo>
                  <a:lnTo>
                    <a:pt x="1316961" y="317500"/>
                  </a:lnTo>
                  <a:lnTo>
                    <a:pt x="1310864" y="304800"/>
                  </a:lnTo>
                  <a:lnTo>
                    <a:pt x="1306207" y="292100"/>
                  </a:lnTo>
                  <a:lnTo>
                    <a:pt x="1302105" y="292100"/>
                  </a:lnTo>
                  <a:lnTo>
                    <a:pt x="1287499" y="279400"/>
                  </a:lnTo>
                  <a:lnTo>
                    <a:pt x="1219596" y="279400"/>
                  </a:lnTo>
                  <a:lnTo>
                    <a:pt x="1214434" y="266700"/>
                  </a:lnTo>
                  <a:lnTo>
                    <a:pt x="1210391" y="266700"/>
                  </a:lnTo>
                  <a:lnTo>
                    <a:pt x="1205826" y="254000"/>
                  </a:lnTo>
                  <a:lnTo>
                    <a:pt x="1201546" y="254000"/>
                  </a:lnTo>
                  <a:lnTo>
                    <a:pt x="1194474" y="241300"/>
                  </a:lnTo>
                  <a:lnTo>
                    <a:pt x="1095893" y="241300"/>
                  </a:lnTo>
                  <a:lnTo>
                    <a:pt x="1091307" y="228600"/>
                  </a:lnTo>
                  <a:lnTo>
                    <a:pt x="1060310" y="228600"/>
                  </a:lnTo>
                  <a:lnTo>
                    <a:pt x="1058100" y="215900"/>
                  </a:lnTo>
                  <a:lnTo>
                    <a:pt x="1006051" y="215900"/>
                  </a:lnTo>
                  <a:lnTo>
                    <a:pt x="983723" y="203200"/>
                  </a:lnTo>
                  <a:lnTo>
                    <a:pt x="966101" y="190500"/>
                  </a:lnTo>
                  <a:lnTo>
                    <a:pt x="917847" y="190500"/>
                  </a:lnTo>
                  <a:lnTo>
                    <a:pt x="907478" y="177800"/>
                  </a:lnTo>
                  <a:lnTo>
                    <a:pt x="862694" y="177800"/>
                  </a:lnTo>
                  <a:lnTo>
                    <a:pt x="843084" y="165100"/>
                  </a:lnTo>
                  <a:lnTo>
                    <a:pt x="824067" y="165100"/>
                  </a:lnTo>
                  <a:lnTo>
                    <a:pt x="808418" y="152400"/>
                  </a:lnTo>
                  <a:lnTo>
                    <a:pt x="774226" y="152400"/>
                  </a:lnTo>
                  <a:lnTo>
                    <a:pt x="769456" y="139700"/>
                  </a:lnTo>
                  <a:lnTo>
                    <a:pt x="747733" y="139700"/>
                  </a:lnTo>
                  <a:lnTo>
                    <a:pt x="733329" y="127000"/>
                  </a:lnTo>
                  <a:lnTo>
                    <a:pt x="692086" y="127000"/>
                  </a:lnTo>
                  <a:lnTo>
                    <a:pt x="687231" y="114300"/>
                  </a:lnTo>
                  <a:lnTo>
                    <a:pt x="678453" y="114300"/>
                  </a:lnTo>
                  <a:lnTo>
                    <a:pt x="665197" y="101600"/>
                  </a:lnTo>
                  <a:lnTo>
                    <a:pt x="559041" y="101600"/>
                  </a:lnTo>
                  <a:lnTo>
                    <a:pt x="551559" y="88900"/>
                  </a:lnTo>
                  <a:lnTo>
                    <a:pt x="545036" y="88900"/>
                  </a:lnTo>
                  <a:lnTo>
                    <a:pt x="538937" y="76200"/>
                  </a:lnTo>
                  <a:lnTo>
                    <a:pt x="448263" y="76200"/>
                  </a:lnTo>
                  <a:lnTo>
                    <a:pt x="442116" y="63500"/>
                  </a:lnTo>
                  <a:lnTo>
                    <a:pt x="441853" y="50800"/>
                  </a:lnTo>
                  <a:lnTo>
                    <a:pt x="386111" y="50800"/>
                  </a:lnTo>
                  <a:lnTo>
                    <a:pt x="381153" y="38100"/>
                  </a:lnTo>
                  <a:lnTo>
                    <a:pt x="376707" y="25400"/>
                  </a:lnTo>
                  <a:close/>
                </a:path>
                <a:path w="1875154" h="1524000">
                  <a:moveTo>
                    <a:pt x="275285" y="1143000"/>
                  </a:moveTo>
                  <a:lnTo>
                    <a:pt x="209486" y="1143000"/>
                  </a:lnTo>
                  <a:lnTo>
                    <a:pt x="226823" y="1155700"/>
                  </a:lnTo>
                  <a:lnTo>
                    <a:pt x="245372" y="1168400"/>
                  </a:lnTo>
                  <a:lnTo>
                    <a:pt x="261251" y="1155700"/>
                  </a:lnTo>
                  <a:lnTo>
                    <a:pt x="275285" y="1143000"/>
                  </a:lnTo>
                  <a:close/>
                </a:path>
                <a:path w="1875154" h="1524000">
                  <a:moveTo>
                    <a:pt x="179619" y="1143000"/>
                  </a:moveTo>
                  <a:lnTo>
                    <a:pt x="162509" y="1143000"/>
                  </a:lnTo>
                  <a:lnTo>
                    <a:pt x="170436" y="1155700"/>
                  </a:lnTo>
                  <a:lnTo>
                    <a:pt x="179619" y="1143000"/>
                  </a:lnTo>
                  <a:close/>
                </a:path>
                <a:path w="1875154" h="1524000">
                  <a:moveTo>
                    <a:pt x="157208" y="1130300"/>
                  </a:moveTo>
                  <a:lnTo>
                    <a:pt x="95135" y="1130300"/>
                  </a:lnTo>
                  <a:lnTo>
                    <a:pt x="118021" y="1143000"/>
                  </a:lnTo>
                  <a:lnTo>
                    <a:pt x="157208" y="1130300"/>
                  </a:lnTo>
                  <a:close/>
                </a:path>
                <a:path w="1875154" h="1524000">
                  <a:moveTo>
                    <a:pt x="26593" y="1104900"/>
                  </a:moveTo>
                  <a:lnTo>
                    <a:pt x="4023" y="1104900"/>
                  </a:lnTo>
                  <a:lnTo>
                    <a:pt x="11417" y="1117600"/>
                  </a:lnTo>
                  <a:lnTo>
                    <a:pt x="19773" y="1117600"/>
                  </a:lnTo>
                  <a:lnTo>
                    <a:pt x="26593" y="1104900"/>
                  </a:lnTo>
                  <a:close/>
                </a:path>
                <a:path w="1875154" h="1524000">
                  <a:moveTo>
                    <a:pt x="1817217" y="406400"/>
                  </a:moveTo>
                  <a:lnTo>
                    <a:pt x="1815963" y="406400"/>
                  </a:lnTo>
                  <a:lnTo>
                    <a:pt x="1812215" y="419100"/>
                  </a:lnTo>
                  <a:lnTo>
                    <a:pt x="1818575" y="419100"/>
                  </a:lnTo>
                  <a:lnTo>
                    <a:pt x="1817217" y="406400"/>
                  </a:lnTo>
                  <a:close/>
                </a:path>
                <a:path w="1875154" h="1524000">
                  <a:moveTo>
                    <a:pt x="1853133" y="406400"/>
                  </a:moveTo>
                  <a:lnTo>
                    <a:pt x="1850898" y="406400"/>
                  </a:lnTo>
                  <a:lnTo>
                    <a:pt x="1844633" y="419100"/>
                  </a:lnTo>
                  <a:lnTo>
                    <a:pt x="1855317" y="419100"/>
                  </a:lnTo>
                  <a:lnTo>
                    <a:pt x="1853133" y="406400"/>
                  </a:lnTo>
                  <a:close/>
                </a:path>
                <a:path w="1875154" h="1524000">
                  <a:moveTo>
                    <a:pt x="1648902" y="368300"/>
                  </a:moveTo>
                  <a:lnTo>
                    <a:pt x="1630348" y="368300"/>
                  </a:lnTo>
                  <a:lnTo>
                    <a:pt x="1614462" y="381000"/>
                  </a:lnTo>
                  <a:lnTo>
                    <a:pt x="1600461" y="393700"/>
                  </a:lnTo>
                  <a:lnTo>
                    <a:pt x="1678495" y="393700"/>
                  </a:lnTo>
                  <a:lnTo>
                    <a:pt x="1666245" y="381000"/>
                  </a:lnTo>
                  <a:lnTo>
                    <a:pt x="1648902" y="368300"/>
                  </a:lnTo>
                  <a:close/>
                </a:path>
                <a:path w="1875154" h="1524000">
                  <a:moveTo>
                    <a:pt x="1713217" y="381000"/>
                  </a:moveTo>
                  <a:lnTo>
                    <a:pt x="1696113" y="381000"/>
                  </a:lnTo>
                  <a:lnTo>
                    <a:pt x="1686803" y="393700"/>
                  </a:lnTo>
                  <a:lnTo>
                    <a:pt x="1714409" y="393700"/>
                  </a:lnTo>
                  <a:lnTo>
                    <a:pt x="1713217" y="381000"/>
                  </a:lnTo>
                  <a:close/>
                </a:path>
                <a:path w="1875154" h="1524000">
                  <a:moveTo>
                    <a:pt x="1370661" y="304800"/>
                  </a:moveTo>
                  <a:lnTo>
                    <a:pt x="1353923" y="304800"/>
                  </a:lnTo>
                  <a:lnTo>
                    <a:pt x="1341158" y="317500"/>
                  </a:lnTo>
                  <a:lnTo>
                    <a:pt x="1377569" y="317500"/>
                  </a:lnTo>
                  <a:lnTo>
                    <a:pt x="1370661" y="304800"/>
                  </a:lnTo>
                  <a:close/>
                </a:path>
                <a:path w="1875154" h="1524000">
                  <a:moveTo>
                    <a:pt x="1256548" y="266700"/>
                  </a:moveTo>
                  <a:lnTo>
                    <a:pt x="1227518" y="266700"/>
                  </a:lnTo>
                  <a:lnTo>
                    <a:pt x="1219596" y="279400"/>
                  </a:lnTo>
                  <a:lnTo>
                    <a:pt x="1272255" y="279400"/>
                  </a:lnTo>
                  <a:lnTo>
                    <a:pt x="1256548" y="266700"/>
                  </a:lnTo>
                  <a:close/>
                </a:path>
                <a:path w="1875154" h="1524000">
                  <a:moveTo>
                    <a:pt x="1187401" y="228600"/>
                  </a:moveTo>
                  <a:lnTo>
                    <a:pt x="1102740" y="228600"/>
                  </a:lnTo>
                  <a:lnTo>
                    <a:pt x="1095893" y="241300"/>
                  </a:lnTo>
                  <a:lnTo>
                    <a:pt x="1194474" y="241300"/>
                  </a:lnTo>
                  <a:lnTo>
                    <a:pt x="1187401" y="228600"/>
                  </a:lnTo>
                  <a:close/>
                </a:path>
                <a:path w="1875154" h="1524000">
                  <a:moveTo>
                    <a:pt x="600902" y="63500"/>
                  </a:moveTo>
                  <a:lnTo>
                    <a:pt x="588872" y="76200"/>
                  </a:lnTo>
                  <a:lnTo>
                    <a:pt x="570776" y="88900"/>
                  </a:lnTo>
                  <a:lnTo>
                    <a:pt x="568020" y="88900"/>
                  </a:lnTo>
                  <a:lnTo>
                    <a:pt x="559041" y="101600"/>
                  </a:lnTo>
                  <a:lnTo>
                    <a:pt x="646912" y="101600"/>
                  </a:lnTo>
                  <a:lnTo>
                    <a:pt x="646277" y="88900"/>
                  </a:lnTo>
                  <a:lnTo>
                    <a:pt x="616744" y="76200"/>
                  </a:lnTo>
                  <a:lnTo>
                    <a:pt x="600902" y="63500"/>
                  </a:lnTo>
                  <a:close/>
                </a:path>
                <a:path w="1875154" h="1524000">
                  <a:moveTo>
                    <a:pt x="483527" y="50800"/>
                  </a:moveTo>
                  <a:lnTo>
                    <a:pt x="467956" y="50800"/>
                  </a:lnTo>
                  <a:lnTo>
                    <a:pt x="457666" y="63500"/>
                  </a:lnTo>
                  <a:lnTo>
                    <a:pt x="448263" y="76200"/>
                  </a:lnTo>
                  <a:lnTo>
                    <a:pt x="529782" y="76200"/>
                  </a:lnTo>
                  <a:lnTo>
                    <a:pt x="514661" y="63500"/>
                  </a:lnTo>
                  <a:lnTo>
                    <a:pt x="497824" y="63500"/>
                  </a:lnTo>
                  <a:lnTo>
                    <a:pt x="483527" y="50800"/>
                  </a:lnTo>
                  <a:close/>
                </a:path>
                <a:path w="1875154" h="1524000">
                  <a:moveTo>
                    <a:pt x="441591" y="38100"/>
                  </a:moveTo>
                  <a:lnTo>
                    <a:pt x="401345" y="38100"/>
                  </a:lnTo>
                  <a:lnTo>
                    <a:pt x="392527" y="50800"/>
                  </a:lnTo>
                  <a:lnTo>
                    <a:pt x="441853" y="50800"/>
                  </a:lnTo>
                  <a:lnTo>
                    <a:pt x="441591" y="38100"/>
                  </a:lnTo>
                  <a:close/>
                </a:path>
                <a:path w="1875154" h="1524000">
                  <a:moveTo>
                    <a:pt x="436199" y="25400"/>
                  </a:moveTo>
                  <a:lnTo>
                    <a:pt x="428653" y="25400"/>
                  </a:lnTo>
                  <a:lnTo>
                    <a:pt x="420179" y="38100"/>
                  </a:lnTo>
                  <a:lnTo>
                    <a:pt x="441299" y="38100"/>
                  </a:lnTo>
                  <a:lnTo>
                    <a:pt x="436199" y="25400"/>
                  </a:lnTo>
                  <a:close/>
                </a:path>
                <a:path w="1875154" h="1524000">
                  <a:moveTo>
                    <a:pt x="337527" y="12700"/>
                  </a:moveTo>
                  <a:lnTo>
                    <a:pt x="313486" y="12700"/>
                  </a:lnTo>
                  <a:lnTo>
                    <a:pt x="309441" y="25400"/>
                  </a:lnTo>
                  <a:lnTo>
                    <a:pt x="342688" y="25400"/>
                  </a:lnTo>
                  <a:lnTo>
                    <a:pt x="337527" y="12700"/>
                  </a:lnTo>
                  <a:close/>
                </a:path>
                <a:path w="1875154" h="1524000">
                  <a:moveTo>
                    <a:pt x="333086" y="0"/>
                  </a:moveTo>
                  <a:lnTo>
                    <a:pt x="330927" y="12700"/>
                  </a:lnTo>
                  <a:lnTo>
                    <a:pt x="335622" y="12700"/>
                  </a:lnTo>
                  <a:lnTo>
                    <a:pt x="333086" y="0"/>
                  </a:lnTo>
                  <a:close/>
                </a:path>
              </a:pathLst>
            </a:custGeom>
            <a:solidFill>
              <a:srgbClr val="FE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399650" y="4716313"/>
              <a:ext cx="1875155" cy="1524635"/>
            </a:xfrm>
            <a:custGeom>
              <a:avLst/>
              <a:gdLst/>
              <a:ahLst/>
              <a:cxnLst/>
              <a:rect l="l" t="t" r="r" b="b"/>
              <a:pathLst>
                <a:path w="1875154" h="1524635">
                  <a:moveTo>
                    <a:pt x="1857390" y="408090"/>
                  </a:moveTo>
                  <a:lnTo>
                    <a:pt x="1863592" y="411472"/>
                  </a:lnTo>
                  <a:lnTo>
                    <a:pt x="1868799" y="418729"/>
                  </a:lnTo>
                  <a:lnTo>
                    <a:pt x="1871769" y="422875"/>
                  </a:lnTo>
                  <a:lnTo>
                    <a:pt x="1874312" y="426113"/>
                  </a:lnTo>
                  <a:lnTo>
                    <a:pt x="1874765" y="429386"/>
                  </a:lnTo>
                  <a:lnTo>
                    <a:pt x="1873774" y="432879"/>
                  </a:lnTo>
                  <a:lnTo>
                    <a:pt x="1851891" y="509967"/>
                  </a:lnTo>
                  <a:lnTo>
                    <a:pt x="1831604" y="581437"/>
                  </a:lnTo>
                  <a:lnTo>
                    <a:pt x="1812851" y="647501"/>
                  </a:lnTo>
                  <a:lnTo>
                    <a:pt x="1795572" y="708371"/>
                  </a:lnTo>
                  <a:lnTo>
                    <a:pt x="1779707" y="764261"/>
                  </a:lnTo>
                  <a:lnTo>
                    <a:pt x="1765195" y="815383"/>
                  </a:lnTo>
                  <a:lnTo>
                    <a:pt x="1751976" y="861950"/>
                  </a:lnTo>
                  <a:lnTo>
                    <a:pt x="1739991" y="904173"/>
                  </a:lnTo>
                  <a:lnTo>
                    <a:pt x="1729177" y="942267"/>
                  </a:lnTo>
                  <a:lnTo>
                    <a:pt x="1719476" y="976442"/>
                  </a:lnTo>
                  <a:lnTo>
                    <a:pt x="1710827" y="1006913"/>
                  </a:lnTo>
                  <a:lnTo>
                    <a:pt x="1703169" y="1033891"/>
                  </a:lnTo>
                  <a:lnTo>
                    <a:pt x="1700754" y="1042398"/>
                  </a:lnTo>
                  <a:lnTo>
                    <a:pt x="1692173" y="1072625"/>
                  </a:lnTo>
                  <a:lnTo>
                    <a:pt x="1659351" y="1188253"/>
                  </a:lnTo>
                  <a:lnTo>
                    <a:pt x="1610771" y="1359393"/>
                  </a:lnTo>
                  <a:lnTo>
                    <a:pt x="1585824" y="1447276"/>
                  </a:lnTo>
                  <a:lnTo>
                    <a:pt x="1576633" y="1479654"/>
                  </a:lnTo>
                  <a:lnTo>
                    <a:pt x="1575320" y="1484279"/>
                  </a:lnTo>
                  <a:lnTo>
                    <a:pt x="1557581" y="1512275"/>
                  </a:lnTo>
                  <a:lnTo>
                    <a:pt x="1547958" y="1524022"/>
                  </a:lnTo>
                  <a:lnTo>
                    <a:pt x="1543109" y="1521693"/>
                  </a:lnTo>
                  <a:lnTo>
                    <a:pt x="1539695" y="1507462"/>
                  </a:lnTo>
                  <a:lnTo>
                    <a:pt x="1532186" y="1499615"/>
                  </a:lnTo>
                  <a:lnTo>
                    <a:pt x="1523093" y="1498034"/>
                  </a:lnTo>
                  <a:lnTo>
                    <a:pt x="1513377" y="1499104"/>
                  </a:lnTo>
                  <a:lnTo>
                    <a:pt x="1504002" y="1499212"/>
                  </a:lnTo>
                  <a:lnTo>
                    <a:pt x="1497319" y="1489856"/>
                  </a:lnTo>
                  <a:lnTo>
                    <a:pt x="1490887" y="1479626"/>
                  </a:lnTo>
                  <a:lnTo>
                    <a:pt x="1482165" y="1477462"/>
                  </a:lnTo>
                  <a:lnTo>
                    <a:pt x="1468613" y="1492305"/>
                  </a:lnTo>
                  <a:lnTo>
                    <a:pt x="1460130" y="1489309"/>
                  </a:lnTo>
                  <a:lnTo>
                    <a:pt x="1449726" y="1493071"/>
                  </a:lnTo>
                  <a:lnTo>
                    <a:pt x="1440003" y="1494436"/>
                  </a:lnTo>
                  <a:lnTo>
                    <a:pt x="1433561" y="1484247"/>
                  </a:lnTo>
                  <a:lnTo>
                    <a:pt x="1432292" y="1455819"/>
                  </a:lnTo>
                  <a:lnTo>
                    <a:pt x="1423026" y="1455573"/>
                  </a:lnTo>
                  <a:lnTo>
                    <a:pt x="1410262" y="1467647"/>
                  </a:lnTo>
                  <a:lnTo>
                    <a:pt x="1398502" y="1476177"/>
                  </a:lnTo>
                  <a:lnTo>
                    <a:pt x="1385800" y="1468705"/>
                  </a:lnTo>
                  <a:lnTo>
                    <a:pt x="1366879" y="1460290"/>
                  </a:lnTo>
                  <a:lnTo>
                    <a:pt x="1348319" y="1451506"/>
                  </a:lnTo>
                  <a:lnTo>
                    <a:pt x="1336703" y="1442928"/>
                  </a:lnTo>
                  <a:lnTo>
                    <a:pt x="1330220" y="1435139"/>
                  </a:lnTo>
                  <a:lnTo>
                    <a:pt x="1323265" y="1429690"/>
                  </a:lnTo>
                  <a:lnTo>
                    <a:pt x="1315314" y="1428199"/>
                  </a:lnTo>
                  <a:lnTo>
                    <a:pt x="1305846" y="1432287"/>
                  </a:lnTo>
                  <a:lnTo>
                    <a:pt x="1275684" y="1443486"/>
                  </a:lnTo>
                  <a:lnTo>
                    <a:pt x="1240425" y="1428558"/>
                  </a:lnTo>
                  <a:lnTo>
                    <a:pt x="1207121" y="1406292"/>
                  </a:lnTo>
                  <a:lnTo>
                    <a:pt x="1182823" y="1395473"/>
                  </a:lnTo>
                  <a:lnTo>
                    <a:pt x="1173324" y="1397492"/>
                  </a:lnTo>
                  <a:lnTo>
                    <a:pt x="1163951" y="1398603"/>
                  </a:lnTo>
                  <a:lnTo>
                    <a:pt x="1155198" y="1397533"/>
                  </a:lnTo>
                  <a:lnTo>
                    <a:pt x="1147556" y="1393009"/>
                  </a:lnTo>
                  <a:lnTo>
                    <a:pt x="1133091" y="1393111"/>
                  </a:lnTo>
                  <a:lnTo>
                    <a:pt x="1115280" y="1381251"/>
                  </a:lnTo>
                  <a:lnTo>
                    <a:pt x="1096509" y="1372771"/>
                  </a:lnTo>
                  <a:lnTo>
                    <a:pt x="1079166" y="1383014"/>
                  </a:lnTo>
                  <a:lnTo>
                    <a:pt x="1073825" y="1369346"/>
                  </a:lnTo>
                  <a:lnTo>
                    <a:pt x="1066283" y="1364124"/>
                  </a:lnTo>
                  <a:lnTo>
                    <a:pt x="1057067" y="1365258"/>
                  </a:lnTo>
                  <a:lnTo>
                    <a:pt x="1046705" y="1370660"/>
                  </a:lnTo>
                  <a:lnTo>
                    <a:pt x="1033722" y="1365883"/>
                  </a:lnTo>
                  <a:lnTo>
                    <a:pt x="1015038" y="1357664"/>
                  </a:lnTo>
                  <a:lnTo>
                    <a:pt x="995461" y="1352138"/>
                  </a:lnTo>
                  <a:lnTo>
                    <a:pt x="979798" y="1355441"/>
                  </a:lnTo>
                  <a:lnTo>
                    <a:pt x="966069" y="1341678"/>
                  </a:lnTo>
                  <a:lnTo>
                    <a:pt x="950313" y="1335055"/>
                  </a:lnTo>
                  <a:lnTo>
                    <a:pt x="932856" y="1334427"/>
                  </a:lnTo>
                  <a:lnTo>
                    <a:pt x="914022" y="1338651"/>
                  </a:lnTo>
                  <a:lnTo>
                    <a:pt x="899857" y="1324982"/>
                  </a:lnTo>
                  <a:lnTo>
                    <a:pt x="883197" y="1320556"/>
                  </a:lnTo>
                  <a:lnTo>
                    <a:pt x="865392" y="1320163"/>
                  </a:lnTo>
                  <a:lnTo>
                    <a:pt x="847792" y="1318593"/>
                  </a:lnTo>
                  <a:lnTo>
                    <a:pt x="837122" y="1328052"/>
                  </a:lnTo>
                  <a:lnTo>
                    <a:pt x="826609" y="1325305"/>
                  </a:lnTo>
                  <a:lnTo>
                    <a:pt x="816696" y="1315425"/>
                  </a:lnTo>
                  <a:lnTo>
                    <a:pt x="807821" y="1303484"/>
                  </a:lnTo>
                  <a:lnTo>
                    <a:pt x="803692" y="1298538"/>
                  </a:lnTo>
                  <a:lnTo>
                    <a:pt x="796818" y="1295953"/>
                  </a:lnTo>
                  <a:lnTo>
                    <a:pt x="790707" y="1297992"/>
                  </a:lnTo>
                  <a:lnTo>
                    <a:pt x="778143" y="1298439"/>
                  </a:lnTo>
                  <a:lnTo>
                    <a:pt x="763253" y="1294516"/>
                  </a:lnTo>
                  <a:lnTo>
                    <a:pt x="747685" y="1288871"/>
                  </a:lnTo>
                  <a:lnTo>
                    <a:pt x="733086" y="1284151"/>
                  </a:lnTo>
                  <a:lnTo>
                    <a:pt x="727966" y="1282698"/>
                  </a:lnTo>
                  <a:lnTo>
                    <a:pt x="722372" y="1280476"/>
                  </a:lnTo>
                  <a:lnTo>
                    <a:pt x="717747" y="1277281"/>
                  </a:lnTo>
                  <a:lnTo>
                    <a:pt x="705489" y="1278818"/>
                  </a:lnTo>
                  <a:lnTo>
                    <a:pt x="691510" y="1286876"/>
                  </a:lnTo>
                  <a:lnTo>
                    <a:pt x="679481" y="1288065"/>
                  </a:lnTo>
                  <a:lnTo>
                    <a:pt x="673072" y="1268997"/>
                  </a:lnTo>
                  <a:lnTo>
                    <a:pt x="655492" y="1266443"/>
                  </a:lnTo>
                  <a:lnTo>
                    <a:pt x="625815" y="1257625"/>
                  </a:lnTo>
                  <a:lnTo>
                    <a:pt x="594064" y="1245154"/>
                  </a:lnTo>
                  <a:lnTo>
                    <a:pt x="570258" y="1231641"/>
                  </a:lnTo>
                  <a:lnTo>
                    <a:pt x="564786" y="1214413"/>
                  </a:lnTo>
                  <a:lnTo>
                    <a:pt x="557100" y="1205213"/>
                  </a:lnTo>
                  <a:lnTo>
                    <a:pt x="547831" y="1202044"/>
                  </a:lnTo>
                  <a:lnTo>
                    <a:pt x="537613" y="1202904"/>
                  </a:lnTo>
                  <a:lnTo>
                    <a:pt x="522786" y="1218593"/>
                  </a:lnTo>
                  <a:lnTo>
                    <a:pt x="512121" y="1219618"/>
                  </a:lnTo>
                  <a:lnTo>
                    <a:pt x="503777" y="1212470"/>
                  </a:lnTo>
                  <a:lnTo>
                    <a:pt x="495912" y="1203635"/>
                  </a:lnTo>
                  <a:lnTo>
                    <a:pt x="482789" y="1192269"/>
                  </a:lnTo>
                  <a:lnTo>
                    <a:pt x="459713" y="1188328"/>
                  </a:lnTo>
                  <a:lnTo>
                    <a:pt x="436022" y="1186099"/>
                  </a:lnTo>
                  <a:lnTo>
                    <a:pt x="421052" y="1179869"/>
                  </a:lnTo>
                  <a:lnTo>
                    <a:pt x="414142" y="1167668"/>
                  </a:lnTo>
                  <a:lnTo>
                    <a:pt x="405298" y="1162280"/>
                  </a:lnTo>
                  <a:lnTo>
                    <a:pt x="394690" y="1163105"/>
                  </a:lnTo>
                  <a:lnTo>
                    <a:pt x="382488" y="1169546"/>
                  </a:lnTo>
                  <a:lnTo>
                    <a:pt x="367333" y="1162791"/>
                  </a:lnTo>
                  <a:lnTo>
                    <a:pt x="344397" y="1155122"/>
                  </a:lnTo>
                  <a:lnTo>
                    <a:pt x="320533" y="1150724"/>
                  </a:lnTo>
                  <a:lnTo>
                    <a:pt x="302592" y="1153779"/>
                  </a:lnTo>
                  <a:lnTo>
                    <a:pt x="291452" y="1154690"/>
                  </a:lnTo>
                  <a:lnTo>
                    <a:pt x="283853" y="1143356"/>
                  </a:lnTo>
                  <a:lnTo>
                    <a:pt x="275290" y="1135872"/>
                  </a:lnTo>
                  <a:lnTo>
                    <a:pt x="261260" y="1148335"/>
                  </a:lnTo>
                  <a:lnTo>
                    <a:pt x="245381" y="1155967"/>
                  </a:lnTo>
                  <a:lnTo>
                    <a:pt x="226831" y="1149942"/>
                  </a:lnTo>
                  <a:lnTo>
                    <a:pt x="209490" y="1139198"/>
                  </a:lnTo>
                  <a:lnTo>
                    <a:pt x="197242" y="1132668"/>
                  </a:lnTo>
                  <a:lnTo>
                    <a:pt x="188934" y="1133805"/>
                  </a:lnTo>
                  <a:lnTo>
                    <a:pt x="179626" y="1139607"/>
                  </a:lnTo>
                  <a:lnTo>
                    <a:pt x="170446" y="1144501"/>
                  </a:lnTo>
                  <a:lnTo>
                    <a:pt x="162521" y="1142916"/>
                  </a:lnTo>
                  <a:lnTo>
                    <a:pt x="161420" y="1134231"/>
                  </a:lnTo>
                  <a:lnTo>
                    <a:pt x="165666" y="1128183"/>
                  </a:lnTo>
                  <a:lnTo>
                    <a:pt x="157216" y="1126658"/>
                  </a:lnTo>
                  <a:lnTo>
                    <a:pt x="118030" y="1131545"/>
                  </a:lnTo>
                  <a:lnTo>
                    <a:pt x="95138" y="1128102"/>
                  </a:lnTo>
                  <a:lnTo>
                    <a:pt x="76304" y="1122922"/>
                  </a:lnTo>
                  <a:lnTo>
                    <a:pt x="63459" y="1117202"/>
                  </a:lnTo>
                  <a:lnTo>
                    <a:pt x="58531" y="1112140"/>
                  </a:lnTo>
                  <a:lnTo>
                    <a:pt x="57172" y="1107792"/>
                  </a:lnTo>
                  <a:lnTo>
                    <a:pt x="52841" y="1106603"/>
                  </a:lnTo>
                  <a:lnTo>
                    <a:pt x="46405" y="1105523"/>
                  </a:lnTo>
                  <a:lnTo>
                    <a:pt x="38730" y="1101498"/>
                  </a:lnTo>
                  <a:lnTo>
                    <a:pt x="32659" y="1099549"/>
                  </a:lnTo>
                  <a:lnTo>
                    <a:pt x="26599" y="1101903"/>
                  </a:lnTo>
                  <a:lnTo>
                    <a:pt x="19776" y="1105573"/>
                  </a:lnTo>
                  <a:lnTo>
                    <a:pt x="11418" y="1107571"/>
                  </a:lnTo>
                  <a:lnTo>
                    <a:pt x="4026" y="1104301"/>
                  </a:lnTo>
                  <a:lnTo>
                    <a:pt x="1095" y="1097647"/>
                  </a:lnTo>
                  <a:lnTo>
                    <a:pt x="471" y="1092003"/>
                  </a:lnTo>
                  <a:lnTo>
                    <a:pt x="0" y="1091762"/>
                  </a:lnTo>
                  <a:lnTo>
                    <a:pt x="17899" y="1028706"/>
                  </a:lnTo>
                  <a:lnTo>
                    <a:pt x="34201" y="971277"/>
                  </a:lnTo>
                  <a:lnTo>
                    <a:pt x="48980" y="919212"/>
                  </a:lnTo>
                  <a:lnTo>
                    <a:pt x="62312" y="872247"/>
                  </a:lnTo>
                  <a:lnTo>
                    <a:pt x="74270" y="830120"/>
                  </a:lnTo>
                  <a:lnTo>
                    <a:pt x="84930" y="792567"/>
                  </a:lnTo>
                  <a:lnTo>
                    <a:pt x="94366" y="759325"/>
                  </a:lnTo>
                  <a:lnTo>
                    <a:pt x="105194" y="721181"/>
                  </a:lnTo>
                  <a:lnTo>
                    <a:pt x="105151" y="720885"/>
                  </a:lnTo>
                  <a:lnTo>
                    <a:pt x="111404" y="698268"/>
                  </a:lnTo>
                  <a:lnTo>
                    <a:pt x="121678" y="661385"/>
                  </a:lnTo>
                  <a:lnTo>
                    <a:pt x="135264" y="612782"/>
                  </a:lnTo>
                  <a:lnTo>
                    <a:pt x="151451" y="555007"/>
                  </a:lnTo>
                  <a:lnTo>
                    <a:pt x="169531" y="490610"/>
                  </a:lnTo>
                  <a:lnTo>
                    <a:pt x="188793" y="422137"/>
                  </a:lnTo>
                  <a:lnTo>
                    <a:pt x="208528" y="352137"/>
                  </a:lnTo>
                  <a:lnTo>
                    <a:pt x="228026" y="283158"/>
                  </a:lnTo>
                  <a:lnTo>
                    <a:pt x="246578" y="217747"/>
                  </a:lnTo>
                  <a:lnTo>
                    <a:pt x="263474" y="158453"/>
                  </a:lnTo>
                  <a:lnTo>
                    <a:pt x="278003" y="107824"/>
                  </a:lnTo>
                  <a:lnTo>
                    <a:pt x="289458" y="68408"/>
                  </a:lnTo>
                  <a:lnTo>
                    <a:pt x="304925" y="23130"/>
                  </a:lnTo>
                  <a:lnTo>
                    <a:pt x="316698" y="9754"/>
                  </a:lnTo>
                  <a:lnTo>
                    <a:pt x="318639" y="7789"/>
                  </a:lnTo>
                  <a:lnTo>
                    <a:pt x="321529" y="7351"/>
                  </a:lnTo>
                  <a:lnTo>
                    <a:pt x="324420" y="6913"/>
                  </a:lnTo>
                  <a:lnTo>
                    <a:pt x="328318" y="4108"/>
                  </a:lnTo>
                  <a:lnTo>
                    <a:pt x="330932" y="113"/>
                  </a:lnTo>
                  <a:lnTo>
                    <a:pt x="333093" y="0"/>
                  </a:lnTo>
                  <a:lnTo>
                    <a:pt x="335631" y="8838"/>
                  </a:lnTo>
                  <a:lnTo>
                    <a:pt x="336106" y="9602"/>
                  </a:lnTo>
                  <a:lnTo>
                    <a:pt x="336416" y="10948"/>
                  </a:lnTo>
                  <a:lnTo>
                    <a:pt x="337531" y="11893"/>
                  </a:lnTo>
                  <a:lnTo>
                    <a:pt x="342691" y="17506"/>
                  </a:lnTo>
                  <a:lnTo>
                    <a:pt x="348935" y="19534"/>
                  </a:lnTo>
                  <a:lnTo>
                    <a:pt x="355918" y="19413"/>
                  </a:lnTo>
                  <a:lnTo>
                    <a:pt x="363297" y="18579"/>
                  </a:lnTo>
                  <a:lnTo>
                    <a:pt x="368439" y="17522"/>
                  </a:lnTo>
                  <a:lnTo>
                    <a:pt x="373869" y="20321"/>
                  </a:lnTo>
                  <a:lnTo>
                    <a:pt x="376718" y="24904"/>
                  </a:lnTo>
                  <a:lnTo>
                    <a:pt x="381164" y="32997"/>
                  </a:lnTo>
                  <a:lnTo>
                    <a:pt x="386121" y="39289"/>
                  </a:lnTo>
                  <a:lnTo>
                    <a:pt x="392535" y="40451"/>
                  </a:lnTo>
                  <a:lnTo>
                    <a:pt x="401349" y="33154"/>
                  </a:lnTo>
                  <a:lnTo>
                    <a:pt x="403620" y="30025"/>
                  </a:lnTo>
                  <a:lnTo>
                    <a:pt x="407647" y="28023"/>
                  </a:lnTo>
                  <a:lnTo>
                    <a:pt x="412292" y="28712"/>
                  </a:lnTo>
                  <a:lnTo>
                    <a:pt x="420182" y="26883"/>
                  </a:lnTo>
                  <a:lnTo>
                    <a:pt x="428656" y="23450"/>
                  </a:lnTo>
                  <a:lnTo>
                    <a:pt x="436201" y="23292"/>
                  </a:lnTo>
                  <a:lnTo>
                    <a:pt x="441302" y="31286"/>
                  </a:lnTo>
                  <a:lnTo>
                    <a:pt x="441611" y="32632"/>
                  </a:lnTo>
                  <a:lnTo>
                    <a:pt x="441921" y="33978"/>
                  </a:lnTo>
                  <a:lnTo>
                    <a:pt x="441591" y="35142"/>
                  </a:lnTo>
                  <a:lnTo>
                    <a:pt x="442119" y="59244"/>
                  </a:lnTo>
                  <a:lnTo>
                    <a:pt x="448267" y="64006"/>
                  </a:lnTo>
                  <a:lnTo>
                    <a:pt x="457668" y="57308"/>
                  </a:lnTo>
                  <a:lnTo>
                    <a:pt x="467956" y="47029"/>
                  </a:lnTo>
                  <a:lnTo>
                    <a:pt x="471838" y="43099"/>
                  </a:lnTo>
                  <a:lnTo>
                    <a:pt x="478094" y="42988"/>
                  </a:lnTo>
                  <a:lnTo>
                    <a:pt x="483525" y="45788"/>
                  </a:lnTo>
                  <a:lnTo>
                    <a:pt x="497824" y="52707"/>
                  </a:lnTo>
                  <a:lnTo>
                    <a:pt x="514662" y="60051"/>
                  </a:lnTo>
                  <a:lnTo>
                    <a:pt x="529784" y="67499"/>
                  </a:lnTo>
                  <a:lnTo>
                    <a:pt x="538938" y="74727"/>
                  </a:lnTo>
                  <a:lnTo>
                    <a:pt x="545040" y="82090"/>
                  </a:lnTo>
                  <a:lnTo>
                    <a:pt x="551563" y="87510"/>
                  </a:lnTo>
                  <a:lnTo>
                    <a:pt x="559047" y="89546"/>
                  </a:lnTo>
                  <a:lnTo>
                    <a:pt x="568029" y="86759"/>
                  </a:lnTo>
                  <a:lnTo>
                    <a:pt x="569001" y="85776"/>
                  </a:lnTo>
                  <a:lnTo>
                    <a:pt x="569971" y="84794"/>
                  </a:lnTo>
                  <a:lnTo>
                    <a:pt x="570776" y="84393"/>
                  </a:lnTo>
                  <a:lnTo>
                    <a:pt x="588874" y="65294"/>
                  </a:lnTo>
                  <a:lnTo>
                    <a:pt x="600905" y="63225"/>
                  </a:lnTo>
                  <a:lnTo>
                    <a:pt x="616749" y="72852"/>
                  </a:lnTo>
                  <a:lnTo>
                    <a:pt x="646282" y="88843"/>
                  </a:lnTo>
                  <a:lnTo>
                    <a:pt x="646923" y="89025"/>
                  </a:lnTo>
                  <a:lnTo>
                    <a:pt x="665206" y="96721"/>
                  </a:lnTo>
                  <a:lnTo>
                    <a:pt x="678460" y="103403"/>
                  </a:lnTo>
                  <a:lnTo>
                    <a:pt x="687239" y="109403"/>
                  </a:lnTo>
                  <a:lnTo>
                    <a:pt x="692096" y="115058"/>
                  </a:lnTo>
                  <a:lnTo>
                    <a:pt x="693831" y="118695"/>
                  </a:lnTo>
                  <a:lnTo>
                    <a:pt x="698620" y="121312"/>
                  </a:lnTo>
                  <a:lnTo>
                    <a:pt x="747741" y="128072"/>
                  </a:lnTo>
                  <a:lnTo>
                    <a:pt x="760272" y="133152"/>
                  </a:lnTo>
                  <a:lnTo>
                    <a:pt x="762358" y="133115"/>
                  </a:lnTo>
                  <a:lnTo>
                    <a:pt x="763638" y="133479"/>
                  </a:lnTo>
                  <a:lnTo>
                    <a:pt x="769458" y="136310"/>
                  </a:lnTo>
                  <a:lnTo>
                    <a:pt x="774231" y="142147"/>
                  </a:lnTo>
                  <a:lnTo>
                    <a:pt x="779132" y="147076"/>
                  </a:lnTo>
                  <a:lnTo>
                    <a:pt x="785337" y="147186"/>
                  </a:lnTo>
                  <a:lnTo>
                    <a:pt x="792584" y="143582"/>
                  </a:lnTo>
                  <a:lnTo>
                    <a:pt x="801401" y="144198"/>
                  </a:lnTo>
                  <a:lnTo>
                    <a:pt x="843088" y="162715"/>
                  </a:lnTo>
                  <a:lnTo>
                    <a:pt x="880127" y="166545"/>
                  </a:lnTo>
                  <a:lnTo>
                    <a:pt x="887499" y="166879"/>
                  </a:lnTo>
                  <a:lnTo>
                    <a:pt x="894727" y="168410"/>
                  </a:lnTo>
                  <a:lnTo>
                    <a:pt x="901493" y="171107"/>
                  </a:lnTo>
                  <a:lnTo>
                    <a:pt x="907483" y="174940"/>
                  </a:lnTo>
                  <a:lnTo>
                    <a:pt x="917853" y="180439"/>
                  </a:lnTo>
                  <a:lnTo>
                    <a:pt x="929028" y="183100"/>
                  </a:lnTo>
                  <a:lnTo>
                    <a:pt x="940884" y="183360"/>
                  </a:lnTo>
                  <a:lnTo>
                    <a:pt x="953299" y="181655"/>
                  </a:lnTo>
                  <a:lnTo>
                    <a:pt x="958441" y="180598"/>
                  </a:lnTo>
                  <a:lnTo>
                    <a:pt x="962921" y="181870"/>
                  </a:lnTo>
                  <a:lnTo>
                    <a:pt x="1006053" y="205043"/>
                  </a:lnTo>
                  <a:lnTo>
                    <a:pt x="1047696" y="209709"/>
                  </a:lnTo>
                  <a:lnTo>
                    <a:pt x="1052671" y="209234"/>
                  </a:lnTo>
                  <a:lnTo>
                    <a:pt x="1058102" y="212034"/>
                  </a:lnTo>
                  <a:lnTo>
                    <a:pt x="1060310" y="216435"/>
                  </a:lnTo>
                  <a:lnTo>
                    <a:pt x="1062850" y="219671"/>
                  </a:lnTo>
                  <a:lnTo>
                    <a:pt x="1064914" y="222144"/>
                  </a:lnTo>
                  <a:lnTo>
                    <a:pt x="1068115" y="223053"/>
                  </a:lnTo>
                  <a:lnTo>
                    <a:pt x="1072430" y="224907"/>
                  </a:lnTo>
                  <a:lnTo>
                    <a:pt x="1077572" y="223850"/>
                  </a:lnTo>
                  <a:lnTo>
                    <a:pt x="1081123" y="221084"/>
                  </a:lnTo>
                  <a:lnTo>
                    <a:pt x="1087038" y="220346"/>
                  </a:lnTo>
                  <a:lnTo>
                    <a:pt x="1091312" y="225392"/>
                  </a:lnTo>
                  <a:lnTo>
                    <a:pt x="1095895" y="229347"/>
                  </a:lnTo>
                  <a:lnTo>
                    <a:pt x="1102740" y="225334"/>
                  </a:lnTo>
                  <a:lnTo>
                    <a:pt x="1104846" y="222786"/>
                  </a:lnTo>
                  <a:lnTo>
                    <a:pt x="1107902" y="221767"/>
                  </a:lnTo>
                  <a:lnTo>
                    <a:pt x="1111433" y="221511"/>
                  </a:lnTo>
                  <a:lnTo>
                    <a:pt x="1133979" y="218643"/>
                  </a:lnTo>
                  <a:lnTo>
                    <a:pt x="1162094" y="216943"/>
                  </a:lnTo>
                  <a:lnTo>
                    <a:pt x="1187409" y="222822"/>
                  </a:lnTo>
                  <a:lnTo>
                    <a:pt x="1201556" y="242691"/>
                  </a:lnTo>
                  <a:lnTo>
                    <a:pt x="1202176" y="245382"/>
                  </a:lnTo>
                  <a:lnTo>
                    <a:pt x="1203600" y="247674"/>
                  </a:lnTo>
                  <a:lnTo>
                    <a:pt x="1205829" y="249565"/>
                  </a:lnTo>
                  <a:lnTo>
                    <a:pt x="1210395" y="256817"/>
                  </a:lnTo>
                  <a:lnTo>
                    <a:pt x="1214441" y="265219"/>
                  </a:lnTo>
                  <a:lnTo>
                    <a:pt x="1219605" y="269220"/>
                  </a:lnTo>
                  <a:lnTo>
                    <a:pt x="1227529" y="263272"/>
                  </a:lnTo>
                  <a:lnTo>
                    <a:pt x="1230771" y="259161"/>
                  </a:lnTo>
                  <a:lnTo>
                    <a:pt x="1235272" y="257922"/>
                  </a:lnTo>
                  <a:lnTo>
                    <a:pt x="1272262" y="267715"/>
                  </a:lnTo>
                  <a:lnTo>
                    <a:pt x="1305761" y="287367"/>
                  </a:lnTo>
                  <a:lnTo>
                    <a:pt x="1306214" y="290640"/>
                  </a:lnTo>
                  <a:lnTo>
                    <a:pt x="1310869" y="303471"/>
                  </a:lnTo>
                  <a:lnTo>
                    <a:pt x="1316966" y="311227"/>
                  </a:lnTo>
                  <a:lnTo>
                    <a:pt x="1324210" y="314944"/>
                  </a:lnTo>
                  <a:lnTo>
                    <a:pt x="1332304" y="315659"/>
                  </a:lnTo>
                  <a:lnTo>
                    <a:pt x="1335838" y="315404"/>
                  </a:lnTo>
                  <a:lnTo>
                    <a:pt x="1339057" y="313802"/>
                  </a:lnTo>
                  <a:lnTo>
                    <a:pt x="1341163" y="311255"/>
                  </a:lnTo>
                  <a:lnTo>
                    <a:pt x="1353927" y="298809"/>
                  </a:lnTo>
                  <a:lnTo>
                    <a:pt x="1363271" y="297952"/>
                  </a:lnTo>
                  <a:lnTo>
                    <a:pt x="1370663" y="303972"/>
                  </a:lnTo>
                  <a:lnTo>
                    <a:pt x="1377571" y="312154"/>
                  </a:lnTo>
                  <a:lnTo>
                    <a:pt x="1378685" y="313100"/>
                  </a:lnTo>
                  <a:lnTo>
                    <a:pt x="1379634" y="314627"/>
                  </a:lnTo>
                  <a:lnTo>
                    <a:pt x="1380583" y="316154"/>
                  </a:lnTo>
                  <a:lnTo>
                    <a:pt x="1386204" y="325583"/>
                  </a:lnTo>
                  <a:lnTo>
                    <a:pt x="1393361" y="329610"/>
                  </a:lnTo>
                  <a:lnTo>
                    <a:pt x="1401604" y="329817"/>
                  </a:lnTo>
                  <a:lnTo>
                    <a:pt x="1410483" y="327787"/>
                  </a:lnTo>
                  <a:lnTo>
                    <a:pt x="1414173" y="326947"/>
                  </a:lnTo>
                  <a:lnTo>
                    <a:pt x="1418176" y="327455"/>
                  </a:lnTo>
                  <a:lnTo>
                    <a:pt x="1421694" y="329711"/>
                  </a:lnTo>
                  <a:lnTo>
                    <a:pt x="1436097" y="338154"/>
                  </a:lnTo>
                  <a:lnTo>
                    <a:pt x="1454493" y="346020"/>
                  </a:lnTo>
                  <a:lnTo>
                    <a:pt x="1473367" y="350837"/>
                  </a:lnTo>
                  <a:lnTo>
                    <a:pt x="1489203" y="350133"/>
                  </a:lnTo>
                  <a:lnTo>
                    <a:pt x="1492258" y="349113"/>
                  </a:lnTo>
                  <a:lnTo>
                    <a:pt x="1496261" y="349620"/>
                  </a:lnTo>
                  <a:lnTo>
                    <a:pt x="1499299" y="351112"/>
                  </a:lnTo>
                  <a:lnTo>
                    <a:pt x="1515794" y="357533"/>
                  </a:lnTo>
                  <a:lnTo>
                    <a:pt x="1536424" y="363773"/>
                  </a:lnTo>
                  <a:lnTo>
                    <a:pt x="1556749" y="366977"/>
                  </a:lnTo>
                  <a:lnTo>
                    <a:pt x="1572326" y="364293"/>
                  </a:lnTo>
                  <a:lnTo>
                    <a:pt x="1572970" y="364476"/>
                  </a:lnTo>
                  <a:lnTo>
                    <a:pt x="1573135" y="363894"/>
                  </a:lnTo>
                  <a:lnTo>
                    <a:pt x="1573935" y="363492"/>
                  </a:lnTo>
                  <a:lnTo>
                    <a:pt x="1584498" y="363217"/>
                  </a:lnTo>
                  <a:lnTo>
                    <a:pt x="1591910" y="374491"/>
                  </a:lnTo>
                  <a:lnTo>
                    <a:pt x="1600469" y="381727"/>
                  </a:lnTo>
                  <a:lnTo>
                    <a:pt x="1614470" y="369337"/>
                  </a:lnTo>
                  <a:lnTo>
                    <a:pt x="1630353" y="361687"/>
                  </a:lnTo>
                  <a:lnTo>
                    <a:pt x="1648907" y="367711"/>
                  </a:lnTo>
                  <a:lnTo>
                    <a:pt x="1666249" y="378462"/>
                  </a:lnTo>
                  <a:lnTo>
                    <a:pt x="1678497" y="384996"/>
                  </a:lnTo>
                  <a:lnTo>
                    <a:pt x="1686804" y="383855"/>
                  </a:lnTo>
                  <a:lnTo>
                    <a:pt x="1696114" y="378045"/>
                  </a:lnTo>
                  <a:lnTo>
                    <a:pt x="1705296" y="373143"/>
                  </a:lnTo>
                  <a:lnTo>
                    <a:pt x="1713222" y="374724"/>
                  </a:lnTo>
                  <a:lnTo>
                    <a:pt x="1714412" y="383367"/>
                  </a:lnTo>
                  <a:lnTo>
                    <a:pt x="1710196" y="389355"/>
                  </a:lnTo>
                  <a:lnTo>
                    <a:pt x="1718255" y="390925"/>
                  </a:lnTo>
                  <a:lnTo>
                    <a:pt x="1756273" y="386315"/>
                  </a:lnTo>
                  <a:lnTo>
                    <a:pt x="1756918" y="386498"/>
                  </a:lnTo>
                  <a:lnTo>
                    <a:pt x="1758362" y="386280"/>
                  </a:lnTo>
                  <a:lnTo>
                    <a:pt x="1758997" y="386460"/>
                  </a:lnTo>
                  <a:lnTo>
                    <a:pt x="1772802" y="388049"/>
                  </a:lnTo>
                  <a:lnTo>
                    <a:pt x="1781202" y="390168"/>
                  </a:lnTo>
                  <a:lnTo>
                    <a:pt x="1784813" y="393169"/>
                  </a:lnTo>
                  <a:lnTo>
                    <a:pt x="1784249" y="397402"/>
                  </a:lnTo>
                  <a:lnTo>
                    <a:pt x="1780177" y="404423"/>
                  </a:lnTo>
                  <a:lnTo>
                    <a:pt x="1785880" y="413591"/>
                  </a:lnTo>
                  <a:lnTo>
                    <a:pt x="1794697" y="414206"/>
                  </a:lnTo>
                  <a:lnTo>
                    <a:pt x="1805343" y="412747"/>
                  </a:lnTo>
                  <a:lnTo>
                    <a:pt x="1812222" y="408802"/>
                  </a:lnTo>
                  <a:lnTo>
                    <a:pt x="1815968" y="405384"/>
                  </a:lnTo>
                  <a:lnTo>
                    <a:pt x="1817220" y="405503"/>
                  </a:lnTo>
                  <a:lnTo>
                    <a:pt x="1818579" y="409860"/>
                  </a:lnTo>
                  <a:lnTo>
                    <a:pt x="1822911" y="411050"/>
                  </a:lnTo>
                  <a:lnTo>
                    <a:pt x="1829349" y="412131"/>
                  </a:lnTo>
                  <a:lnTo>
                    <a:pt x="1837023" y="416157"/>
                  </a:lnTo>
                  <a:lnTo>
                    <a:pt x="1840994" y="417510"/>
                  </a:lnTo>
                  <a:lnTo>
                    <a:pt x="1842435" y="413840"/>
                  </a:lnTo>
                  <a:lnTo>
                    <a:pt x="1844638" y="408854"/>
                  </a:lnTo>
                  <a:lnTo>
                    <a:pt x="1850894" y="406256"/>
                  </a:lnTo>
                  <a:lnTo>
                    <a:pt x="1853147" y="406266"/>
                  </a:lnTo>
                  <a:lnTo>
                    <a:pt x="1855320" y="406962"/>
                  </a:lnTo>
                  <a:lnTo>
                    <a:pt x="1857390" y="408090"/>
                  </a:lnTo>
                  <a:close/>
                </a:path>
              </a:pathLst>
            </a:custGeom>
            <a:ln w="9525">
              <a:solidFill>
                <a:srgbClr val="BCBC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/>
          <p:nvPr/>
        </p:nvSpPr>
        <p:spPr>
          <a:xfrm>
            <a:off x="152401" y="239896"/>
            <a:ext cx="8983662" cy="728980"/>
          </a:xfrm>
          <a:custGeom>
            <a:avLst/>
            <a:gdLst/>
            <a:ahLst/>
            <a:cxnLst/>
            <a:rect l="l" t="t" r="r" b="b"/>
            <a:pathLst>
              <a:path w="7781925" h="728980">
                <a:moveTo>
                  <a:pt x="7781925" y="0"/>
                </a:moveTo>
                <a:lnTo>
                  <a:pt x="0" y="0"/>
                </a:lnTo>
                <a:lnTo>
                  <a:pt x="0" y="728662"/>
                </a:lnTo>
                <a:lnTo>
                  <a:pt x="7781925" y="728662"/>
                </a:lnTo>
                <a:lnTo>
                  <a:pt x="7781925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 rot="21180000">
            <a:off x="6826414" y="5447903"/>
            <a:ext cx="43314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85" dirty="0">
                <a:solidFill>
                  <a:srgbClr val="4A4A4A"/>
                </a:solidFill>
                <a:latin typeface="Arial Black"/>
                <a:cs typeface="Arial Black"/>
              </a:rPr>
              <a:t>c</a:t>
            </a:r>
            <a:r>
              <a:rPr sz="1400" spc="-190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400" spc="-100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400" spc="-200" dirty="0">
                <a:solidFill>
                  <a:srgbClr val="4A4A4A"/>
                </a:solidFill>
                <a:latin typeface="Arial Black"/>
                <a:cs typeface="Arial Black"/>
              </a:rPr>
              <a:t>k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9" name="object 49"/>
          <p:cNvSpPr txBox="1">
            <a:spLocks noGrp="1"/>
          </p:cNvSpPr>
          <p:nvPr>
            <p:ph type="title"/>
          </p:nvPr>
        </p:nvSpPr>
        <p:spPr>
          <a:xfrm>
            <a:off x="152400" y="253991"/>
            <a:ext cx="898366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Give</a:t>
            </a:r>
            <a:r>
              <a:rPr spc="-45" dirty="0"/>
              <a:t> </a:t>
            </a:r>
            <a:r>
              <a:rPr spc="114" dirty="0"/>
              <a:t>the</a:t>
            </a:r>
            <a:r>
              <a:rPr spc="-40" dirty="0"/>
              <a:t> </a:t>
            </a:r>
            <a:r>
              <a:rPr spc="50" dirty="0"/>
              <a:t>past</a:t>
            </a:r>
            <a:r>
              <a:rPr spc="-40" dirty="0"/>
              <a:t> </a:t>
            </a:r>
            <a:r>
              <a:rPr spc="55" dirty="0"/>
              <a:t>participle</a:t>
            </a:r>
            <a:r>
              <a:rPr spc="-45" dirty="0"/>
              <a:t> </a:t>
            </a:r>
            <a:r>
              <a:rPr spc="55" dirty="0"/>
              <a:t>of</a:t>
            </a:r>
            <a:r>
              <a:rPr spc="-40" dirty="0"/>
              <a:t> </a:t>
            </a:r>
            <a:r>
              <a:rPr spc="60" dirty="0"/>
              <a:t>these</a:t>
            </a:r>
            <a:r>
              <a:rPr spc="-40" dirty="0"/>
              <a:t> </a:t>
            </a:r>
            <a:r>
              <a:rPr spc="20" dirty="0"/>
              <a:t>verbs</a:t>
            </a:r>
          </a:p>
        </p:txBody>
      </p:sp>
      <p:sp>
        <p:nvSpPr>
          <p:cNvPr id="50" name="object 50"/>
          <p:cNvSpPr txBox="1"/>
          <p:nvPr/>
        </p:nvSpPr>
        <p:spPr>
          <a:xfrm rot="21180000">
            <a:off x="2144024" y="3530869"/>
            <a:ext cx="346852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u</a:t>
            </a:r>
            <a:r>
              <a:rPr sz="1400" spc="-170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2100" spc="-225" baseline="1984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1" name="object 51"/>
          <p:cNvSpPr txBox="1"/>
          <p:nvPr/>
        </p:nvSpPr>
        <p:spPr>
          <a:xfrm rot="21540000">
            <a:off x="3067023" y="4458554"/>
            <a:ext cx="48996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m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400" spc="-250" dirty="0">
                <a:solidFill>
                  <a:srgbClr val="4A4A4A"/>
                </a:solidFill>
                <a:latin typeface="Arial Black"/>
                <a:cs typeface="Arial Black"/>
              </a:rPr>
              <a:t>k</a:t>
            </a:r>
            <a:r>
              <a:rPr sz="2100" spc="-225" baseline="1984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2" name="object 52"/>
          <p:cNvSpPr txBox="1"/>
          <p:nvPr/>
        </p:nvSpPr>
        <p:spPr>
          <a:xfrm rot="21360000">
            <a:off x="3630468" y="3175231"/>
            <a:ext cx="32956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75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400" spc="-21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l</a:t>
            </a:r>
            <a:r>
              <a:rPr sz="2100" spc="-172" baseline="1984" dirty="0">
                <a:solidFill>
                  <a:srgbClr val="4A4A4A"/>
                </a:solidFill>
                <a:latin typeface="Arial Black"/>
                <a:cs typeface="Arial Black"/>
              </a:rPr>
              <a:t>l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699000" y="4034367"/>
            <a:ext cx="287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160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4" name="object 54"/>
          <p:cNvSpPr txBox="1"/>
          <p:nvPr/>
        </p:nvSpPr>
        <p:spPr>
          <a:xfrm rot="21420000">
            <a:off x="5100277" y="2952441"/>
            <a:ext cx="45700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14" dirty="0">
                <a:solidFill>
                  <a:srgbClr val="4A4A4A"/>
                </a:solidFill>
                <a:latin typeface="Arial Black"/>
                <a:cs typeface="Arial Black"/>
              </a:rPr>
              <a:t>bu</a:t>
            </a:r>
            <a:r>
              <a:rPr sz="2100" spc="-172" baseline="1984" dirty="0">
                <a:solidFill>
                  <a:srgbClr val="4A4A4A"/>
                </a:solidFill>
                <a:latin typeface="Arial Black"/>
                <a:cs typeface="Arial Black"/>
              </a:rPr>
              <a:t>ild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5" name="object 55"/>
          <p:cNvSpPr txBox="1"/>
          <p:nvPr/>
        </p:nvSpPr>
        <p:spPr>
          <a:xfrm rot="20820000">
            <a:off x="6683045" y="3203891"/>
            <a:ext cx="547816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35" dirty="0">
                <a:solidFill>
                  <a:srgbClr val="4A4A4A"/>
                </a:solidFill>
                <a:latin typeface="Arial Black"/>
                <a:cs typeface="Arial Black"/>
              </a:rPr>
              <a:t>inve</a:t>
            </a:r>
            <a:r>
              <a:rPr sz="2100" spc="-202" baseline="1984" dirty="0">
                <a:solidFill>
                  <a:srgbClr val="4A4A4A"/>
                </a:solidFill>
                <a:latin typeface="Arial Black"/>
                <a:cs typeface="Arial Black"/>
              </a:rPr>
              <a:t>nt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56" name="object 56"/>
          <p:cNvSpPr txBox="1"/>
          <p:nvPr/>
        </p:nvSpPr>
        <p:spPr>
          <a:xfrm rot="240000">
            <a:off x="5316500" y="1664867"/>
            <a:ext cx="33655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80" dirty="0">
                <a:solidFill>
                  <a:srgbClr val="4A4A4A"/>
                </a:solidFill>
                <a:latin typeface="Arial Black"/>
                <a:cs typeface="Arial Black"/>
              </a:rPr>
              <a:t>se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7" name="object 57"/>
          <p:cNvSpPr txBox="1"/>
          <p:nvPr/>
        </p:nvSpPr>
        <p:spPr>
          <a:xfrm rot="420000">
            <a:off x="3622280" y="2021959"/>
            <a:ext cx="4816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25" dirty="0">
                <a:solidFill>
                  <a:srgbClr val="4A4A4A"/>
                </a:solidFill>
                <a:latin typeface="Arial Black"/>
                <a:cs typeface="Arial Black"/>
              </a:rPr>
              <a:t>kn</a:t>
            </a:r>
            <a:r>
              <a:rPr sz="1400" spc="-165" dirty="0">
                <a:solidFill>
                  <a:srgbClr val="4A4A4A"/>
                </a:solidFill>
                <a:latin typeface="Arial Black"/>
                <a:cs typeface="Arial Black"/>
              </a:rPr>
              <a:t>o</a:t>
            </a:r>
            <a:r>
              <a:rPr sz="1400" spc="-235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8" name="object 58"/>
          <p:cNvSpPr txBox="1"/>
          <p:nvPr/>
        </p:nvSpPr>
        <p:spPr>
          <a:xfrm rot="21120000">
            <a:off x="2078171" y="2358438"/>
            <a:ext cx="37670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gi</a:t>
            </a:r>
            <a:r>
              <a:rPr sz="1400" spc="-185" dirty="0">
                <a:solidFill>
                  <a:srgbClr val="4A4A4A"/>
                </a:solidFill>
                <a:latin typeface="Arial Black"/>
                <a:cs typeface="Arial Black"/>
              </a:rPr>
              <a:t>v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9" name="object 59"/>
          <p:cNvSpPr txBox="1"/>
          <p:nvPr/>
        </p:nvSpPr>
        <p:spPr>
          <a:xfrm rot="21240000">
            <a:off x="7058509" y="2052819"/>
            <a:ext cx="45876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200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r>
              <a:rPr sz="1400" spc="-120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i</a:t>
            </a:r>
            <a:r>
              <a:rPr sz="2100" spc="-232" baseline="1984" dirty="0">
                <a:solidFill>
                  <a:srgbClr val="4A4A4A"/>
                </a:solidFill>
                <a:latin typeface="Arial Black"/>
                <a:cs typeface="Arial Black"/>
              </a:rPr>
              <a:t>t</a:t>
            </a:r>
            <a:r>
              <a:rPr sz="2100" spc="-225" baseline="1984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60" name="object 60"/>
          <p:cNvSpPr txBox="1"/>
          <p:nvPr/>
        </p:nvSpPr>
        <p:spPr>
          <a:xfrm rot="360000">
            <a:off x="4649090" y="5163157"/>
            <a:ext cx="389076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195" baseline="1984" dirty="0">
                <a:solidFill>
                  <a:srgbClr val="4A4A4A"/>
                </a:solidFill>
                <a:latin typeface="Arial Black"/>
                <a:cs typeface="Arial Black"/>
              </a:rPr>
              <a:t>p</a:t>
            </a:r>
            <a:r>
              <a:rPr sz="2100" spc="-150" baseline="1984" dirty="0">
                <a:solidFill>
                  <a:srgbClr val="4A4A4A"/>
                </a:solidFill>
                <a:latin typeface="Arial Black"/>
                <a:cs typeface="Arial Black"/>
              </a:rPr>
              <a:t>l</a:t>
            </a:r>
            <a:r>
              <a:rPr sz="1400" spc="-19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y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1" name="object 61"/>
          <p:cNvSpPr txBox="1"/>
          <p:nvPr/>
        </p:nvSpPr>
        <p:spPr>
          <a:xfrm rot="21420000">
            <a:off x="6143116" y="4424567"/>
            <a:ext cx="51908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s</a:t>
            </a:r>
            <a:r>
              <a:rPr sz="1400" spc="-155" dirty="0">
                <a:solidFill>
                  <a:srgbClr val="4A4A4A"/>
                </a:solidFill>
                <a:latin typeface="Arial Black"/>
                <a:cs typeface="Arial Black"/>
              </a:rPr>
              <a:t>p</a:t>
            </a:r>
            <a:r>
              <a:rPr sz="1400" spc="-17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1400" spc="-185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2100" spc="-300" baseline="1984" dirty="0">
                <a:solidFill>
                  <a:srgbClr val="4A4A4A"/>
                </a:solidFill>
                <a:latin typeface="Arial Black"/>
                <a:cs typeface="Arial Black"/>
              </a:rPr>
              <a:t>k</a:t>
            </a:r>
            <a:endParaRPr sz="2100" baseline="1984">
              <a:latin typeface="Arial Black"/>
              <a:cs typeface="Arial Black"/>
            </a:endParaRPr>
          </a:p>
        </p:txBody>
      </p:sp>
      <p:sp>
        <p:nvSpPr>
          <p:cNvPr id="62" name="object 62"/>
          <p:cNvSpPr txBox="1"/>
          <p:nvPr/>
        </p:nvSpPr>
        <p:spPr>
          <a:xfrm rot="480000">
            <a:off x="7714493" y="4411023"/>
            <a:ext cx="44825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400" spc="-140" dirty="0">
                <a:solidFill>
                  <a:srgbClr val="4A4A4A"/>
                </a:solidFill>
                <a:latin typeface="Arial Black"/>
                <a:cs typeface="Arial Black"/>
              </a:rPr>
              <a:t>g</a:t>
            </a:r>
            <a:r>
              <a:rPr sz="1400" spc="-130" dirty="0">
                <a:solidFill>
                  <a:srgbClr val="4A4A4A"/>
                </a:solidFill>
                <a:latin typeface="Arial Black"/>
                <a:cs typeface="Arial Black"/>
              </a:rPr>
              <a:t>ro</a:t>
            </a:r>
            <a:r>
              <a:rPr sz="1400" spc="-235" dirty="0">
                <a:solidFill>
                  <a:srgbClr val="4A4A4A"/>
                </a:solidFill>
                <a:latin typeface="Arial Black"/>
                <a:cs typeface="Arial Black"/>
              </a:rPr>
              <a:t>w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3" name="object 63"/>
          <p:cNvSpPr txBox="1"/>
          <p:nvPr/>
        </p:nvSpPr>
        <p:spPr>
          <a:xfrm rot="900000">
            <a:off x="1982344" y="5355265"/>
            <a:ext cx="714621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120" baseline="1984" dirty="0">
                <a:solidFill>
                  <a:srgbClr val="4A4A4A"/>
                </a:solidFill>
                <a:latin typeface="Arial Black"/>
                <a:cs typeface="Arial Black"/>
              </a:rPr>
              <a:t>p</a:t>
            </a:r>
            <a:r>
              <a:rPr sz="2100" spc="-142" baseline="1984" dirty="0">
                <a:solidFill>
                  <a:srgbClr val="4A4A4A"/>
                </a:solidFill>
                <a:latin typeface="Arial Black"/>
                <a:cs typeface="Arial Black"/>
              </a:rPr>
              <a:t>r</a:t>
            </a:r>
            <a:r>
              <a:rPr sz="2100" spc="-120" baseline="1984" dirty="0">
                <a:solidFill>
                  <a:srgbClr val="4A4A4A"/>
                </a:solidFill>
                <a:latin typeface="Arial Black"/>
                <a:cs typeface="Arial Black"/>
              </a:rPr>
              <a:t>od</a:t>
            </a:r>
            <a:r>
              <a:rPr sz="2100" spc="-142" baseline="1984" dirty="0">
                <a:solidFill>
                  <a:srgbClr val="4A4A4A"/>
                </a:solidFill>
                <a:latin typeface="Arial Black"/>
                <a:cs typeface="Arial Black"/>
              </a:rPr>
              <a:t>u</a:t>
            </a:r>
            <a:r>
              <a:rPr sz="1400" spc="-290" dirty="0">
                <a:solidFill>
                  <a:srgbClr val="4A4A4A"/>
                </a:solidFill>
                <a:latin typeface="Arial Black"/>
                <a:cs typeface="Arial Black"/>
              </a:rPr>
              <a:t>c</a:t>
            </a:r>
            <a:r>
              <a:rPr sz="1400" spc="-150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1309687" y="1125219"/>
            <a:ext cx="7583805" cy="138938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203835" marR="197485" indent="-635" algn="ctr">
              <a:lnSpc>
                <a:spcPct val="98800"/>
              </a:lnSpc>
            </a:pP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Look </a:t>
            </a:r>
            <a:r>
              <a:rPr sz="1800" b="1" spc="130" dirty="0">
                <a:solidFill>
                  <a:srgbClr val="4A4A4A"/>
                </a:solidFill>
                <a:latin typeface="Arial"/>
                <a:cs typeface="Arial"/>
              </a:rPr>
              <a:t>at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picture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below.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Which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of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 </a:t>
            </a:r>
            <a:r>
              <a:rPr sz="1800" b="1" spc="25" dirty="0">
                <a:solidFill>
                  <a:srgbClr val="4A4A4A"/>
                </a:solidFill>
                <a:latin typeface="Arial"/>
                <a:cs typeface="Arial"/>
              </a:rPr>
              <a:t>sentences </a:t>
            </a:r>
            <a:r>
              <a:rPr sz="1800" b="1" spc="20" dirty="0">
                <a:solidFill>
                  <a:srgbClr val="4A4A4A"/>
                </a:solidFill>
                <a:latin typeface="Arial"/>
                <a:cs typeface="Arial"/>
              </a:rPr>
              <a:t>could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you  </a:t>
            </a:r>
            <a:r>
              <a:rPr sz="1800" b="1" spc="10" dirty="0">
                <a:solidFill>
                  <a:srgbClr val="4A4A4A"/>
                </a:solidFill>
                <a:latin typeface="Arial"/>
                <a:cs typeface="Arial"/>
              </a:rPr>
              <a:t>use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00" dirty="0">
                <a:solidFill>
                  <a:srgbClr val="4A4A4A"/>
                </a:solidFill>
                <a:latin typeface="Arial"/>
                <a:cs typeface="Arial"/>
              </a:rPr>
              <a:t>to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20" dirty="0">
                <a:solidFill>
                  <a:srgbClr val="4A4A4A"/>
                </a:solidFill>
                <a:latin typeface="Arial"/>
                <a:cs typeface="Arial"/>
              </a:rPr>
              <a:t>describe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4A4A4A"/>
                </a:solidFill>
                <a:latin typeface="Arial"/>
                <a:cs typeface="Arial"/>
              </a:rPr>
              <a:t>it?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Discuss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40" dirty="0">
                <a:solidFill>
                  <a:srgbClr val="4A4A4A"/>
                </a:solidFill>
                <a:latin typeface="Arial"/>
                <a:cs typeface="Arial"/>
              </a:rPr>
              <a:t>differences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85" dirty="0">
                <a:solidFill>
                  <a:srgbClr val="4A4A4A"/>
                </a:solidFill>
                <a:latin typeface="Arial"/>
                <a:cs typeface="Arial"/>
              </a:rPr>
              <a:t>between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110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5" dirty="0">
                <a:solidFill>
                  <a:srgbClr val="4A4A4A"/>
                </a:solidFill>
                <a:latin typeface="Arial"/>
                <a:cs typeface="Arial"/>
              </a:rPr>
              <a:t>options  </a:t>
            </a:r>
            <a:r>
              <a:rPr sz="1800" b="1" spc="65" dirty="0">
                <a:solidFill>
                  <a:srgbClr val="4A4A4A"/>
                </a:solidFill>
                <a:latin typeface="Arial"/>
                <a:cs typeface="Arial"/>
              </a:rPr>
              <a:t>in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80" dirty="0">
                <a:solidFill>
                  <a:srgbClr val="4A4A4A"/>
                </a:solidFill>
                <a:latin typeface="Arial"/>
                <a:cs typeface="Arial"/>
              </a:rPr>
              <a:t>terms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50" dirty="0">
                <a:solidFill>
                  <a:srgbClr val="4A4A4A"/>
                </a:solidFill>
                <a:latin typeface="Arial"/>
                <a:cs typeface="Arial"/>
              </a:rPr>
              <a:t>of</a:t>
            </a:r>
            <a:r>
              <a:rPr sz="1800" b="1" spc="-4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75" dirty="0">
                <a:solidFill>
                  <a:srgbClr val="4A4A4A"/>
                </a:solidFill>
                <a:latin typeface="Arial"/>
                <a:cs typeface="Arial"/>
              </a:rPr>
              <a:t>both</a:t>
            </a:r>
            <a:r>
              <a:rPr sz="1800" b="1" spc="-3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0" dirty="0">
                <a:solidFill>
                  <a:srgbClr val="4A4A4A"/>
                </a:solidFill>
                <a:latin typeface="Arial"/>
                <a:cs typeface="Arial"/>
              </a:rPr>
              <a:t>meaning</a:t>
            </a:r>
            <a:r>
              <a:rPr sz="1800" b="1" spc="-45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65" dirty="0">
                <a:solidFill>
                  <a:srgbClr val="4A4A4A"/>
                </a:solidFill>
                <a:latin typeface="Arial"/>
                <a:cs typeface="Arial"/>
              </a:rPr>
              <a:t>and</a:t>
            </a:r>
            <a:r>
              <a:rPr sz="1800" b="1" spc="-5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800" b="1" spc="30" dirty="0">
                <a:solidFill>
                  <a:srgbClr val="4A4A4A"/>
                </a:solidFill>
                <a:latin typeface="Arial"/>
                <a:cs typeface="Arial"/>
              </a:rPr>
              <a:t>emphasis.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96060" y="431796"/>
            <a:ext cx="246507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20" dirty="0">
                <a:solidFill>
                  <a:srgbClr val="4A4A4A"/>
                </a:solidFill>
                <a:latin typeface="Arial"/>
                <a:cs typeface="Arial"/>
              </a:rPr>
              <a:t>Describe </a:t>
            </a:r>
            <a:r>
              <a:rPr sz="1900" b="1" spc="114" dirty="0">
                <a:solidFill>
                  <a:srgbClr val="4A4A4A"/>
                </a:solidFill>
                <a:latin typeface="Arial"/>
                <a:cs typeface="Arial"/>
              </a:rPr>
              <a:t>the</a:t>
            </a:r>
            <a:r>
              <a:rPr sz="1900" b="1" spc="-170" dirty="0">
                <a:solidFill>
                  <a:srgbClr val="4A4A4A"/>
                </a:solidFill>
                <a:latin typeface="Arial"/>
                <a:cs typeface="Arial"/>
              </a:rPr>
              <a:t> </a:t>
            </a:r>
            <a:r>
              <a:rPr sz="1900" b="1" spc="65" dirty="0">
                <a:solidFill>
                  <a:srgbClr val="4A4A4A"/>
                </a:solidFill>
                <a:latin typeface="Arial"/>
                <a:cs typeface="Arial"/>
              </a:rPr>
              <a:t>picture</a:t>
            </a:r>
            <a:endParaRPr sz="1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 rot="480000">
            <a:off x="7201573" y="5094425"/>
            <a:ext cx="1184944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22" baseline="4629" dirty="0">
                <a:solidFill>
                  <a:srgbClr val="4A4A4A"/>
                </a:solidFill>
                <a:latin typeface="Arial Black"/>
                <a:cs typeface="Arial Black"/>
              </a:rPr>
              <a:t>Th</a:t>
            </a: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e </a:t>
            </a:r>
            <a:r>
              <a:rPr sz="2700" spc="-254" baseline="1543" dirty="0">
                <a:solidFill>
                  <a:srgbClr val="4A4A4A"/>
                </a:solidFill>
                <a:latin typeface="Arial Black"/>
                <a:cs typeface="Arial Black"/>
              </a:rPr>
              <a:t>man</a:t>
            </a:r>
            <a:r>
              <a:rPr sz="2700" spc="-315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1800" spc="-215" dirty="0">
                <a:solidFill>
                  <a:srgbClr val="4A4A4A"/>
                </a:solidFill>
                <a:latin typeface="Arial Black"/>
                <a:cs typeface="Arial Black"/>
              </a:rPr>
              <a:t>is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 rot="480000">
            <a:off x="7386947" y="5362955"/>
            <a:ext cx="729526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bi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tte</a:t>
            </a:r>
            <a:r>
              <a:rPr sz="1800" spc="-175" dirty="0">
                <a:solidFill>
                  <a:srgbClr val="4A4A4A"/>
                </a:solidFill>
                <a:latin typeface="Arial Black"/>
                <a:cs typeface="Arial Black"/>
              </a:rPr>
              <a:t>n.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 rot="480000">
            <a:off x="6968607" y="3545992"/>
            <a:ext cx="1848073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22" baseline="6172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2700" spc="-262" baseline="4629" dirty="0">
                <a:solidFill>
                  <a:srgbClr val="4A4A4A"/>
                </a:solidFill>
                <a:latin typeface="Arial Black"/>
                <a:cs typeface="Arial Black"/>
              </a:rPr>
              <a:t>do</a:t>
            </a: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g </a:t>
            </a:r>
            <a:r>
              <a:rPr sz="2700" spc="-322" baseline="3086" dirty="0">
                <a:solidFill>
                  <a:srgbClr val="4A4A4A"/>
                </a:solidFill>
                <a:latin typeface="Arial Black"/>
                <a:cs typeface="Arial Black"/>
              </a:rPr>
              <a:t>is</a:t>
            </a:r>
            <a:r>
              <a:rPr sz="2700" spc="-277" baseline="3086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b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itte</a:t>
            </a:r>
            <a:r>
              <a:rPr sz="1800" spc="-175" dirty="0">
                <a:solidFill>
                  <a:srgbClr val="4A4A4A"/>
                </a:solidFill>
                <a:latin typeface="Arial Black"/>
                <a:cs typeface="Arial Black"/>
              </a:rPr>
              <a:t>n.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1" name="object 11"/>
          <p:cNvSpPr txBox="1"/>
          <p:nvPr/>
        </p:nvSpPr>
        <p:spPr>
          <a:xfrm rot="480000">
            <a:off x="4637274" y="4985903"/>
            <a:ext cx="1529119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22" baseline="4629" dirty="0">
                <a:solidFill>
                  <a:srgbClr val="4A4A4A"/>
                </a:solidFill>
                <a:latin typeface="Arial Black"/>
                <a:cs typeface="Arial Black"/>
              </a:rPr>
              <a:t>The </a:t>
            </a:r>
            <a:r>
              <a:rPr sz="2700" spc="-254" baseline="3086" dirty="0">
                <a:solidFill>
                  <a:srgbClr val="4A4A4A"/>
                </a:solidFill>
                <a:latin typeface="Arial Black"/>
                <a:cs typeface="Arial Black"/>
              </a:rPr>
              <a:t>ma</a:t>
            </a:r>
            <a:r>
              <a:rPr sz="2700" spc="-254" baseline="1543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2700" spc="-300" baseline="1543" dirty="0">
                <a:solidFill>
                  <a:srgbClr val="4A4A4A"/>
                </a:solidFill>
                <a:latin typeface="Arial Black"/>
                <a:cs typeface="Arial Black"/>
              </a:rPr>
              <a:t> bit</a:t>
            </a:r>
            <a:r>
              <a:rPr sz="1800" spc="-200" dirty="0">
                <a:solidFill>
                  <a:srgbClr val="4A4A4A"/>
                </a:solidFill>
                <a:latin typeface="Arial Black"/>
                <a:cs typeface="Arial Black"/>
              </a:rPr>
              <a:t>es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 rot="480000">
            <a:off x="4906380" y="5267091"/>
            <a:ext cx="906241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247" baseline="3086" dirty="0">
                <a:solidFill>
                  <a:srgbClr val="4A4A4A"/>
                </a:solidFill>
                <a:latin typeface="Arial Black"/>
                <a:cs typeface="Arial Black"/>
              </a:rPr>
              <a:t>th</a:t>
            </a:r>
            <a:r>
              <a:rPr sz="2700" spc="-247" baseline="1543" dirty="0">
                <a:solidFill>
                  <a:srgbClr val="4A4A4A"/>
                </a:solidFill>
                <a:latin typeface="Arial Black"/>
                <a:cs typeface="Arial Black"/>
              </a:rPr>
              <a:t>e</a:t>
            </a:r>
            <a:r>
              <a:rPr sz="2700" spc="-352" baseline="1543" dirty="0">
                <a:solidFill>
                  <a:srgbClr val="4A4A4A"/>
                </a:solidFill>
                <a:latin typeface="Arial Black"/>
                <a:cs typeface="Arial Black"/>
              </a:rPr>
              <a:t> </a:t>
            </a:r>
            <a:r>
              <a:rPr sz="2700" spc="-254" baseline="1543" dirty="0">
                <a:solidFill>
                  <a:srgbClr val="4A4A4A"/>
                </a:solidFill>
                <a:latin typeface="Arial Black"/>
                <a:cs typeface="Arial Black"/>
              </a:rPr>
              <a:t>do</a:t>
            </a:r>
            <a:r>
              <a:rPr sz="1800" spc="-170" dirty="0">
                <a:solidFill>
                  <a:srgbClr val="4A4A4A"/>
                </a:solidFill>
                <a:latin typeface="Arial Black"/>
                <a:cs typeface="Arial Black"/>
              </a:rPr>
              <a:t>g.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3" name="object 13"/>
          <p:cNvSpPr txBox="1"/>
          <p:nvPr/>
        </p:nvSpPr>
        <p:spPr>
          <a:xfrm rot="480000">
            <a:off x="4592034" y="3309721"/>
            <a:ext cx="18581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22" baseline="6172" dirty="0">
                <a:solidFill>
                  <a:srgbClr val="4A4A4A"/>
                </a:solidFill>
                <a:latin typeface="Arial Black"/>
                <a:cs typeface="Arial Black"/>
              </a:rPr>
              <a:t>Th</a:t>
            </a:r>
            <a:r>
              <a:rPr sz="2700" spc="-322" baseline="4629" dirty="0">
                <a:solidFill>
                  <a:srgbClr val="4A4A4A"/>
                </a:solidFill>
                <a:latin typeface="Arial Black"/>
                <a:cs typeface="Arial Black"/>
              </a:rPr>
              <a:t>e </a:t>
            </a:r>
            <a:r>
              <a:rPr sz="2700" spc="-262" baseline="4629" dirty="0">
                <a:solidFill>
                  <a:srgbClr val="4A4A4A"/>
                </a:solidFill>
                <a:latin typeface="Arial Black"/>
                <a:cs typeface="Arial Black"/>
              </a:rPr>
              <a:t>do</a:t>
            </a:r>
            <a:r>
              <a:rPr sz="2700" spc="-262" baseline="3086" dirty="0">
                <a:solidFill>
                  <a:srgbClr val="4A4A4A"/>
                </a:solidFill>
                <a:latin typeface="Arial Black"/>
                <a:cs typeface="Arial Black"/>
              </a:rPr>
              <a:t>g </a:t>
            </a:r>
            <a:r>
              <a:rPr sz="2700" spc="-300" baseline="3086" dirty="0">
                <a:solidFill>
                  <a:srgbClr val="4A4A4A"/>
                </a:solidFill>
                <a:latin typeface="Arial Black"/>
                <a:cs typeface="Arial Black"/>
              </a:rPr>
              <a:t>bi</a:t>
            </a:r>
            <a:r>
              <a:rPr sz="2700" spc="-300" baseline="1543" dirty="0">
                <a:solidFill>
                  <a:srgbClr val="4A4A4A"/>
                </a:solidFill>
                <a:latin typeface="Arial Black"/>
                <a:cs typeface="Arial Black"/>
              </a:rPr>
              <a:t>tes</a:t>
            </a:r>
            <a:r>
              <a:rPr sz="2700" spc="-270" baseline="1543" dirty="0">
                <a:solidFill>
                  <a:srgbClr val="4A4A4A"/>
                </a:solidFill>
                <a:latin typeface="Arial Black"/>
                <a:cs typeface="Arial Black"/>
              </a:rPr>
              <a:t> t</a:t>
            </a:r>
            <a:r>
              <a:rPr sz="1800" spc="-180" dirty="0">
                <a:solidFill>
                  <a:srgbClr val="4A4A4A"/>
                </a:solidFill>
                <a:latin typeface="Arial Black"/>
                <a:cs typeface="Arial Black"/>
              </a:rPr>
              <a:t>he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 rot="480000">
            <a:off x="5182961" y="3582032"/>
            <a:ext cx="59143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2700" spc="-300" baseline="1543" dirty="0">
                <a:solidFill>
                  <a:srgbClr val="4A4A4A"/>
                </a:solidFill>
                <a:latin typeface="Arial Black"/>
                <a:cs typeface="Arial Black"/>
              </a:rPr>
              <a:t>m</a:t>
            </a:r>
            <a:r>
              <a:rPr sz="2700" spc="-262" baseline="1543" dirty="0">
                <a:solidFill>
                  <a:srgbClr val="4A4A4A"/>
                </a:solidFill>
                <a:latin typeface="Arial Black"/>
                <a:cs typeface="Arial Black"/>
              </a:rPr>
              <a:t>a</a:t>
            </a:r>
            <a:r>
              <a:rPr sz="1800" spc="-145" dirty="0">
                <a:solidFill>
                  <a:srgbClr val="4A4A4A"/>
                </a:solidFill>
                <a:latin typeface="Arial Black"/>
                <a:cs typeface="Arial Black"/>
              </a:rPr>
              <a:t>n</a:t>
            </a:r>
            <a:r>
              <a:rPr sz="1800" spc="-125" dirty="0">
                <a:solidFill>
                  <a:srgbClr val="4A4A4A"/>
                </a:solidFill>
                <a:latin typeface="Arial Black"/>
                <a:cs typeface="Arial Black"/>
              </a:rPr>
              <a:t>.</a:t>
            </a:r>
            <a:endParaRPr sz="1800">
              <a:latin typeface="Arial Black"/>
              <a:cs typeface="Arial Black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458912" y="3181375"/>
            <a:ext cx="2642870" cy="2529840"/>
            <a:chOff x="1458912" y="3181375"/>
            <a:chExt cx="2642870" cy="2529840"/>
          </a:xfrm>
        </p:grpSpPr>
        <p:sp>
          <p:nvSpPr>
            <p:cNvPr id="16" name="object 16"/>
            <p:cNvSpPr/>
            <p:nvPr/>
          </p:nvSpPr>
          <p:spPr>
            <a:xfrm>
              <a:off x="1497012" y="3219475"/>
              <a:ext cx="2566047" cy="24531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77962" y="3200425"/>
              <a:ext cx="2604770" cy="2491740"/>
            </a:xfrm>
            <a:custGeom>
              <a:avLst/>
              <a:gdLst/>
              <a:ahLst/>
              <a:cxnLst/>
              <a:rect l="l" t="t" r="r" b="b"/>
              <a:pathLst>
                <a:path w="2604770" h="2491740">
                  <a:moveTo>
                    <a:pt x="0" y="0"/>
                  </a:moveTo>
                  <a:lnTo>
                    <a:pt x="2604151" y="0"/>
                  </a:lnTo>
                  <a:lnTo>
                    <a:pt x="2604151" y="2491271"/>
                  </a:lnTo>
                  <a:lnTo>
                    <a:pt x="0" y="2491271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B9F5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80" dirty="0"/>
              <a:t>9</a:t>
            </a:fld>
            <a:endParaRPr spc="-8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38</TotalTime>
  <Words>1022</Words>
  <Application>Microsoft Office PowerPoint</Application>
  <PresentationFormat>On-screen Show (4:3)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Black</vt:lpstr>
      <vt:lpstr>Gill Sans MT</vt:lpstr>
      <vt:lpstr>Times New Roman</vt:lpstr>
      <vt:lpstr>Gallery</vt:lpstr>
      <vt:lpstr>The Passive</vt:lpstr>
      <vt:lpstr>PowerPoint Presentation</vt:lpstr>
      <vt:lpstr>Preview and warm-up</vt:lpstr>
      <vt:lpstr>Understanding the passive</vt:lpstr>
      <vt:lpstr>Comparing the active and the          passive</vt:lpstr>
      <vt:lpstr>Forming the passive in the present tense</vt:lpstr>
      <vt:lpstr>Reviewing the past participle</vt:lpstr>
      <vt:lpstr>Give the past participle of these verbs</vt:lpstr>
      <vt:lpstr>PowerPoint Presentation</vt:lpstr>
      <vt:lpstr>PowerPoint Presentation</vt:lpstr>
      <vt:lpstr>Fill in the gaps</vt:lpstr>
      <vt:lpstr>PowerPoint Presentation</vt:lpstr>
      <vt:lpstr>Forming the past tense of the passive</vt:lpstr>
      <vt:lpstr>Unscramble the words</vt:lpstr>
      <vt:lpstr>Stating the agent in the passive</vt:lpstr>
      <vt:lpstr>Active or passive  voice?</vt:lpstr>
      <vt:lpstr>Rewrite these sentences in the passive. Include the agent</vt:lpstr>
      <vt:lpstr>PowerPoint Presentation</vt:lpstr>
      <vt:lpstr>Homework</vt:lpstr>
      <vt:lpstr>Homework writing  activity</vt:lpstr>
      <vt:lpstr>Find the verbs</vt:lpstr>
      <vt:lpstr>Very well done for completing the lesson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Passive</dc:title>
  <dc:creator>Asus</dc:creator>
  <cp:lastModifiedBy>Anthony Moorhouse</cp:lastModifiedBy>
  <cp:revision>1</cp:revision>
  <dcterms:created xsi:type="dcterms:W3CDTF">2023-01-26T13:15:58Z</dcterms:created>
  <dcterms:modified xsi:type="dcterms:W3CDTF">2023-01-26T13:55:35Z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2021-03-19T00:00:00Z</vt:filetime>
  </property>
  <property fmtid="{D5CDD505-2E9C-101B-9397-08002B2CF9AE}" pid="3" name="LastSaved">
    <vt:filetime>2023-01-26T00:00:00Z</vt:filetime>
  </property>
</Properties>
</file>